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4:55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1 24575,'-5'2'0,"0"-1"0,0 1 0,0 1 0,0-1 0,1 1 0,-1 0 0,1 0 0,-8 7 0,0-1 0,-56 40 0,23-16 0,-48 26 0,87-55 0,0 1 0,0 0 0,0 0 0,1 0 0,-1 0 0,1 1 0,-4 7 0,4-7 0,0 0 0,0-1 0,0 1 0,0-1 0,-1 0 0,0 0 0,-11 6 0,-52 32 0,50-30 0,0-1 0,0-1 0,-23 10 0,27-16-170,1 2-1,-1 0 0,1 0 1,1 1-1,0 1 0,0 1 1,-22 20-1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1 24575,'-1'1'0,"1"1"0,-1 0 0,0-1 0,0 1 0,0-1 0,0 1 0,0-1 0,-1 1 0,1-1 0,0 0 0,-1 1 0,1-1 0,-1 0 0,1 0 0,-1 0 0,0 0 0,1-1 0,-1 1 0,-3 1 0,-35 12 0,26-12 0,1 0 0,-1 2 0,1-1 0,-1 2 0,1 0 0,1 0 0,-1 1 0,1 1 0,0 0 0,0 1 0,1 0 0,-20 17 0,25-19 0,0-1 0,-1 0 0,0 0 0,-14 7 0,-12 8 0,9-3 0,14-11 0,1 1 0,0 0 0,0 0 0,1 1 0,0 0 0,0 0 0,1 1 0,0 0 0,-8 14 0,-28 45-1365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6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24575,'9'1'0,"0"0"0,0 0 0,0 1 0,-1 0 0,1 1 0,0-1 0,-1 2 0,0-1 0,0 1 0,11 7 0,10 8 0,37 32 0,2 2 0,88 36 0,-31-13 0,-113-67-1365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24575,'3'1'0,"0"-1"0,0 1 0,0 0 0,1 0 0,-1 0 0,0 1 0,0-1 0,0 1 0,-1-1 0,1 1 0,0 0 0,-1 0 0,1 0 0,3 4 0,38 45 0,-18-21 0,-18-22 0,0 0 0,1-1 0,0 0 0,0 0 0,0-1 0,1 0 0,0-1 0,16 6 0,-22-9 0,0-1 0,1 0 0,-1 0 0,0 0 0,0-1 0,0 1 0,1-1 0,-1 0 0,0 0 0,0 0 0,1-1 0,-1 0 0,0 0 0,0 0 0,0 0 0,0 0 0,0-1 0,0 0 0,0 0 0,0 0 0,-1 0 0,1 0 0,-1-1 0,0 0 0,6-5 0,28-28 0,2 2 0,52-36 0,-45 36 0,59-56 0,-60 26-1365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8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 24575,'0'10'0,"-1"1"0,-1-1 0,0 0 0,0 0 0,-1 0 0,-1 0 0,0 0 0,0 0 0,0-1 0,-12 16 0,1-3 0,-1-1 0,0 0 0,-23 19 0,10-4 0,25-30 0,-1 1 0,0-1 0,0 0 0,-1 0 0,1 0 0,-9 5 0,-1 0 0,1 2 0,-20 20 0,23-21 0,0-1 0,-1 0 0,0-1 0,-21 14 0,-106 59 0,134-79-151,1 1-1,-1-1 0,1 1 0,0 0 1,0 0-1,0 0 0,1 0 1,-3 6-1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8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24575,'8'1'0,"0"0"0,0 1 0,0 0 0,0 0 0,0 0 0,0 1 0,-1 0 0,1 1 0,-1 0 0,0 0 0,0 0 0,-1 1 0,8 6 0,39 23 0,2 5 0,-7-3 0,28 12 0,-40-25 0,1-1 0,41 18 0,38 19-1365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10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0 223 24575,'4'1'0,"0"-1"0,0 1 0,0 0 0,0 0 0,0 1 0,0-1 0,0 1 0,-1 0 0,1 0 0,-1 0 0,1 1 0,-1-1 0,0 1 0,0-1 0,0 1 0,0 0 0,-1 0 0,1 1 0,-1-1 0,0 0 0,3 6 0,-2-4 0,-1-1 0,1 0 0,0 1 0,0-1 0,1-1 0,0 1 0,-1-1 0,1 1 0,0-1 0,0 0 0,1 0 0,-1-1 0,1 1 0,7 2 0,-4-3 0,-1-1 0,1 0 0,-1 0 0,1-1 0,-1 0 0,1-1 0,-1 1 0,1-2 0,-1 1 0,0-1 0,0 0 0,1 0 0,-1-1 0,8-4 0,8-5 0,-1-2 0,37-29 0,5-3 0,-43 30-151,-1 0-1,0-2 0,-2 0 0,0-1 1,0-1-1,-2 0 0,-1-2 1,17-29-1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4:5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24575,'6'1'0,"0"0"0,1 0 0,-1 1 0,0 0 0,0 0 0,0 0 0,0 1 0,-1 0 0,1 0 0,-1 1 0,0 0 0,0 0 0,0 0 0,0 0 0,0 1 0,6 8 0,22 18 0,96 86 0,-92-83 0,1-3 0,48 32 0,-66-51-56,25 21-1253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4:57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24575,'2'5'0,"0"0"0,1 0 0,0 0 0,0-1 0,0 1 0,0-1 0,1 1 0,-1-1 0,1 0 0,0-1 0,9 7 0,0 2 0,-3-2 0,-1-1 0,-1 0 0,2 0 0,-1-1 0,1 0 0,22 12 0,-28-18 0,0-1 0,0 1 0,1-1 0,-1 0 0,0-1 0,1 1 0,-1-1 0,1 1 0,-1-1 0,1-1 0,-1 1 0,1-1 0,-1 1 0,0-1 0,1 0 0,-1-1 0,0 1 0,0-1 0,0 0 0,7-4 0,10-7 0,0-1 0,34-32 0,-33 27 0,38-26 0,-56 42 0,24-15 0,0 1 0,1 2 0,61-24 0,-72 32-116,0-1 0,0-1 0,-1-1 1,0 0-1,-1-1 0,0-1 0,27-26 0,-34 30-322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4:5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1 24575,'-1'4'0,"1"1"0,-1-1 0,0 1 0,0-1 0,-1 1 0,1-1 0,-1 0 0,0 0 0,0 0 0,-1 0 0,1 0 0,-1-1 0,0 1 0,0-1 0,-4 5 0,-61 48 0,44-38 0,-8 8 0,20-16 0,0 0 0,0-1 0,-1 0 0,0-1 0,-1 0 0,-18 8 0,0-3 0,1 2 0,-30 20 0,-25 13 0,76-42 0,-1 0 0,1 1 0,-16 14 0,17-13 0,-1 0 0,0-1 0,0 0 0,-12 6 0,7-7-1365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4:59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24575,'13'0'0,"0"1"0,0 1 0,0 0 0,-1 0 0,1 2 0,-1-1 0,20 10 0,2 4 0,41 27 0,-64-38 0,14 8 0,1-1 0,35 12 0,-34-15 0,-1 1 0,37 22 0,-11-8 0,-43-21 0,0 0 0,0 0 0,-1 1 0,1 0 0,-1 0 0,0 1 0,8 8 0,83 88-1365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24575,'2'1'0,"0"-1"0,1 1 0,-1 0 0,1 0 0,-1 0 0,0 1 0,0-1 0,0 0 0,0 1 0,0 0 0,0-1 0,0 1 0,0 0 0,-1 0 0,1 0 0,-1 0 0,1 0 0,-1 0 0,0 1 0,2 3 0,20 49 0,-20-45 0,0 0 0,1 0 0,1 0 0,-1-1 0,1 0 0,1 0 0,9 12 0,-13-19 0,-1 0 0,1-1 0,0 1 0,0-1 0,-1 0 0,1 1 0,0-1 0,0 0 0,1 0 0,-1 0 0,0 0 0,0-1 0,0 1 0,1-1 0,-1 1 0,3-1 0,-2 0 0,0 0 0,1-1 0,-1 0 0,0 1 0,0-1 0,0 0 0,0-1 0,0 1 0,0 0 0,0-1 0,0 0 0,-1 0 0,1 1 0,3-5 0,94-78 0,33-28 0,-119 100 0,0-1 0,-1 0 0,-1-1 0,13-20 0,12-12 0,-30 41 0,0-1 0,1 1 0,0 0 0,0 1 0,0 0 0,0 0 0,1 1 0,0 0 0,-1 0 0,1 1 0,13-1 0,-15 1 0,-2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2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24575,'-1'4'0,"1"-1"0,-1 0 0,0 0 0,0 0 0,0 0 0,-1 0 0,1 0 0,-1 0 0,0-1 0,0 1 0,0 0 0,0-1 0,0 1 0,0-1 0,-1 0 0,1 0 0,-1 0 0,-3 2 0,-60 36 0,47-30 0,-29 15 0,32-17 0,-1 1 0,2 0 0,-1 1 0,-25 21 0,-70 59 0,22-23 0,11-12-1365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3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24575,'15'0'0,"0"2"0,0 0 0,0 1 0,-1 1 0,1 0 0,-1 0 0,0 2 0,0 0 0,16 10 0,-19-11 0,19 8 0,46 27 0,-10-2 0,-50-30 0,-1 0 0,0 1 0,0 1 0,-1 0 0,19 19 0,6 6 0,14 16 0,-42-38 6,2-2 0,0 1-1,0-2 1,23 15 0,3 2-1400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5:05:0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24575,'3'0'0,"0"0"0,1 0 0,-1 1 0,0-1 0,1 1 0,-1 0 0,0 0 0,0 0 0,0 0 0,1 1 0,-1-1 0,-1 1 0,1 0 0,0 0 0,0 0 0,-1 0 0,1 0 0,-1 1 0,1-1 0,1 4 0,3 4 0,-1 0 0,0 1 0,-1 0 0,6 15 0,-7-14 0,1-1 0,1 0 0,9 16 0,-14-26 0,3 6 0,1 0 0,1-1 0,-1 0 0,1 0 0,0 0 0,11 8 0,-14-12 0,-1-1 0,1 0 0,-1 0 0,1 0 0,-1-1 0,1 1 0,-1-1 0,1 1 0,0-1 0,-1 0 0,1 0 0,0 0 0,-1 0 0,1 0 0,-1-1 0,1 1 0,0-1 0,-1 0 0,1 0 0,-1 0 0,0 0 0,1 0 0,-1 0 0,0-1 0,4-2 0,3-3 0,0 0 0,-1-1 0,0 0 0,13-18 0,18-17 0,55-50 0,-43 55 0,-31 23 0,36-32 0,-33 27 0,1 0 0,47-29 0,-48 34 0,-16 9-170,0 0-1,0-1 0,-1 0 1,-1 0-1,1 0 0,-1-1 1,8-14-1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9C71-2528-EE78-0510-0E7DA716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9FBE-F725-14DA-29C7-750B7A6AE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2F2E-CE42-9CC9-6E92-1126EBF0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6C0F-F3D7-B0B0-5AD6-F8400F8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C48A-1B16-6995-3A4F-D6003416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3415-F5DB-0FC2-33AA-F9CA0768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89DA2-1A54-678D-3B48-2E29E3B23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107D-1B9F-9A37-8E99-AFE23420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3C77-8004-9287-9F2A-A9570576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BC57-437D-E9B9-EF2D-674DCE0A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3B373-1AB0-35D4-0CC5-36D150754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A4DE-521D-2A38-774C-85AF4D09B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B5B3-E578-9BC2-3083-E0706CDA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B98E-A583-DE7E-DDC7-2D711CB4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A4F6D-EC35-F40E-B6E2-2F12D9D6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AD6D-5817-1A37-F3FF-27A54C2D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C262-2B10-3BD9-972A-2E5AF39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C136-5778-B83D-DA5E-DF58C881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EA172-D7B6-74D3-647C-17019C37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8311-9E51-2A8B-2D3B-6D0CD3A9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BC68-AF96-E9F0-DF8B-8F06638F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9A43-8929-0F1A-CA1C-EDEF9442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C3FA-A3C8-A8AB-BC6D-A4F4726C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7867-2957-198A-E7C8-17F716D2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9FEC-A239-2B39-C8E4-CBC0420E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B31B-2C16-2FB6-B6AD-32DB4B13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54E0-9034-E237-097F-773F6BBBB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A348D-1916-81F2-20AB-2C7F6C43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5B22-0F2C-0B1B-6238-74057402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2EE56-B597-471E-FE8C-B8366706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DC72-FE08-2C46-6F4B-37D23697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A1A0-6344-79FB-F43F-9C5F4B54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1CF20-8A9C-F8DE-1D23-14097286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E2B8-0F04-EEEF-5FEE-11778C45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A77E0-F773-4F77-E264-C3B52246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9A421-2872-FA97-1706-B59706333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6C12C-8806-96C2-E1AB-28902117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8C1CA-66AD-97EB-D05E-6B62819E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033B6-0D56-F37F-C104-523EB3D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4E5F-B057-934C-2B57-865521C4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19918-00DB-F865-8422-5F3D226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72C50-D550-D427-56B7-1636A785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37E4-7114-5F7A-B5EA-1909246E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D90DC-B190-8FF0-2E3F-41DAA44D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9477B-0168-8F2C-BEEA-92A3B80D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3A324-C10E-8D7A-986B-902EB0D7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98AC-8E4B-B864-F4CD-FAD4BEF0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7D16-0B4D-FA39-EDD4-CCFCE03F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3FD2-DADA-E00C-A0E9-2D9DD760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97FF-2703-6BED-293B-C19EDFB0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CED5B-F9A7-7452-E2A4-F74BFBD4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1CDDB-DC98-7DA7-91AB-2147E8F0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2730-5522-9A8D-380C-42DD425B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C2806-BB0A-9DFF-DCEC-30DC73970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AD39A-00EC-2623-D4CA-5FA5D49E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6DB53-48CB-FB94-36B7-81904F8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7308-6DBC-EA24-50F0-FFCF86F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4358-7551-BE23-6604-7B2B6875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B22D7-713E-6AB4-9616-834301EE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4CEA2-A0FB-3FCE-90D7-B95A8B83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6D84-68ED-7136-F792-BD5FDA55B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8315-D18C-42E5-B60B-6E6C28FCC88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1C3C-0F39-D176-627D-F3A048078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0818-543E-2FC9-1D55-A9A6D3B63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FB54-F668-43FF-808F-9A413EA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495A9D-731D-7942-6510-8E818870C9BA}"/>
              </a:ext>
            </a:extLst>
          </p:cNvPr>
          <p:cNvSpPr/>
          <p:nvPr/>
        </p:nvSpPr>
        <p:spPr>
          <a:xfrm>
            <a:off x="8020" y="264694"/>
            <a:ext cx="12183979" cy="61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64D27-7ED1-7057-5FA5-F5397A021C8A}"/>
              </a:ext>
            </a:extLst>
          </p:cNvPr>
          <p:cNvSpPr txBox="1"/>
          <p:nvPr/>
        </p:nvSpPr>
        <p:spPr>
          <a:xfrm>
            <a:off x="9994232" y="380695"/>
            <a:ext cx="1708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08253-5AB7-6B0A-EA30-10C86A13232A}"/>
              </a:ext>
            </a:extLst>
          </p:cNvPr>
          <p:cNvSpPr txBox="1"/>
          <p:nvPr/>
        </p:nvSpPr>
        <p:spPr>
          <a:xfrm>
            <a:off x="4660232" y="341718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of Website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8A34D9-C3BD-E802-6EDF-F604F7A1C8EE}"/>
              </a:ext>
            </a:extLst>
          </p:cNvPr>
          <p:cNvSpPr/>
          <p:nvPr/>
        </p:nvSpPr>
        <p:spPr>
          <a:xfrm>
            <a:off x="2334126" y="2081340"/>
            <a:ext cx="7491663" cy="3946358"/>
          </a:xfrm>
          <a:prstGeom prst="roundRect">
            <a:avLst>
              <a:gd name="adj" fmla="val 162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F25C7-8F00-344F-1102-B87A0409AF0B}"/>
              </a:ext>
            </a:extLst>
          </p:cNvPr>
          <p:cNvSpPr txBox="1"/>
          <p:nvPr/>
        </p:nvSpPr>
        <p:spPr>
          <a:xfrm>
            <a:off x="4415589" y="2150098"/>
            <a:ext cx="336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Attendance Tracker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603465-404E-CFA7-45B1-2AADA54F2A7D}"/>
              </a:ext>
            </a:extLst>
          </p:cNvPr>
          <p:cNvSpPr/>
          <p:nvPr/>
        </p:nvSpPr>
        <p:spPr>
          <a:xfrm>
            <a:off x="3178345" y="3198515"/>
            <a:ext cx="2334126" cy="2534653"/>
          </a:xfrm>
          <a:prstGeom prst="roundRect">
            <a:avLst>
              <a:gd name="adj" fmla="val 8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C7641F-E24E-F232-7C26-DB867FF935F3}"/>
              </a:ext>
            </a:extLst>
          </p:cNvPr>
          <p:cNvSpPr/>
          <p:nvPr/>
        </p:nvSpPr>
        <p:spPr>
          <a:xfrm>
            <a:off x="6593304" y="3198515"/>
            <a:ext cx="2334126" cy="2534653"/>
          </a:xfrm>
          <a:prstGeom prst="roundRect">
            <a:avLst>
              <a:gd name="adj" fmla="val 85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E1BB3-9C9C-BD8B-6C80-A515BA99BACF}"/>
              </a:ext>
            </a:extLst>
          </p:cNvPr>
          <p:cNvSpPr txBox="1"/>
          <p:nvPr/>
        </p:nvSpPr>
        <p:spPr>
          <a:xfrm>
            <a:off x="3551324" y="2890738"/>
            <a:ext cx="158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Class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9CF3-C11B-B369-0406-3CF56E17F095}"/>
              </a:ext>
            </a:extLst>
          </p:cNvPr>
          <p:cNvSpPr txBox="1"/>
          <p:nvPr/>
        </p:nvSpPr>
        <p:spPr>
          <a:xfrm>
            <a:off x="7169175" y="2901466"/>
            <a:ext cx="15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Student Name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E30B62-4AEF-B242-C919-F689F89B7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28430"/>
              </p:ext>
            </p:extLst>
          </p:nvPr>
        </p:nvGraphicFramePr>
        <p:xfrm>
          <a:off x="3178345" y="3198514"/>
          <a:ext cx="2334126" cy="253465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334126">
                  <a:extLst>
                    <a:ext uri="{9D8B030D-6E8A-4147-A177-3AD203B41FA5}">
                      <a16:colId xmlns:a16="http://schemas.microsoft.com/office/drawing/2014/main" val="1568755866"/>
                    </a:ext>
                  </a:extLst>
                </a:gridCol>
              </a:tblGrid>
              <a:tr h="25346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u="none" dirty="0"/>
                        <a:t>University Physics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Calculus III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Organic Chemistry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English 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Biology 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6858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EA6A82-2AA1-2D64-89DC-806B23374CCA}"/>
              </a:ext>
            </a:extLst>
          </p:cNvPr>
          <p:cNvCxnSpPr/>
          <p:nvPr/>
        </p:nvCxnSpPr>
        <p:spPr>
          <a:xfrm>
            <a:off x="3178345" y="3627402"/>
            <a:ext cx="2334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5FDF84-166F-F0E6-F73B-2DEC5D9AE887}"/>
              </a:ext>
            </a:extLst>
          </p:cNvPr>
          <p:cNvCxnSpPr>
            <a:cxnSpLocks/>
          </p:cNvCxnSpPr>
          <p:nvPr/>
        </p:nvCxnSpPr>
        <p:spPr>
          <a:xfrm>
            <a:off x="3178345" y="4054519"/>
            <a:ext cx="2334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E52E09-27B6-1367-E5A8-E4FAC351611A}"/>
              </a:ext>
            </a:extLst>
          </p:cNvPr>
          <p:cNvCxnSpPr/>
          <p:nvPr/>
        </p:nvCxnSpPr>
        <p:spPr>
          <a:xfrm>
            <a:off x="3178345" y="4439891"/>
            <a:ext cx="2334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373DEE-F1CC-FBB1-CA0F-17909D806D0E}"/>
              </a:ext>
            </a:extLst>
          </p:cNvPr>
          <p:cNvCxnSpPr>
            <a:cxnSpLocks/>
          </p:cNvCxnSpPr>
          <p:nvPr/>
        </p:nvCxnSpPr>
        <p:spPr>
          <a:xfrm>
            <a:off x="3178345" y="4888953"/>
            <a:ext cx="2334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DA2E25-8864-10C8-2EA9-E46269718FAD}"/>
              </a:ext>
            </a:extLst>
          </p:cNvPr>
          <p:cNvCxnSpPr>
            <a:cxnSpLocks/>
          </p:cNvCxnSpPr>
          <p:nvPr/>
        </p:nvCxnSpPr>
        <p:spPr>
          <a:xfrm>
            <a:off x="3178345" y="5316071"/>
            <a:ext cx="2334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lus Sign 35">
            <a:extLst>
              <a:ext uri="{FF2B5EF4-FFF2-40B4-BE49-F238E27FC236}">
                <a16:creationId xmlns:a16="http://schemas.microsoft.com/office/drawing/2014/main" id="{BB567A00-50E2-01ED-5623-2E53FBD4B648}"/>
              </a:ext>
            </a:extLst>
          </p:cNvPr>
          <p:cNvSpPr/>
          <p:nvPr/>
        </p:nvSpPr>
        <p:spPr>
          <a:xfrm>
            <a:off x="5032209" y="5743189"/>
            <a:ext cx="214566" cy="184483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1EF69796-08F2-C6E1-171E-25C365E531FE}"/>
              </a:ext>
            </a:extLst>
          </p:cNvPr>
          <p:cNvSpPr/>
          <p:nvPr/>
        </p:nvSpPr>
        <p:spPr>
          <a:xfrm>
            <a:off x="5271839" y="5701332"/>
            <a:ext cx="214566" cy="265628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2EA8CF0-6C10-8EEB-231A-998ECD79A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009" y="5763981"/>
            <a:ext cx="182896" cy="158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BF3C8B-FE5F-1525-0A0C-4CBECBB3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009" y="5791470"/>
            <a:ext cx="176799" cy="85351"/>
          </a:xfrm>
          <a:prstGeom prst="rect">
            <a:avLst/>
          </a:prstGeom>
        </p:spPr>
      </p:pic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AAC56296-0054-20FB-FAFB-B2F7E2DF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00121"/>
              </p:ext>
            </p:extLst>
          </p:nvPr>
        </p:nvGraphicFramePr>
        <p:xfrm>
          <a:off x="6593304" y="3207209"/>
          <a:ext cx="2354178" cy="25259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1075">
                  <a:extLst>
                    <a:ext uri="{9D8B030D-6E8A-4147-A177-3AD203B41FA5}">
                      <a16:colId xmlns:a16="http://schemas.microsoft.com/office/drawing/2014/main" val="3541570090"/>
                    </a:ext>
                  </a:extLst>
                </a:gridCol>
                <a:gridCol w="1183103">
                  <a:extLst>
                    <a:ext uri="{9D8B030D-6E8A-4147-A177-3AD203B41FA5}">
                      <a16:colId xmlns:a16="http://schemas.microsoft.com/office/drawing/2014/main" val="4126286821"/>
                    </a:ext>
                  </a:extLst>
                </a:gridCol>
              </a:tblGrid>
              <a:tr h="373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64593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62199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89279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94225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73948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27212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AA2C536-BC34-B733-CAF9-D02959848FB0}"/>
              </a:ext>
            </a:extLst>
          </p:cNvPr>
          <p:cNvSpPr/>
          <p:nvPr/>
        </p:nvSpPr>
        <p:spPr>
          <a:xfrm>
            <a:off x="8117305" y="3700401"/>
            <a:ext cx="264695" cy="22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ACD317-3300-E7AF-CD40-B1471F62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940" y="3698280"/>
            <a:ext cx="274344" cy="2316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543D0CF-4AD3-14EC-8F09-24C3EAA3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281" y="4122117"/>
            <a:ext cx="274344" cy="2316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F2D17A7-9B80-F631-5244-3FDF6DA0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940" y="4111732"/>
            <a:ext cx="274344" cy="2316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AC74BDD-5261-5DBF-7C34-B79165A9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01" y="4546296"/>
            <a:ext cx="274344" cy="23166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AF4E2E5-23BB-53F2-9487-E308FCDE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205" y="4550307"/>
            <a:ext cx="274344" cy="2316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EE96A9-C0D5-68BE-75D7-24E38BB4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305" y="4978967"/>
            <a:ext cx="274344" cy="23166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08A05C-764D-1BD5-AADB-4CE6EE47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205" y="5013139"/>
            <a:ext cx="274344" cy="2316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54A5363-3320-242F-7C3D-B4D4841D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01" y="5401070"/>
            <a:ext cx="274344" cy="23166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DBE30A-D285-9133-8921-2C5C040DD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009" y="5399377"/>
            <a:ext cx="274344" cy="231668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A4A358E-A911-BC39-CD86-76310275B11B}"/>
              </a:ext>
            </a:extLst>
          </p:cNvPr>
          <p:cNvGrpSpPr/>
          <p:nvPr/>
        </p:nvGrpSpPr>
        <p:grpSpPr>
          <a:xfrm>
            <a:off x="8084122" y="3753341"/>
            <a:ext cx="769680" cy="165600"/>
            <a:chOff x="8084122" y="3753341"/>
            <a:chExt cx="76968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E4C12E-7729-6106-1DB4-701F65FB2F44}"/>
                    </a:ext>
                  </a:extLst>
                </p14:cNvPr>
                <p14:cNvContentPartPr/>
                <p14:nvPr/>
              </p14:nvContentPartPr>
              <p14:xfrm>
                <a:off x="8084122" y="3753341"/>
                <a:ext cx="241920" cy="165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E4C12E-7729-6106-1DB4-701F65FB2F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66122" y="3735701"/>
                  <a:ext cx="277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FCCA4C0-0A82-28F3-B381-42458DDF0043}"/>
                    </a:ext>
                  </a:extLst>
                </p14:cNvPr>
                <p14:cNvContentPartPr/>
                <p14:nvPr/>
              </p14:nvContentPartPr>
              <p14:xfrm>
                <a:off x="8173042" y="3761621"/>
                <a:ext cx="176760" cy="137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FCCA4C0-0A82-28F3-B381-42458DDF00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55402" y="3743981"/>
                  <a:ext cx="212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DDD31C-3A7A-040F-919C-DAF1A672483E}"/>
                    </a:ext>
                  </a:extLst>
                </p14:cNvPr>
                <p14:cNvContentPartPr/>
                <p14:nvPr/>
              </p14:nvContentPartPr>
              <p14:xfrm>
                <a:off x="8574082" y="3775661"/>
                <a:ext cx="279720" cy="12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DDD31C-3A7A-040F-919C-DAF1A67248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56442" y="3758021"/>
                  <a:ext cx="3153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E0D364C-5060-5996-5347-D482A96D9270}"/>
              </a:ext>
            </a:extLst>
          </p:cNvPr>
          <p:cNvGrpSpPr/>
          <p:nvPr/>
        </p:nvGrpSpPr>
        <p:grpSpPr>
          <a:xfrm>
            <a:off x="8165122" y="4162301"/>
            <a:ext cx="616680" cy="159840"/>
            <a:chOff x="8165122" y="4162301"/>
            <a:chExt cx="61668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2E1873-0C2C-511F-9854-372E72B26986}"/>
                    </a:ext>
                  </a:extLst>
                </p14:cNvPr>
                <p14:cNvContentPartPr/>
                <p14:nvPr/>
              </p14:nvContentPartPr>
              <p14:xfrm>
                <a:off x="8170162" y="4162301"/>
                <a:ext cx="219600" cy="158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2E1873-0C2C-511F-9854-372E72B269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52522" y="4144661"/>
                  <a:ext cx="255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D869AC-20D0-13F1-D6DD-BAAE85DC231E}"/>
                    </a:ext>
                  </a:extLst>
                </p14:cNvPr>
                <p14:cNvContentPartPr/>
                <p14:nvPr/>
              </p14:nvContentPartPr>
              <p14:xfrm>
                <a:off x="8165122" y="4170581"/>
                <a:ext cx="250920" cy="13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D869AC-20D0-13F1-D6DD-BAAE85DC23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7482" y="4152941"/>
                  <a:ext cx="286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C423CC-EA34-3D44-632F-755F5A7A9ACA}"/>
                    </a:ext>
                  </a:extLst>
                </p14:cNvPr>
                <p14:cNvContentPartPr/>
                <p14:nvPr/>
              </p14:nvContentPartPr>
              <p14:xfrm>
                <a:off x="8542042" y="4178141"/>
                <a:ext cx="239760" cy="144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C423CC-EA34-3D44-632F-755F5A7A9A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24402" y="4160501"/>
                  <a:ext cx="2754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6508C8-7268-20CF-60F3-B87002F5C4F3}"/>
              </a:ext>
            </a:extLst>
          </p:cNvPr>
          <p:cNvGrpSpPr/>
          <p:nvPr/>
        </p:nvGrpSpPr>
        <p:grpSpPr>
          <a:xfrm>
            <a:off x="8149282" y="4587821"/>
            <a:ext cx="666720" cy="208800"/>
            <a:chOff x="8149282" y="4587821"/>
            <a:chExt cx="66672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4757FF-4EA5-7F05-3E3E-B335EFF77535}"/>
                    </a:ext>
                  </a:extLst>
                </p14:cNvPr>
                <p14:cNvContentPartPr/>
                <p14:nvPr/>
              </p14:nvContentPartPr>
              <p14:xfrm>
                <a:off x="8183122" y="4587821"/>
                <a:ext cx="199080" cy="14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4757FF-4EA5-7F05-3E3E-B335EFF775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65122" y="4569821"/>
                  <a:ext cx="234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76E41A-38E2-9935-6F38-E7BF88B97481}"/>
                    </a:ext>
                  </a:extLst>
                </p14:cNvPr>
                <p14:cNvContentPartPr/>
                <p14:nvPr/>
              </p14:nvContentPartPr>
              <p14:xfrm>
                <a:off x="8149282" y="4627781"/>
                <a:ext cx="241200" cy="14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76E41A-38E2-9935-6F38-E7BF88B974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31282" y="4610141"/>
                  <a:ext cx="276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F78C26-AD0D-6F1D-EAA5-95AEDB953212}"/>
                    </a:ext>
                  </a:extLst>
                </p14:cNvPr>
                <p14:cNvContentPartPr/>
                <p14:nvPr/>
              </p14:nvContentPartPr>
              <p14:xfrm>
                <a:off x="8542042" y="4623461"/>
                <a:ext cx="273960" cy="173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F78C26-AD0D-6F1D-EAA5-95AEDB9532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4402" y="4605461"/>
                  <a:ext cx="30960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C03C59A-AABF-7D7C-F9C7-D17B7F41569F}"/>
              </a:ext>
            </a:extLst>
          </p:cNvPr>
          <p:cNvGrpSpPr/>
          <p:nvPr/>
        </p:nvGrpSpPr>
        <p:grpSpPr>
          <a:xfrm>
            <a:off x="8173042" y="4996781"/>
            <a:ext cx="608760" cy="249120"/>
            <a:chOff x="8173042" y="4996781"/>
            <a:chExt cx="6087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056B00-6266-A8FD-9CB5-8F69528F8CD7}"/>
                    </a:ext>
                  </a:extLst>
                </p14:cNvPr>
                <p14:cNvContentPartPr/>
                <p14:nvPr/>
              </p14:nvContentPartPr>
              <p14:xfrm>
                <a:off x="8205082" y="5028821"/>
                <a:ext cx="176760" cy="128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056B00-6266-A8FD-9CB5-8F69528F8C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87442" y="5011181"/>
                  <a:ext cx="212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176E18-4690-9817-005B-29F17E60124F}"/>
                    </a:ext>
                  </a:extLst>
                </p14:cNvPr>
                <p14:cNvContentPartPr/>
                <p14:nvPr/>
              </p14:nvContentPartPr>
              <p14:xfrm>
                <a:off x="8173042" y="4996781"/>
                <a:ext cx="202680" cy="11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176E18-4690-9817-005B-29F17E6012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55402" y="4978781"/>
                  <a:ext cx="238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097927C-551D-CA0B-E3B1-E10B9171385C}"/>
                    </a:ext>
                  </a:extLst>
                </p14:cNvPr>
                <p14:cNvContentPartPr/>
                <p14:nvPr/>
              </p14:nvContentPartPr>
              <p14:xfrm>
                <a:off x="8534122" y="5115941"/>
                <a:ext cx="247680" cy="12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097927C-551D-CA0B-E3B1-E10B917138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16482" y="5097941"/>
                  <a:ext cx="2833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EE37730-178C-5BC4-9C96-8BE5B86928E4}"/>
              </a:ext>
            </a:extLst>
          </p:cNvPr>
          <p:cNvGrpSpPr/>
          <p:nvPr/>
        </p:nvGrpSpPr>
        <p:grpSpPr>
          <a:xfrm>
            <a:off x="8177722" y="5437781"/>
            <a:ext cx="630000" cy="205920"/>
            <a:chOff x="8177722" y="5437781"/>
            <a:chExt cx="6300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16168A-EBE5-39C9-7446-EF8156B1E397}"/>
                    </a:ext>
                  </a:extLst>
                </p14:cNvPr>
                <p14:cNvContentPartPr/>
                <p14:nvPr/>
              </p14:nvContentPartPr>
              <p14:xfrm>
                <a:off x="8177722" y="5437781"/>
                <a:ext cx="188280" cy="20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16168A-EBE5-39C9-7446-EF8156B1E39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60082" y="5420141"/>
                  <a:ext cx="223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54216-776B-D46F-DE5D-B3C2ADBE3F2A}"/>
                    </a:ext>
                  </a:extLst>
                </p14:cNvPr>
                <p14:cNvContentPartPr/>
                <p14:nvPr/>
              </p14:nvContentPartPr>
              <p14:xfrm>
                <a:off x="8197162" y="5494301"/>
                <a:ext cx="220320" cy="125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54216-776B-D46F-DE5D-B3C2ADBE3F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79162" y="5476301"/>
                  <a:ext cx="255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45A0FB-6F91-8A67-F595-D7647EBA3AF8}"/>
                    </a:ext>
                  </a:extLst>
                </p14:cNvPr>
                <p14:cNvContentPartPr/>
                <p14:nvPr/>
              </p14:nvContentPartPr>
              <p14:xfrm>
                <a:off x="8590282" y="5478101"/>
                <a:ext cx="217440" cy="120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45A0FB-6F91-8A67-F595-D7647EBA3A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72282" y="5460461"/>
                  <a:ext cx="253080" cy="15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4665806F-88F7-8519-22B4-419E54597E9F}"/>
              </a:ext>
            </a:extLst>
          </p:cNvPr>
          <p:cNvSpPr/>
          <p:nvPr/>
        </p:nvSpPr>
        <p:spPr>
          <a:xfrm>
            <a:off x="5676530" y="4074751"/>
            <a:ext cx="765937" cy="46165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Rosas Hernandez,Juan Carlos</dc:creator>
  <cp:lastModifiedBy>Rosas Hernandez,Juan Carlos</cp:lastModifiedBy>
  <cp:revision>1</cp:revision>
  <dcterms:created xsi:type="dcterms:W3CDTF">2023-05-31T04:14:57Z</dcterms:created>
  <dcterms:modified xsi:type="dcterms:W3CDTF">2023-05-31T05:06:38Z</dcterms:modified>
</cp:coreProperties>
</file>