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400" y="5562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Integração Contínua – Muito Além do Build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9600"/>
            <a:ext cx="449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http://www.lean6sigma.co.nz/integrating-continuous-improvement/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838200"/>
            <a:ext cx="3810000" cy="381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47244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Manuel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838200"/>
            <a:ext cx="3810000" cy="381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47244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</a:rPr>
              <a:t>Manuel</a:t>
            </a:r>
          </a:p>
          <a:p>
            <a:pPr algn="ctr"/>
            <a:r>
              <a:rPr lang="en-US" sz="6000" dirty="0" err="1" smtClean="0">
                <a:solidFill>
                  <a:schemeClr val="bg1"/>
                </a:solidFill>
              </a:rPr>
              <a:t>Jakobsen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0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http://www.embl.org/elmi/images/denmark.gif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http://nutribrazil.com/wp-content/uploads/2010/03/bacalhau011.jpg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2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161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http://www.rebelado.com/wp-content/uploads/2008/03/foto_bacalhau.jpg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752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Bool2Str(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b)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(b)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true: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System.Boolean.TrueString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false: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System.Boolean.FalseString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"error";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http://thedailywtf.com/Articles/Truthful-Strings.aspx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/>
          <p:cNvSpPr/>
          <p:nvPr/>
        </p:nvSpPr>
        <p:spPr>
          <a:xfrm rot="5400000">
            <a:off x="3740729" y="-203073"/>
            <a:ext cx="2057400" cy="7008098"/>
          </a:xfrm>
          <a:prstGeom prst="upArrow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  <a:gs pos="50000">
                <a:srgbClr val="FFFF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</Words>
  <Application>Microsoft Office PowerPoint</Application>
  <PresentationFormat>On-screen Show (4:3)</PresentationFormat>
  <Paragraphs>19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JLopes</cp:lastModifiedBy>
  <cp:revision>13</cp:revision>
  <dcterms:created xsi:type="dcterms:W3CDTF">2010-10-27T15:35:52Z</dcterms:created>
  <dcterms:modified xsi:type="dcterms:W3CDTF">2010-11-02T14:46:39Z</dcterms:modified>
</cp:coreProperties>
</file>