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84713" autoAdjust="0"/>
  </p:normalViewPr>
  <p:slideViewPr>
    <p:cSldViewPr>
      <p:cViewPr varScale="1">
        <p:scale>
          <a:sx n="98" d="100"/>
          <a:sy n="98" d="100"/>
        </p:scale>
        <p:origin x="-13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Palestra dividida em 2 partes</a:t>
            </a:r>
          </a:p>
          <a:p>
            <a:r>
              <a:rPr lang="pt-BR" dirty="0" smtClean="0"/>
              <a:t>Como usar</a:t>
            </a:r>
            <a:r>
              <a:rPr lang="pt-BR" baseline="0" dirty="0" smtClean="0"/>
              <a:t> um servidor de integração contínua</a:t>
            </a:r>
          </a:p>
          <a:p>
            <a:r>
              <a:rPr lang="pt-BR" baseline="0" dirty="0" smtClean="0"/>
              <a:t>Porque usar um servidor de integração contínua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primeira parte, vou mostrar</a:t>
            </a:r>
            <a:r>
              <a:rPr lang="pt-BR" baseline="0" dirty="0" smtClean="0"/>
              <a:t> como instalar um servidor de integração contínua</a:t>
            </a:r>
          </a:p>
          <a:p>
            <a:r>
              <a:rPr lang="pt-BR" baseline="0" dirty="0" smtClean="0"/>
              <a:t>Slides com gatos sempre funcionam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Sério galera, um</a:t>
            </a:r>
            <a:r>
              <a:rPr lang="pt-BR" baseline="0" dirty="0" smtClean="0"/>
              <a:t> servidor de integração contínua não é tudo isso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384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Ta-da</a:t>
            </a:r>
            <a:r>
              <a:rPr lang="pt-BR" sz="8800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!</a:t>
            </a:r>
            <a:endParaRPr lang="en-US" sz="8800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Step-one-have-too-many-tools-for-your-existing-st.jpg (560×42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3979326" cy="914400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352800"/>
            <a:ext cx="2819400" cy="2819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33400"/>
            <a:ext cx="2590798" cy="2590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8723954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Humano</a:t>
            </a:r>
          </a:p>
          <a:p>
            <a:r>
              <a:rPr lang="pt-BR" sz="5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juanplopes</a:t>
            </a:r>
            <a:endParaRPr lang="pt-BR" sz="5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5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juanplopes</a:t>
            </a:r>
            <a:endParaRPr lang="pt-BR" sz="5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434" y="761999"/>
            <a:ext cx="8283766" cy="5500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Mute.png (128×128)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772400" y="56387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ute.png (128×128)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772400" y="56387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ute.png (128×128)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772400" y="56387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ute.png (128×128)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772400" y="56387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ute.png (128×128)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772400" y="56387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116</Words>
  <Application>Microsoft Office PowerPoint</Application>
  <PresentationFormat>On-screen Show (4:3)</PresentationFormat>
  <Paragraphs>32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42</cp:revision>
  <dcterms:created xsi:type="dcterms:W3CDTF">2010-10-27T15:35:52Z</dcterms:created>
  <dcterms:modified xsi:type="dcterms:W3CDTF">2010-11-16T05:34:56Z</dcterms:modified>
</cp:coreProperties>
</file>