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6" r:id="rId3"/>
    <p:sldId id="272" r:id="rId4"/>
    <p:sldId id="259" r:id="rId5"/>
    <p:sldId id="260" r:id="rId6"/>
    <p:sldId id="262" r:id="rId7"/>
    <p:sldId id="270" r:id="rId8"/>
    <p:sldId id="268" r:id="rId9"/>
    <p:sldId id="267" r:id="rId10"/>
    <p:sldId id="269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7" r:id="rId20"/>
    <p:sldId id="288" r:id="rId21"/>
    <p:sldId id="289" r:id="rId22"/>
    <p:sldId id="286" r:id="rId23"/>
    <p:sldId id="271" r:id="rId24"/>
    <p:sldId id="274" r:id="rId25"/>
    <p:sldId id="275" r:id="rId26"/>
    <p:sldId id="276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060" autoAdjust="0"/>
    <p:restoredTop sz="84713" autoAdjust="0"/>
  </p:normalViewPr>
  <p:slideViewPr>
    <p:cSldViewPr>
      <p:cViewPr varScale="1">
        <p:scale>
          <a:sx n="98" d="100"/>
          <a:sy n="98" d="100"/>
        </p:scale>
        <p:origin x="-20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6040D-0F06-4EA9-8286-50A0C738388B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A75E8-9EC7-42DF-8FCD-4AF46A032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Vocês me conhecem do .Net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Architects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twitter</a:t>
            </a:r>
            <a:endParaRPr lang="pt-BR" baseline="0" dirty="0" smtClean="0"/>
          </a:p>
          <a:p>
            <a:r>
              <a:rPr lang="pt-BR" baseline="0" dirty="0" smtClean="0"/>
              <a:t>Meu </a:t>
            </a:r>
            <a:r>
              <a:rPr lang="pt-BR" baseline="0" dirty="0" err="1" smtClean="0"/>
              <a:t>github</a:t>
            </a:r>
            <a:endParaRPr lang="pt-BR" baseline="0" dirty="0" smtClean="0"/>
          </a:p>
          <a:p>
            <a:r>
              <a:rPr lang="pt-BR" baseline="0" dirty="0" smtClean="0"/>
              <a:t>Odeio </a:t>
            </a:r>
            <a:r>
              <a:rPr lang="pt-BR" baseline="0" dirty="0" err="1" smtClean="0"/>
              <a:t>powerpoints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 a ver com unidade de trabalho</a:t>
            </a:r>
          </a:p>
          <a:p>
            <a:r>
              <a:rPr lang="pt-BR" dirty="0" smtClean="0"/>
              <a:t>Todo</a:t>
            </a:r>
            <a:r>
              <a:rPr lang="pt-BR" baseline="0" dirty="0" smtClean="0"/>
              <a:t> trabalho necessário para completar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deve poder ser empacotado num único </a:t>
            </a:r>
            <a:r>
              <a:rPr lang="pt-BR" baseline="0" dirty="0" err="1" smtClean="0"/>
              <a:t>changeset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Toda</a:t>
            </a:r>
            <a:r>
              <a:rPr lang="pt-BR" baseline="0" dirty="0" smtClean="0"/>
              <a:t> modificação deve ocorrer em cima de uma linha mestra.</a:t>
            </a:r>
          </a:p>
          <a:p>
            <a:r>
              <a:rPr lang="pt-BR" baseline="0" dirty="0" smtClean="0"/>
              <a:t>Pense como num trem, onde várias linhas secundárias podem surgir.</a:t>
            </a:r>
          </a:p>
          <a:p>
            <a:r>
              <a:rPr lang="pt-BR" baseline="0" dirty="0" smtClean="0"/>
              <a:t>Toda mudança deve poder ser aplicável a algum ponto da linha.</a:t>
            </a:r>
          </a:p>
          <a:p>
            <a:r>
              <a:rPr lang="pt-BR" baseline="0" dirty="0" smtClean="0"/>
              <a:t>Fazer analogia com SVN.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um</a:t>
            </a:r>
            <a:r>
              <a:rPr lang="pt-BR" baseline="0" dirty="0" smtClean="0"/>
              <a:t> problema</a:t>
            </a:r>
          </a:p>
          <a:p>
            <a:r>
              <a:rPr lang="pt-BR" baseline="0" dirty="0" smtClean="0"/>
              <a:t>Heisenberg, princípio da incerteza</a:t>
            </a:r>
          </a:p>
          <a:p>
            <a:r>
              <a:rPr lang="pt-BR" baseline="0" dirty="0" smtClean="0"/>
              <a:t>Nenhuma medição é exata, momento e posição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você começa</a:t>
            </a:r>
            <a:r>
              <a:rPr lang="pt-BR" baseline="0" dirty="0" smtClean="0"/>
              <a:t> o desenvolvimento de uma </a:t>
            </a:r>
            <a:r>
              <a:rPr lang="pt-BR" baseline="0" dirty="0" err="1" smtClean="0"/>
              <a:t>feature</a:t>
            </a:r>
            <a:r>
              <a:rPr lang="pt-BR" baseline="0" dirty="0" smtClean="0"/>
              <a:t> você sai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as operações que você efetua na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levam um certo tempo</a:t>
            </a:r>
          </a:p>
          <a:p>
            <a:r>
              <a:rPr lang="pt-BR" baseline="0" dirty="0" smtClean="0"/>
              <a:t>Quando você for voltar, o momento da </a:t>
            </a:r>
            <a:r>
              <a:rPr lang="pt-BR" baseline="0" dirty="0" err="1" smtClean="0"/>
              <a:t>mainline</a:t>
            </a:r>
            <a:r>
              <a:rPr lang="pt-BR" baseline="0" dirty="0" smtClean="0"/>
              <a:t> é outro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pessoas adotam o </a:t>
            </a:r>
            <a:r>
              <a:rPr lang="pt-BR" dirty="0" err="1" smtClean="0"/>
              <a:t>checkout</a:t>
            </a:r>
            <a:r>
              <a:rPr lang="pt-BR" dirty="0" smtClean="0"/>
              <a:t> exclusivo</a:t>
            </a:r>
          </a:p>
          <a:p>
            <a:r>
              <a:rPr lang="pt-BR" dirty="0" smtClean="0"/>
              <a:t>Mas</a:t>
            </a:r>
            <a:r>
              <a:rPr lang="pt-BR" baseline="0" dirty="0" smtClean="0"/>
              <a:t> é uma solução limitada. Os componentes se integram no software de maneira muito mais sutil que estando </a:t>
            </a:r>
            <a:r>
              <a:rPr lang="pt-BR" baseline="0" dirty="0" err="1" smtClean="0"/>
              <a:t>apeanas</a:t>
            </a:r>
            <a:r>
              <a:rPr lang="pt-BR" baseline="0" dirty="0" smtClean="0"/>
              <a:t> no mesmo arquivo.</a:t>
            </a:r>
          </a:p>
          <a:p>
            <a:r>
              <a:rPr lang="pt-BR" baseline="0" dirty="0" smtClean="0"/>
              <a:t>Arquivo de configuração.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um controle de versão decente</a:t>
            </a:r>
          </a:p>
          <a:p>
            <a:r>
              <a:rPr lang="pt-BR" dirty="0" smtClean="0"/>
              <a:t>Não precisa ser </a:t>
            </a:r>
            <a:r>
              <a:rPr lang="pt-BR" dirty="0" err="1" smtClean="0"/>
              <a:t>Git</a:t>
            </a:r>
            <a:endParaRPr lang="pt-BR" dirty="0" smtClean="0"/>
          </a:p>
          <a:p>
            <a:r>
              <a:rPr lang="pt-BR" dirty="0" smtClean="0"/>
              <a:t>Cliente</a:t>
            </a:r>
            <a:r>
              <a:rPr lang="pt-BR" baseline="0" dirty="0" smtClean="0"/>
              <a:t> que guardava em pasta de rede e anotava em Excel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Seja bonzinho com seu controle</a:t>
            </a:r>
            <a:r>
              <a:rPr lang="pt-BR" baseline="0" dirty="0" smtClean="0"/>
              <a:t> de versão. Ele é chamado controle de versão por um motivo.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Integração contínua tem a ver com agilidade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Gostaria de saber como ela</a:t>
            </a:r>
            <a:r>
              <a:rPr lang="pt-BR" baseline="0" dirty="0" smtClean="0"/>
              <a:t> vai colocar essa peça 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Disclaimer</a:t>
            </a:r>
            <a:endParaRPr lang="pt-BR" dirty="0" smtClean="0"/>
          </a:p>
          <a:p>
            <a:r>
              <a:rPr lang="pt-BR" dirty="0" smtClean="0"/>
              <a:t>Vários roteiros para essa</a:t>
            </a:r>
            <a:r>
              <a:rPr lang="pt-BR" baseline="0" dirty="0" smtClean="0"/>
              <a:t> palestra</a:t>
            </a:r>
          </a:p>
          <a:p>
            <a:r>
              <a:rPr lang="pt-BR" baseline="0" dirty="0" smtClean="0"/>
              <a:t>Muita gente me perguntou se eu iria usar </a:t>
            </a:r>
            <a:r>
              <a:rPr lang="pt-BR" baseline="0" dirty="0" err="1" smtClean="0"/>
              <a:t>CCNet</a:t>
            </a:r>
            <a:endParaRPr lang="pt-BR" baseline="0" dirty="0" smtClean="0"/>
          </a:p>
          <a:p>
            <a:r>
              <a:rPr lang="pt-BR" baseline="0" dirty="0" smtClean="0"/>
              <a:t>Como instalar servidor CI</a:t>
            </a:r>
          </a:p>
          <a:p>
            <a:r>
              <a:rPr lang="pt-BR" baseline="0" dirty="0" smtClean="0"/>
              <a:t>Como configurar cada um deles</a:t>
            </a:r>
          </a:p>
          <a:p>
            <a:r>
              <a:rPr lang="pt-BR" baseline="0" dirty="0" smtClean="0"/>
              <a:t>Iria acabar, inevitavelmente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E seria uma palestra meramente técnica</a:t>
            </a:r>
          </a:p>
          <a:p>
            <a:r>
              <a:rPr lang="pt-BR" baseline="0" dirty="0" smtClean="0"/>
              <a:t>Não estamos aqui para discutir técnica.</a:t>
            </a:r>
          </a:p>
          <a:p>
            <a:r>
              <a:rPr lang="pt-BR" baseline="0" dirty="0" smtClean="0"/>
              <a:t>Não ia sequer ter muito o que falar.</a:t>
            </a:r>
          </a:p>
          <a:p>
            <a:r>
              <a:rPr lang="pt-BR" baseline="0" dirty="0" smtClean="0"/>
              <a:t>É só uma ferramenta, veja só.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 palestra não é sobre </a:t>
            </a:r>
            <a:r>
              <a:rPr lang="pt-BR" dirty="0" err="1" smtClean="0"/>
              <a:t>CruiseControl</a:t>
            </a:r>
            <a:r>
              <a:rPr lang="pt-BR" dirty="0" smtClean="0"/>
              <a:t>, nem se dispõe a 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Muitas ferramentas</a:t>
            </a:r>
            <a:r>
              <a:rPr lang="pt-BR" baseline="0" dirty="0" smtClean="0"/>
              <a:t> no mercado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TeamCity</a:t>
            </a:r>
            <a:endParaRPr lang="pt-BR" dirty="0" smtClean="0"/>
          </a:p>
          <a:p>
            <a:r>
              <a:rPr lang="pt-BR" dirty="0" err="1" smtClean="0"/>
              <a:t>CruiseControl</a:t>
            </a:r>
            <a:endParaRPr lang="pt-BR" dirty="0" smtClean="0"/>
          </a:p>
          <a:p>
            <a:r>
              <a:rPr lang="pt-BR" dirty="0" smtClean="0"/>
              <a:t>Hudson</a:t>
            </a:r>
          </a:p>
          <a:p>
            <a:r>
              <a:rPr lang="pt-BR" dirty="0" err="1" smtClean="0"/>
              <a:t>Team</a:t>
            </a:r>
            <a:r>
              <a:rPr lang="pt-BR" dirty="0" smtClean="0"/>
              <a:t> </a:t>
            </a:r>
            <a:r>
              <a:rPr lang="pt-BR" dirty="0" err="1" smtClean="0"/>
              <a:t>Foundation</a:t>
            </a:r>
            <a:r>
              <a:rPr lang="pt-BR" dirty="0" smtClean="0"/>
              <a:t> Build</a:t>
            </a:r>
          </a:p>
          <a:p>
            <a:r>
              <a:rPr lang="pt-BR" dirty="0" smtClean="0"/>
              <a:t>(Lembrar de perguntar quantos</a:t>
            </a:r>
            <a:r>
              <a:rPr lang="pt-BR" baseline="0" dirty="0" smtClean="0"/>
              <a:t> usam alguma dessas)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ciclo de um software</a:t>
            </a:r>
            <a:r>
              <a:rPr lang="pt-BR" baseline="0" dirty="0" smtClean="0"/>
              <a:t> de integração contínua continua o mesmo</a:t>
            </a:r>
          </a:p>
          <a:p>
            <a:r>
              <a:rPr lang="pt-BR" baseline="0" dirty="0" smtClean="0"/>
              <a:t>Imagem muito legal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Mas o que é</a:t>
            </a:r>
            <a:r>
              <a:rPr lang="pt-BR" baseline="0" dirty="0" smtClean="0"/>
              <a:t> integração contínua?</a:t>
            </a:r>
          </a:p>
          <a:p>
            <a:r>
              <a:rPr lang="pt-BR" baseline="0" dirty="0" smtClean="0"/>
              <a:t>Martin Fowler diz isso.</a:t>
            </a:r>
          </a:p>
          <a:p>
            <a:r>
              <a:rPr lang="pt-BR" baseline="0" dirty="0" smtClean="0"/>
              <a:t>Normalmente as pessoas focam na parte do build automatizado.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Eu gosto de focar na parte dos membros do time integrando software </a:t>
            </a:r>
            <a:r>
              <a:rPr lang="pt-BR" baseline="0" dirty="0" err="1" smtClean="0"/>
              <a:t>frequentemente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E mesmo no que diz sobre build automatizado, não fala nada sobre servidor.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A75E8-9EC7-42DF-8FCD-4AF46A0327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67B2-5D5B-4B98-9300-AE70A344D18E}" type="datetimeFigureOut">
              <a:rPr lang="en-US" smtClean="0"/>
              <a:pPr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8B4C-704A-4858-9FCB-F2AA474802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6.gi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 Lopes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Humano 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Level</a:t>
            </a:r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 21</a:t>
            </a: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github.com/</a:t>
            </a:r>
            <a:r>
              <a:rPr lang="pt-BR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nsolas" pitchFamily="49" charset="0"/>
                <a:cs typeface="Consolas" pitchFamily="49" charset="0"/>
              </a:rPr>
              <a:t>juanplopes</a:t>
            </a:r>
            <a:endParaRPr lang="pt-BR" sz="54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 descr="landscape-cruise-diagram.jpg (400×28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767" y="0"/>
            <a:ext cx="9154767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13360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atin typeface="Cambria" pitchFamily="18" charset="0"/>
              </a:rPr>
              <a:t>Continuous Integration </a:t>
            </a:r>
            <a:r>
              <a:rPr lang="en-US" sz="2800" dirty="0" smtClean="0">
                <a:latin typeface="Cambria" pitchFamily="18" charset="0"/>
              </a:rPr>
              <a:t>is a software development </a:t>
            </a:r>
            <a:r>
              <a:rPr lang="en-US" sz="2800" b="1" dirty="0" smtClean="0">
                <a:latin typeface="Cambria" pitchFamily="18" charset="0"/>
              </a:rPr>
              <a:t>practice</a:t>
            </a:r>
            <a:r>
              <a:rPr lang="en-US" sz="2800" dirty="0" smtClean="0">
                <a:latin typeface="Cambria" pitchFamily="18" charset="0"/>
              </a:rPr>
              <a:t> where </a:t>
            </a:r>
            <a:r>
              <a:rPr lang="en-US" sz="2800" b="1" dirty="0" smtClean="0">
                <a:latin typeface="Cambria" pitchFamily="18" charset="0"/>
              </a:rPr>
              <a:t>members of a team</a:t>
            </a:r>
            <a:r>
              <a:rPr lang="en-US" sz="2800" dirty="0" smtClean="0">
                <a:latin typeface="Cambria" pitchFamily="18" charset="0"/>
              </a:rPr>
              <a:t> integrate their work frequently, usually each person integrates at least daily - leading to multiple integrations per day. Each integration is verified by an automated build (including test) to </a:t>
            </a:r>
            <a:r>
              <a:rPr lang="en-US" sz="2800" b="1" dirty="0" smtClean="0">
                <a:latin typeface="Cambria" pitchFamily="18" charset="0"/>
              </a:rPr>
              <a:t>detect integration errors as quickly as possible</a:t>
            </a:r>
            <a:r>
              <a:rPr lang="en-US" sz="2800" dirty="0" smtClean="0">
                <a:latin typeface="Cambria" pitchFamily="18" charset="0"/>
              </a:rPr>
              <a:t>.</a:t>
            </a:r>
            <a:endParaRPr lang="en-US" sz="2800" dirty="0">
              <a:latin typeface="Cambria" pitchFamily="18" charset="0"/>
            </a:endParaRPr>
          </a:p>
        </p:txBody>
      </p:sp>
      <p:pic>
        <p:nvPicPr>
          <p:cNvPr id="40962" name="Picture 2" descr="quotation marks.jpg (214×20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2038350" cy="19145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676400" y="57912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Martin </a:t>
            </a:r>
            <a:r>
              <a:rPr lang="pt-BR" dirty="0" err="1" smtClean="0"/>
              <a:t>Folwer</a:t>
            </a:r>
            <a:endParaRPr lang="en-US" dirty="0" smtClean="0"/>
          </a:p>
          <a:p>
            <a:pPr algn="r"/>
            <a:r>
              <a:rPr lang="en-US" dirty="0" smtClean="0"/>
              <a:t>(http://www.martinfowler.com/articles/continuousIntegration.html)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kage1.jpg (1121×7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3999" cy="61177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71800" y="5486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 err="1" smtClean="0">
                <a:latin typeface="Cambria" pitchFamily="18" charset="0"/>
              </a:rPr>
              <a:t>Unidade</a:t>
            </a:r>
            <a:r>
              <a:rPr lang="en-US" sz="4000" dirty="0" smtClean="0">
                <a:latin typeface="Cambria" pitchFamily="18" charset="0"/>
              </a:rPr>
              <a:t> de </a:t>
            </a:r>
            <a:r>
              <a:rPr lang="en-US" sz="4000" dirty="0" err="1" smtClean="0">
                <a:latin typeface="Cambria" pitchFamily="18" charset="0"/>
              </a:rPr>
              <a:t>Trabalho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20100515-mainline.jpg (500×33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50" y="381000"/>
            <a:ext cx="9153150" cy="6096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5334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ambria" pitchFamily="18" charset="0"/>
              </a:rPr>
              <a:t>Mainline</a:t>
            </a:r>
            <a:endParaRPr lang="en-US" sz="4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eisenberg-lg.jpg (285×346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533400"/>
            <a:ext cx="3657600" cy="44404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5334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Cambria" pitchFamily="18" charset="0"/>
              </a:rPr>
              <a:t>Werner Heisenberg </a:t>
            </a:r>
            <a:endParaRPr lang="en-US" sz="480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US_Atomic_Energy_Commission_logo.jpg (692×54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8660102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lock.jpg (347×26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77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octocat.png (480×480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04800"/>
            <a:ext cx="4572000" cy="4572000"/>
          </a:xfrm>
          <a:prstGeom prst="rect">
            <a:avLst/>
          </a:prstGeom>
          <a:noFill/>
        </p:spPr>
      </p:pic>
      <p:pic>
        <p:nvPicPr>
          <p:cNvPr id="14342" name="Picture 6" descr="yellow_submarine.png (256×256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6670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arl-up.png (448×337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Automated</a:t>
            </a:r>
            <a:r>
              <a:rPr lang="pt-BR" dirty="0" smtClean="0"/>
              <a:t>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Database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0574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 smtClean="0">
              <a:latin typeface="Cambria" pitchFamily="18" charset="0"/>
            </a:endParaRPr>
          </a:p>
          <a:p>
            <a:pPr algn="ctr"/>
            <a:endParaRPr lang="en-US" sz="3200" dirty="0" smtClean="0">
              <a:latin typeface="Cambria" pitchFamily="18" charset="0"/>
            </a:endParaRPr>
          </a:p>
          <a:p>
            <a:pPr algn="ctr"/>
            <a:r>
              <a:rPr lang="en-US" sz="3200" dirty="0" smtClean="0">
                <a:latin typeface="Cambria" pitchFamily="18" charset="0"/>
              </a:rPr>
              <a:t>Deliver working software frequently, from a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couple of weeks to a couple of months, with a </a:t>
            </a:r>
          </a:p>
          <a:p>
            <a:pPr algn="ctr"/>
            <a:r>
              <a:rPr lang="en-US" sz="3200" dirty="0" smtClean="0">
                <a:latin typeface="Cambria" pitchFamily="18" charset="0"/>
              </a:rPr>
              <a:t>preference to the shorter timescale.</a:t>
            </a:r>
          </a:p>
          <a:p>
            <a:pPr algn="ctr"/>
            <a:endParaRPr lang="pt-BR" sz="3200" dirty="0" smtClean="0">
              <a:latin typeface="Cambria" pitchFamily="18" charset="0"/>
            </a:endParaRPr>
          </a:p>
          <a:p>
            <a:pPr algn="ctr"/>
            <a:r>
              <a:rPr lang="pt-BR" sz="3200" dirty="0" smtClean="0">
                <a:latin typeface="Cambria" pitchFamily="18" charset="0"/>
              </a:rPr>
              <a:t>(...)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Cambria" pitchFamily="18" charset="0"/>
              </a:rPr>
              <a:t>Principles behind the Agile Manifesto</a:t>
            </a:r>
            <a:endParaRPr lang="en-US" sz="2800" b="1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95409" y="3511686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ambria" pitchFamily="18" charset="0"/>
              </a:rPr>
              <a:t>couple of days</a:t>
            </a:r>
            <a:endParaRPr lang="en-US" sz="32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.jpg (1280×96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743200" y="3276600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Cambria" pitchFamily="18" charset="0"/>
              </a:rPr>
              <a:t>couple of hours!</a:t>
            </a:r>
            <a:endParaRPr lang="en-US" sz="6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1954229571856793418warning_naught101_01.svg.med.png (300×30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950" y="1504950"/>
            <a:ext cx="3848100" cy="38481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143999" cy="514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1528763"/>
            <a:ext cx="48863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cnet_logo.gif (235×54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3979326" cy="914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cs typeface="Consolas" pitchFamily="49" charset="0"/>
              </a:rPr>
              <a:t>Não é sobre</a:t>
            </a:r>
            <a:endParaRPr lang="en-US" sz="8000" dirty="0">
              <a:solidFill>
                <a:schemeClr val="bg1"/>
              </a:solidFill>
              <a:cs typeface="Consolas" pitchFamily="49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workbench1.jpg (620×413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78" y="304800"/>
            <a:ext cx="9151378" cy="609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3384877145_97b7b495e1_o.png (250×268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05300"/>
            <a:ext cx="2381250" cy="2552700"/>
          </a:xfrm>
          <a:prstGeom prst="rect">
            <a:avLst/>
          </a:prstGeom>
          <a:noFill/>
        </p:spPr>
      </p:pic>
      <p:pic>
        <p:nvPicPr>
          <p:cNvPr id="31748" name="Picture 4" descr="ccnet_logo.gif (235×54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04800"/>
            <a:ext cx="3369726" cy="774321"/>
          </a:xfrm>
          <a:prstGeom prst="rect">
            <a:avLst/>
          </a:prstGeom>
          <a:noFill/>
        </p:spPr>
      </p:pic>
      <p:pic>
        <p:nvPicPr>
          <p:cNvPr id="31750" name="Picture 6" descr="resize (500×500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4191000"/>
            <a:ext cx="2438400" cy="2438400"/>
          </a:xfrm>
          <a:prstGeom prst="rect">
            <a:avLst/>
          </a:prstGeom>
          <a:noFill/>
        </p:spPr>
      </p:pic>
      <p:pic>
        <p:nvPicPr>
          <p:cNvPr id="31752" name="Picture 8" descr="teamcity512.png (512×512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533400"/>
            <a:ext cx="2209800" cy="2209801"/>
          </a:xfrm>
          <a:prstGeom prst="rect">
            <a:avLst/>
          </a:prstGeom>
          <a:noFill/>
        </p:spPr>
      </p:pic>
      <p:pic>
        <p:nvPicPr>
          <p:cNvPr id="30722" name="Picture 2" descr="CruiseContro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1295400"/>
            <a:ext cx="3434443" cy="73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4" name="Picture 4" descr="http://continuum.apache.org/images/continuum_logo_75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5181600"/>
            <a:ext cx="2019300" cy="628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6" name="Picture 6" descr="Apache Gump™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3200400"/>
            <a:ext cx="2124075" cy="676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28" name="Picture 8" descr="Cruise_logo_lar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0" y="2286000"/>
            <a:ext cx="3448050" cy="583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38400" y="3505200"/>
            <a:ext cx="2495550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503</Words>
  <Application>Microsoft Office PowerPoint</Application>
  <PresentationFormat>On-screen Show (4:3)</PresentationFormat>
  <Paragraphs>92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Automated Build</vt:lpstr>
      <vt:lpstr>TEST!!!</vt:lpstr>
      <vt:lpstr>Sandboxing</vt:lpstr>
      <vt:lpstr>Database management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JLopes</dc:creator>
  <cp:lastModifiedBy>JLopes</cp:lastModifiedBy>
  <cp:revision>109</cp:revision>
  <dcterms:created xsi:type="dcterms:W3CDTF">2010-10-27T15:35:52Z</dcterms:created>
  <dcterms:modified xsi:type="dcterms:W3CDTF">2010-11-17T11:17:12Z</dcterms:modified>
</cp:coreProperties>
</file>