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72" r:id="rId4"/>
    <p:sldId id="259" r:id="rId5"/>
    <p:sldId id="260" r:id="rId6"/>
    <p:sldId id="262" r:id="rId7"/>
    <p:sldId id="270" r:id="rId8"/>
    <p:sldId id="268" r:id="rId9"/>
    <p:sldId id="267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93" r:id="rId20"/>
    <p:sldId id="287" r:id="rId21"/>
    <p:sldId id="290" r:id="rId22"/>
    <p:sldId id="292" r:id="rId23"/>
    <p:sldId id="294" r:id="rId24"/>
    <p:sldId id="288" r:id="rId25"/>
    <p:sldId id="289" r:id="rId26"/>
    <p:sldId id="286" r:id="rId27"/>
    <p:sldId id="271" r:id="rId28"/>
    <p:sldId id="274" r:id="rId29"/>
    <p:sldId id="275" r:id="rId30"/>
    <p:sldId id="276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4713" autoAdjust="0"/>
  </p:normalViewPr>
  <p:slideViewPr>
    <p:cSldViewPr>
      <p:cViewPr varScale="1">
        <p:scale>
          <a:sx n="77" d="100"/>
          <a:sy n="77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seria uma palestra meramente técnica</a:t>
            </a:r>
          </a:p>
          <a:p>
            <a:r>
              <a:rPr lang="pt-BR" baseline="0" dirty="0" smtClean="0"/>
              <a:t>Não estamos aqui para discutir 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palestra não é sobre </a:t>
            </a:r>
            <a:r>
              <a:rPr lang="pt-BR" dirty="0" err="1" smtClean="0"/>
              <a:t>CruiseControl</a:t>
            </a:r>
            <a:r>
              <a:rPr lang="pt-BR" dirty="0" smtClean="0"/>
              <a:t>, nem se dispõe a 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Build</a:t>
            </a:r>
          </a:p>
          <a:p>
            <a:r>
              <a:rPr lang="pt-BR" dirty="0" smtClean="0"/>
              <a:t>(Lembrar de perguntar quantos</a:t>
            </a:r>
            <a:r>
              <a:rPr lang="pt-BR" baseline="0" dirty="0" smtClean="0"/>
              <a:t> usam alguma dessas)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6.gi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</a:t>
            </a:r>
            <a:r>
              <a:rPr lang="pt-BR" dirty="0" err="1" smtClean="0"/>
              <a:t>Folwer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err="1" smtClean="0">
                <a:latin typeface="Cambria" pitchFamily="18" charset="0"/>
              </a:rPr>
              <a:t>Unidade</a:t>
            </a:r>
            <a:r>
              <a:rPr lang="en-US" sz="4000" dirty="0" smtClean="0">
                <a:latin typeface="Cambria" pitchFamily="18" charset="0"/>
              </a:rPr>
              <a:t> de </a:t>
            </a:r>
            <a:r>
              <a:rPr lang="en-US" sz="4000" dirty="0" err="1" smtClean="0">
                <a:latin typeface="Cambria" pitchFamily="18" charset="0"/>
              </a:rPr>
              <a:t>Trabalho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mbria" pitchFamily="18" charset="0"/>
              </a:rPr>
              <a:t>Mainline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4572000" cy="4572000"/>
          </a:xfrm>
          <a:prstGeom prst="rect">
            <a:avLst/>
          </a:prstGeom>
          <a:noFill/>
        </p:spPr>
      </p:pic>
      <p:pic>
        <p:nvPicPr>
          <p:cNvPr id="14342" name="Picture 6" descr="yellow_submarine.png (256×256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667000"/>
            <a:ext cx="2438400" cy="2438400"/>
          </a:xfrm>
          <a:prstGeom prst="rect">
            <a:avLst/>
          </a:prstGeom>
          <a:noFill/>
        </p:spPr>
      </p:pic>
      <p:pic>
        <p:nvPicPr>
          <p:cNvPr id="19458" name="Picture 2" descr="octopus-trlogo-full.png (1024×768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33400"/>
            <a:ext cx="1930400" cy="1447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arl-up.png (448×33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95" y="457200"/>
            <a:ext cx="8686202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e_Domino_Effect_by_MadameFirebird.jpg (634×44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111" cy="6477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msbuildtasks.tigris.org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msbuildtasks.tigris.org</a:t>
            </a:r>
          </a:p>
          <a:p>
            <a:pPr algn="ctr"/>
            <a:endParaRPr lang="pt-BR" sz="4800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albacorebuild.net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 err="1" smtClean="0">
                <a:latin typeface="Cambria" pitchFamily="18" charset="0"/>
              </a:rPr>
              <a:t>Compilou</a:t>
            </a:r>
            <a:r>
              <a:rPr lang="en-US" sz="4800" dirty="0" smtClean="0">
                <a:latin typeface="Cambria" pitchFamily="18" charset="0"/>
              </a:rPr>
              <a:t>, 0 errors e 0 warnings, </a:t>
            </a:r>
            <a:r>
              <a:rPr lang="en-US" sz="4800" dirty="0" err="1" smtClean="0">
                <a:latin typeface="Cambria" pitchFamily="18" charset="0"/>
              </a:rPr>
              <a:t>tá</a:t>
            </a:r>
            <a:r>
              <a:rPr lang="en-US" sz="4800" dirty="0" smtClean="0">
                <a:latin typeface="Cambria" pitchFamily="18" charset="0"/>
              </a:rPr>
              <a:t> </a:t>
            </a:r>
            <a:r>
              <a:rPr lang="en-US" sz="4800" dirty="0" err="1" smtClean="0">
                <a:latin typeface="Cambria" pitchFamily="18" charset="0"/>
              </a:rPr>
              <a:t>tudo</a:t>
            </a:r>
            <a:r>
              <a:rPr lang="en-US" sz="4800" dirty="0" smtClean="0">
                <a:latin typeface="Cambria" pitchFamily="18" charset="0"/>
              </a:rPr>
              <a:t> ok.</a:t>
            </a:r>
            <a:endParaRPr lang="en-US" sz="4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Anônimo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590800"/>
            <a:ext cx="3369726" cy="774321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191000"/>
            <a:ext cx="2057400" cy="2057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4191000"/>
            <a:ext cx="1981200" cy="1981201"/>
          </a:xfrm>
          <a:prstGeom prst="rect">
            <a:avLst/>
          </a:prstGeom>
          <a:noFill/>
        </p:spPr>
      </p:pic>
      <p:pic>
        <p:nvPicPr>
          <p:cNvPr id="30722" name="Picture 2" descr="CruiseContr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2667000"/>
            <a:ext cx="2667000" cy="57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4" name="Picture 4" descr="http://continuum.apache.org/images/continuum_logo_75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2667000"/>
            <a:ext cx="201930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6" name="Picture 6" descr="Apache Gump™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762000"/>
            <a:ext cx="2124075" cy="67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8" name="Picture 8" descr="Cruise_logo_lar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838200"/>
            <a:ext cx="3048000" cy="515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533400"/>
            <a:ext cx="24955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569</Words>
  <Application>Microsoft Office PowerPoint</Application>
  <PresentationFormat>On-screen Show (4:3)</PresentationFormat>
  <Paragraphs>104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TEST!!!</vt:lpstr>
      <vt:lpstr>Sandboxing</vt:lpstr>
      <vt:lpstr>Database management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Juan A. Lopes</cp:lastModifiedBy>
  <cp:revision>118</cp:revision>
  <dcterms:created xsi:type="dcterms:W3CDTF">2010-10-27T15:35:52Z</dcterms:created>
  <dcterms:modified xsi:type="dcterms:W3CDTF">2010-11-17T18:41:04Z</dcterms:modified>
</cp:coreProperties>
</file>