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ekandpoke.typepad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0200" y="6248400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http://geekandpoke.typepad.com/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JLopes</cp:lastModifiedBy>
  <cp:revision>4</cp:revision>
  <dcterms:created xsi:type="dcterms:W3CDTF">2010-10-27T15:35:52Z</dcterms:created>
  <dcterms:modified xsi:type="dcterms:W3CDTF">2010-10-27T16:11:27Z</dcterms:modified>
</cp:coreProperties>
</file>