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66" r:id="rId8"/>
    <p:sldId id="267" r:id="rId9"/>
    <p:sldId id="271" r:id="rId10"/>
    <p:sldId id="25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86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Sheet1!$B$1</c:f>
              <c:strCache>
                <c:ptCount val="1"/>
                <c:pt idx="0">
                  <c:v>tempo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50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175</c:v>
                </c:pt>
                <c:pt idx="1">
                  <c:v>700</c:v>
                </c:pt>
                <c:pt idx="2">
                  <c:v>1575</c:v>
                </c:pt>
                <c:pt idx="3">
                  <c:v>2800</c:v>
                </c:pt>
                <c:pt idx="4">
                  <c:v>4375</c:v>
                </c:pt>
                <c:pt idx="5">
                  <c:v>6300</c:v>
                </c:pt>
                <c:pt idx="6">
                  <c:v>8575</c:v>
                </c:pt>
                <c:pt idx="7">
                  <c:v>17500</c:v>
                </c:pt>
              </c:numCache>
            </c:numRef>
          </c:val>
        </c:ser>
        <c:marker val="1"/>
        <c:axId val="86252928"/>
        <c:axId val="119067008"/>
      </c:lineChart>
      <c:catAx>
        <c:axId val="86252928"/>
        <c:scaling>
          <c:orientation val="minMax"/>
        </c:scaling>
        <c:axPos val="b"/>
        <c:numFmt formatCode="General" sourceLinked="1"/>
        <c:tickLblPos val="nextTo"/>
        <c:crossAx val="119067008"/>
        <c:crosses val="autoZero"/>
        <c:auto val="1"/>
        <c:lblAlgn val="ctr"/>
        <c:lblOffset val="100"/>
      </c:catAx>
      <c:valAx>
        <c:axId val="119067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</a:ln>
            <a:effectLst/>
          </c:spPr>
        </c:majorGridlines>
        <c:numFmt formatCode="General" sourceLinked="1"/>
        <c:tickLblPos val="nextTo"/>
        <c:crossAx val="86252928"/>
        <c:crosses val="autoZero"/>
        <c:crossBetween val="between"/>
      </c:valAx>
    </c:plotArea>
    <c:legend>
      <c:legendPos val="r"/>
      <c:layout/>
    </c:legend>
    <c:plotVisOnly val="1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 sz="18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omplexity-map.jpg (346×3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09600"/>
            <a:ext cx="6172200" cy="5565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cpclogo_big.png (1077×68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351118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JLopes\Downloads\67663_442936274117_146306224117_5341883_13433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retr_EdsgerDijkstra.jpg (480×64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2171700" cy="2895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532" name="Picture 4" descr="http://www.techcn.com.cn/uploads/200905/1243353284SWRcNQJ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81200"/>
            <a:ext cx="2209799" cy="28862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590800"/>
            <a:ext cx="21240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4876800"/>
            <a:ext cx="30480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E. W. 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Dijkstra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953000"/>
            <a:ext cx="23622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R. W. Floyd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85800"/>
            <a:ext cx="289560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m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uitas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linhas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/>
            </a:r>
            <a:b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</a:b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O(n log</a:t>
            </a:r>
            <a:r>
              <a:rPr lang="en-US" sz="2800" baseline="-250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2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n)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0"/>
            <a:ext cx="220980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4 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linhas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/>
            </a:r>
            <a:b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</a:b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O(n³)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6800" y="685800"/>
            <a:ext cx="6818472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25146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10000000;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 += “whatever”;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458" name="Picture 2" descr="cereal_guy_Meme_Faces-s184x184-156974.jpg (184×18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3434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2057400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10000000;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builder.Append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(“whatever”);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builder.ToString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4" name="Picture 2" descr="112.jpg (270×21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502573"/>
            <a:ext cx="2971800" cy="23554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20574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builder.Append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(“whatever”);</a:t>
            </a: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builder.Append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(“whatever”);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builder.ToString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10" name="Picture 2" descr="Trollface.jpg (469×42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495800"/>
            <a:ext cx="2588485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0"/>
            <a:ext cx="320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3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f(x)=\mathcal{O}(g(x))\mbox{ as }x\to\infty\,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2" y="4800600"/>
            <a:ext cx="2114550" cy="200025"/>
          </a:xfrm>
          <a:prstGeom prst="rect">
            <a:avLst/>
          </a:prstGeom>
          <a:noFill/>
        </p:spPr>
      </p:pic>
      <p:pic>
        <p:nvPicPr>
          <p:cNvPr id="15364" name="Picture 4" descr="|f(x)| \le \; M |g(x)|\mbox{ for all }x&gt;x_0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105400"/>
            <a:ext cx="2581275" cy="200025"/>
          </a:xfrm>
          <a:prstGeom prst="rect">
            <a:avLst/>
          </a:prstGeom>
          <a:noFill/>
        </p:spPr>
      </p:pic>
      <p:pic>
        <p:nvPicPr>
          <p:cNvPr id="15366" name="Picture 6" descr="\limsup_{x\to a} \left|\frac{f(x)}{g(x)}\right| &lt; \infty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8062" y="5410200"/>
            <a:ext cx="1581150" cy="495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81000"/>
          <a:ext cx="2209800" cy="2597417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</a:tblGrid>
              <a:tr h="289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971800" y="2438400"/>
          <a:ext cx="54959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533400"/>
            <a:ext cx="678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 += “whatever”;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6096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O(n)?</a:t>
            </a:r>
            <a:endParaRPr lang="en-US" sz="8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160x160.jpg (160×1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343399"/>
            <a:ext cx="2514600" cy="2514601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514600"/>
          <a:ext cx="4343400" cy="3429000"/>
        </p:xfrm>
        <a:graphic>
          <a:graphicData uri="http://schemas.openxmlformats.org/drawingml/2006/table">
            <a:tbl>
              <a:tblPr/>
              <a:tblGrid>
                <a:gridCol w="1137698"/>
                <a:gridCol w="1546558"/>
                <a:gridCol w="1659144"/>
              </a:tblGrid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len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custo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14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63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(n+1)*L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86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5105400"/>
          <a:ext cx="990601" cy="787401"/>
        </p:xfrm>
        <a:graphic>
          <a:graphicData uri="http://schemas.openxmlformats.org/presentationml/2006/ole">
            <p:oleObj spid="_x0000_s40961" name="Equação" r:id="rId4" imgW="495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533400"/>
            <a:ext cx="678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 += “whatever”;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5146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O(n²L)!</a:t>
            </a:r>
            <a:endParaRPr lang="en-US" sz="9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spit-take-meme.jpg (256×16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368" y="4419600"/>
            <a:ext cx="3829632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123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JLopes</dc:creator>
  <cp:lastModifiedBy>JLopes</cp:lastModifiedBy>
  <cp:revision>23</cp:revision>
  <dcterms:created xsi:type="dcterms:W3CDTF">2011-05-29T03:10:16Z</dcterms:created>
  <dcterms:modified xsi:type="dcterms:W3CDTF">2011-05-29T20:08:30Z</dcterms:modified>
</cp:coreProperties>
</file>