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AE002B1-C43F-4CB2-B631-F086D5EBA35B}" type="datetimeFigureOut">
              <a:rPr lang="en-US" smtClean="0"/>
              <a:pPr/>
              <a:t>5/27/2010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pPr/>
              <a:t>5/27/2010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pPr/>
              <a:t>5/27/2010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pPr/>
              <a:t>5/27/2010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AE002B1-C43F-4CB2-B631-F086D5EBA35B}" type="datetimeFigureOut">
              <a:rPr lang="en-US" smtClean="0"/>
              <a:pPr/>
              <a:t>5/27/2010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pPr/>
              <a:t>5/27/2010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pPr/>
              <a:t>5/27/2010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pPr/>
              <a:t>5/27/2010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pPr/>
              <a:t>5/27/2010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pPr/>
              <a:t>5/27/2010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pPr/>
              <a:t>5/27/2010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E002B1-C43F-4CB2-B631-F086D5EBA35B}" type="datetimeFigureOut">
              <a:rPr lang="en-US" smtClean="0"/>
              <a:pPr/>
              <a:t>5/27/2010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Um Estudo das Matrizes Associadas a Grafos Não-direcionados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Juan Lopes, PPGI, 2010</a:t>
            </a:r>
            <a:endParaRPr lang="en-US" dirty="0"/>
          </a:p>
        </p:txBody>
      </p:sp>
      <p:pic>
        <p:nvPicPr>
          <p:cNvPr id="4" name="Picture 3" descr="kaliningr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399" y="381001"/>
            <a:ext cx="3590925" cy="2882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[Off Topic] Nauru?</a:t>
            </a:r>
            <a:endParaRPr lang="en-US" dirty="0"/>
          </a:p>
        </p:txBody>
      </p:sp>
      <p:pic>
        <p:nvPicPr>
          <p:cNvPr id="4" name="Content Placeholder 3" descr="NauruGraphEmbeddings_1000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295400"/>
            <a:ext cx="4829175" cy="4829175"/>
          </a:xfrm>
        </p:spPr>
      </p:pic>
      <p:pic>
        <p:nvPicPr>
          <p:cNvPr id="5" name="Picture 4" descr="nauru-fla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1371600"/>
            <a:ext cx="2085975" cy="14173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Adjacência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Auto-valores simétricos em grafos bipartidos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257800"/>
            <a:ext cx="60388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905000"/>
            <a:ext cx="29241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905000"/>
            <a:ext cx="26098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Laplaciana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 = D – A</a:t>
            </a:r>
          </a:p>
          <a:p>
            <a:r>
              <a:rPr lang="pt-BR" dirty="0" smtClean="0"/>
              <a:t>Laplaciano discreto</a:t>
            </a:r>
          </a:p>
          <a:p>
            <a:endParaRPr lang="pt-BR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elsqdemo_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362200"/>
            <a:ext cx="53340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Laplaciana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Sempre possui o autovalor 0</a:t>
            </a:r>
          </a:p>
          <a:p>
            <a:pPr lvl="1"/>
            <a:r>
              <a:rPr lang="pt-BR" dirty="0" smtClean="0"/>
              <a:t>Cujo autovetor é (1, 1, ... , 1)</a:t>
            </a:r>
          </a:p>
          <a:p>
            <a:r>
              <a:rPr lang="pt-BR" dirty="0" smtClean="0"/>
              <a:t>Número de componentes = multiplicidade do 0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124200"/>
            <a:ext cx="26193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267200"/>
            <a:ext cx="59150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Laplaciana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Segundo menor autovalor = conectividade algébrica</a:t>
            </a:r>
          </a:p>
          <a:p>
            <a:r>
              <a:rPr lang="pt-BR" dirty="0" smtClean="0"/>
              <a:t>Sincronizabilidade (?) de redes</a:t>
            </a:r>
          </a:p>
          <a:p>
            <a:r>
              <a:rPr lang="pt-BR" dirty="0" smtClean="0"/>
              <a:t>Inversamente afetado pelo número de vértices</a:t>
            </a:r>
          </a:p>
          <a:p>
            <a:r>
              <a:rPr lang="pt-BR" dirty="0" smtClean="0"/>
              <a:t>Diretamente afetado pelo grau médio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Laplaciana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Teorema de Kirchhoff</a:t>
            </a:r>
          </a:p>
          <a:p>
            <a:endParaRPr lang="en-US" dirty="0"/>
          </a:p>
        </p:txBody>
      </p:sp>
      <p:pic>
        <p:nvPicPr>
          <p:cNvPr id="4" name="Picture 3" descr="c945257cac91f010d569db77a83cf6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981200"/>
            <a:ext cx="4890044" cy="10334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Programinha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8051879" cy="439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Baixe o programa, seu código-fonte e esta apresentação em:</a:t>
            </a:r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algn="ctr">
              <a:buNone/>
            </a:pPr>
            <a:r>
              <a:rPr lang="pt-BR" sz="3600" dirty="0" smtClean="0"/>
              <a:t>http://  </a:t>
            </a:r>
            <a:r>
              <a:rPr lang="pt-BR" sz="3600" b="1" dirty="0" smtClean="0">
                <a:solidFill>
                  <a:srgbClr val="FF0000"/>
                </a:solidFill>
              </a:rPr>
              <a:t>ALC</a:t>
            </a:r>
            <a:r>
              <a:rPr lang="pt-BR" sz="3600" dirty="0" smtClean="0"/>
              <a:t>  .juanlopes.net</a:t>
            </a:r>
            <a:endParaRPr lang="en-US" sz="3600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Grafos</a:t>
            </a:r>
            <a:endParaRPr lang="en-US" dirty="0"/>
          </a:p>
        </p:txBody>
      </p:sp>
      <p:pic>
        <p:nvPicPr>
          <p:cNvPr id="4" name="Content Placeholder 3" descr="Koenigsberg_165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81150" y="1606550"/>
            <a:ext cx="5981700" cy="4162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</a:t>
            </a:r>
            <a:endParaRPr lang="en-US" dirty="0"/>
          </a:p>
        </p:txBody>
      </p:sp>
      <p:pic>
        <p:nvPicPr>
          <p:cNvPr id="4" name="Content Placeholder 3" descr="i5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60952" y="1219200"/>
            <a:ext cx="5222096" cy="49371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Representações</a:t>
            </a:r>
            <a:endParaRPr lang="en-US" dirty="0"/>
          </a:p>
        </p:txBody>
      </p:sp>
      <p:pic>
        <p:nvPicPr>
          <p:cNvPr id="4" name="Content Placeholder 3" descr="BarbasiBridge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77950" y="1547812"/>
            <a:ext cx="6388100" cy="4279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Representações</a:t>
            </a:r>
            <a:endParaRPr lang="en-US" dirty="0"/>
          </a:p>
        </p:txBody>
      </p:sp>
      <p:pic>
        <p:nvPicPr>
          <p:cNvPr id="4" name="Content Placeholder 3" descr="KoenigsbergBridges_901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476625" y="2592387"/>
            <a:ext cx="2190750" cy="21907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pt-BR" sz="9600" dirty="0" smtClean="0"/>
          </a:p>
          <a:p>
            <a:pPr algn="ctr">
              <a:buNone/>
            </a:pPr>
            <a:r>
              <a:rPr lang="pt-BR" sz="9600" dirty="0" smtClean="0"/>
              <a:t>G=(V, E)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Adjacência</a:t>
            </a:r>
            <a:endParaRPr lang="en-US" dirty="0"/>
          </a:p>
        </p:txBody>
      </p:sp>
      <p:pic>
        <p:nvPicPr>
          <p:cNvPr id="4" name="Content Placeholder 3" descr="AdjacencyMatrix_1001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34593" y="1524000"/>
            <a:ext cx="7765473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Adjacência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Simétrica</a:t>
            </a:r>
          </a:p>
          <a:p>
            <a:pPr lvl="1"/>
            <a:r>
              <a:rPr lang="pt-BR" dirty="0" smtClean="0"/>
              <a:t>Possui conjunto completo de autovalores reais</a:t>
            </a:r>
          </a:p>
          <a:p>
            <a:pPr lvl="1"/>
            <a:r>
              <a:rPr lang="pt-BR" sz="2000" dirty="0" smtClean="0"/>
              <a:t>Teorema Espectral ftw.</a:t>
            </a:r>
            <a:endParaRPr lang="en-US" dirty="0" smtClean="0"/>
          </a:p>
          <a:p>
            <a:r>
              <a:rPr lang="pt-BR" dirty="0" smtClean="0"/>
              <a:t>Diagonal principal = 0</a:t>
            </a:r>
          </a:p>
          <a:p>
            <a:pPr lvl="1"/>
            <a:r>
              <a:rPr lang="pt-BR" dirty="0" smtClean="0"/>
              <a:t>Autovalores somam 0</a:t>
            </a:r>
          </a:p>
          <a:p>
            <a:endParaRPr lang="en-US" dirty="0"/>
          </a:p>
        </p:txBody>
      </p:sp>
      <p:pic>
        <p:nvPicPr>
          <p:cNvPr id="4" name="Picture 3" descr="2_matrix_all_symbols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3406955"/>
            <a:ext cx="3124200" cy="2822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Adjacência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sz="2400" baseline="30000" dirty="0" smtClean="0"/>
              <a:t>k</a:t>
            </a:r>
            <a:r>
              <a:rPr lang="pt-BR" sz="2400" dirty="0" smtClean="0"/>
              <a:t> é a matriz de passeios de tamanho k no grafo</a:t>
            </a:r>
          </a:p>
          <a:p>
            <a:r>
              <a:rPr lang="pt-BR" sz="2400" dirty="0" smtClean="0"/>
              <a:t>Traço(A</a:t>
            </a:r>
            <a:r>
              <a:rPr lang="pt-BR" sz="2400" baseline="30000" dirty="0" smtClean="0"/>
              <a:t>3</a:t>
            </a:r>
            <a:r>
              <a:rPr lang="pt-BR" sz="2400" dirty="0" smtClean="0"/>
              <a:t>) é o número de triângulos do grafo</a:t>
            </a:r>
          </a:p>
          <a:p>
            <a:endParaRPr lang="pt-BR" sz="2400" dirty="0" smtClean="0"/>
          </a:p>
        </p:txBody>
      </p:sp>
      <p:pic>
        <p:nvPicPr>
          <p:cNvPr id="4" name="Picture 3" descr="420px-Nauru_graph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286000"/>
            <a:ext cx="40005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97</TotalTime>
  <Words>167</Words>
  <Application>Microsoft Office PowerPoint</Application>
  <PresentationFormat>On-screen Show (4:3)</PresentationFormat>
  <Paragraphs>42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Um Estudo das Matrizes Associadas a Grafos Não-direcionados</vt:lpstr>
      <vt:lpstr>Grafos</vt:lpstr>
      <vt:lpstr>Redes</vt:lpstr>
      <vt:lpstr>Representações</vt:lpstr>
      <vt:lpstr>Representações</vt:lpstr>
      <vt:lpstr>Grafo</vt:lpstr>
      <vt:lpstr>Matriz de Adjacência</vt:lpstr>
      <vt:lpstr>Matriz de Adjacência</vt:lpstr>
      <vt:lpstr>Matriz de Adjacência</vt:lpstr>
      <vt:lpstr>[Off Topic] Nauru?</vt:lpstr>
      <vt:lpstr>Matriz de Adjacência</vt:lpstr>
      <vt:lpstr>Matriz Laplaciana</vt:lpstr>
      <vt:lpstr>Matriz Laplaciana</vt:lpstr>
      <vt:lpstr>Matriz Laplaciana</vt:lpstr>
      <vt:lpstr>Matriz Laplaciana</vt:lpstr>
      <vt:lpstr>Programinha</vt:lpstr>
      <vt:lpstr>Obrigado</vt:lpstr>
    </vt:vector>
  </TitlesOfParts>
  <Company>Living Consultoria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análise das matrizes associadas a um grafo não-dirigido</dc:title>
  <dc:creator>Living Consultoria</dc:creator>
  <cp:lastModifiedBy>Living Consultoria</cp:lastModifiedBy>
  <cp:revision>12</cp:revision>
  <dcterms:created xsi:type="dcterms:W3CDTF">2010-05-27T00:35:28Z</dcterms:created>
  <dcterms:modified xsi:type="dcterms:W3CDTF">2010-05-27T03:08:59Z</dcterms:modified>
</cp:coreProperties>
</file>