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Uma análise das matrizes associadas a um grafo não-dirigido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Juan Lopes, 2010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Grafos</a:t>
            </a:r>
            <a:endParaRPr lang="en-US" dirty="0"/>
          </a:p>
        </p:txBody>
      </p:sp>
      <p:pic>
        <p:nvPicPr>
          <p:cNvPr id="4" name="Content Placeholder 3" descr="Koenigsberg_165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81150" y="1606550"/>
            <a:ext cx="5981700" cy="41624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</a:t>
            </a:r>
            <a:endParaRPr lang="en-US" dirty="0"/>
          </a:p>
        </p:txBody>
      </p:sp>
      <p:pic>
        <p:nvPicPr>
          <p:cNvPr id="4" name="Content Placeholder 3" descr="i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60952" y="1219200"/>
            <a:ext cx="5222096" cy="49371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Representações</a:t>
            </a:r>
            <a:endParaRPr lang="en-US" dirty="0"/>
          </a:p>
        </p:txBody>
      </p:sp>
      <p:pic>
        <p:nvPicPr>
          <p:cNvPr id="4" name="Content Placeholder 3" descr="BarbasiBridg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77950" y="1547812"/>
            <a:ext cx="6388100" cy="42799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Representações</a:t>
            </a:r>
            <a:endParaRPr lang="en-US" dirty="0"/>
          </a:p>
        </p:txBody>
      </p:sp>
      <p:pic>
        <p:nvPicPr>
          <p:cNvPr id="4" name="Content Placeholder 3" descr="KoenigsbergBridges_901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476625" y="2592387"/>
            <a:ext cx="2190750" cy="21907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Adjacências</a:t>
            </a:r>
            <a:endParaRPr lang="en-US" dirty="0"/>
          </a:p>
        </p:txBody>
      </p:sp>
      <p:pic>
        <p:nvPicPr>
          <p:cNvPr id="4" name="Content Placeholder 3" descr="AdjacencyMatrix_1001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4593" y="1524000"/>
            <a:ext cx="7765473" cy="4495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</TotalTime>
  <Words>20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Uma análise das matrizes associadas a um grafo não-dirigido</vt:lpstr>
      <vt:lpstr>Grafos</vt:lpstr>
      <vt:lpstr>Redes</vt:lpstr>
      <vt:lpstr>Representações</vt:lpstr>
      <vt:lpstr>Representações</vt:lpstr>
      <vt:lpstr>Matriz de Adjacências</vt:lpstr>
      <vt:lpstr>Slide 7</vt:lpstr>
    </vt:vector>
  </TitlesOfParts>
  <Company>Living Consultoria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análise das matrizes associadas a um grafo não-dirigido</dc:title>
  <dc:creator>Living Consultoria</dc:creator>
  <cp:lastModifiedBy>Living Consultoria</cp:lastModifiedBy>
  <cp:revision>3</cp:revision>
  <dcterms:created xsi:type="dcterms:W3CDTF">2010-05-27T00:35:28Z</dcterms:created>
  <dcterms:modified xsi:type="dcterms:W3CDTF">2010-05-27T01:01:23Z</dcterms:modified>
</cp:coreProperties>
</file>