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E002B1-C43F-4CB2-B631-F086D5EBA35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B4DCC1-EBD4-4545-A7DB-DE7475EDCE1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Uma análise das matrizes associadas a um grafo não-dirigido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Juan Lopes, 2010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Auto-valores simétricos em grafos bipartidos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257800"/>
            <a:ext cx="6038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en-US" dirty="0"/>
          </a:p>
        </p:txBody>
      </p:sp>
      <p:pic>
        <p:nvPicPr>
          <p:cNvPr id="4" name="Content Placeholder 3" descr="Koenigsberg_165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81150" y="1606550"/>
            <a:ext cx="5981700" cy="41624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</a:t>
            </a:r>
            <a:endParaRPr lang="en-US" dirty="0"/>
          </a:p>
        </p:txBody>
      </p:sp>
      <p:pic>
        <p:nvPicPr>
          <p:cNvPr id="4" name="Content Placeholder 3" descr="i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60952" y="1219200"/>
            <a:ext cx="5222096" cy="49371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BarbasiBrid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7950" y="1547812"/>
            <a:ext cx="6388100" cy="4279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KoenigsbergBridges_9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76625" y="2592387"/>
            <a:ext cx="2190750" cy="21907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9600" dirty="0" smtClean="0"/>
              <a:t>G=(V,E)</a:t>
            </a:r>
            <a:endParaRPr lang="en-US" sz="9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pic>
        <p:nvPicPr>
          <p:cNvPr id="4" name="Content Placeholder 3" descr="AdjacencyMatrix_10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4593" y="1524000"/>
            <a:ext cx="7765473" cy="4495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Simétrica</a:t>
            </a:r>
          </a:p>
          <a:p>
            <a:pPr lvl="1"/>
            <a:r>
              <a:rPr lang="pt-BR" dirty="0" smtClean="0"/>
              <a:t>Possui conjunto completo de autovalores reais</a:t>
            </a:r>
          </a:p>
          <a:p>
            <a:r>
              <a:rPr lang="pt-BR" dirty="0" smtClean="0"/>
              <a:t>Diagonal principal = 0</a:t>
            </a:r>
          </a:p>
          <a:p>
            <a:pPr lvl="1"/>
            <a:r>
              <a:rPr lang="pt-BR" dirty="0" smtClean="0"/>
              <a:t>Autovalores somam 0</a:t>
            </a:r>
          </a:p>
          <a:p>
            <a:endParaRPr lang="en-US" dirty="0"/>
          </a:p>
        </p:txBody>
      </p:sp>
      <p:pic>
        <p:nvPicPr>
          <p:cNvPr id="4" name="Picture 3" descr="2_matrix_all_symbols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200400"/>
            <a:ext cx="3352800" cy="30294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sz="2400" baseline="30000" dirty="0" smtClean="0"/>
              <a:t>k</a:t>
            </a:r>
            <a:r>
              <a:rPr lang="pt-BR" sz="2400" dirty="0" smtClean="0"/>
              <a:t> é o número de passeios de tamanho k no grafo</a:t>
            </a:r>
          </a:p>
          <a:p>
            <a:r>
              <a:rPr lang="pt-BR" sz="2400" dirty="0" smtClean="0"/>
              <a:t>A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 é o número de triângulos do grafo</a:t>
            </a:r>
          </a:p>
          <a:p>
            <a:r>
              <a:rPr lang="pt-BR" sz="2400" dirty="0" smtClean="0"/>
              <a:t>Teorema Espectral ftw.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</TotalTime>
  <Words>76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Uma análise das matrizes associadas a um grafo não-dirigido</vt:lpstr>
      <vt:lpstr>Grafos</vt:lpstr>
      <vt:lpstr>Redes</vt:lpstr>
      <vt:lpstr>Representações</vt:lpstr>
      <vt:lpstr>Representações</vt:lpstr>
      <vt:lpstr>Grafo</vt:lpstr>
      <vt:lpstr>Matriz de Adjacência</vt:lpstr>
      <vt:lpstr>Matriz de Adjacência</vt:lpstr>
      <vt:lpstr>Matriz de Adjacência</vt:lpstr>
      <vt:lpstr>Matriz de Adjacência</vt:lpstr>
    </vt:vector>
  </TitlesOfParts>
  <Company>Living Consultoria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análise das matrizes associadas a um grafo não-dirigido</dc:title>
  <dc:creator>Living Consultoria</dc:creator>
  <cp:lastModifiedBy>Living Consultoria</cp:lastModifiedBy>
  <cp:revision>6</cp:revision>
  <dcterms:created xsi:type="dcterms:W3CDTF">2010-05-27T00:35:28Z</dcterms:created>
  <dcterms:modified xsi:type="dcterms:W3CDTF">2010-05-27T01:33:54Z</dcterms:modified>
</cp:coreProperties>
</file>