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E002B1-C43F-4CB2-B631-F086D5EBA35B}" type="datetimeFigureOut">
              <a:rPr lang="en-US" smtClean="0"/>
              <a:pPr/>
              <a:t>5/26/2010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AB4DCC1-EBD4-4545-A7DB-DE7475EDCE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Um Estudo das Matrizes Associadas </a:t>
            </a:r>
            <a:r>
              <a:rPr lang="pt-BR" dirty="0" smtClean="0"/>
              <a:t>a </a:t>
            </a:r>
            <a:r>
              <a:rPr lang="pt-BR" dirty="0" smtClean="0"/>
              <a:t>Grafos Não-direcionados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Juan </a:t>
            </a:r>
            <a:r>
              <a:rPr lang="pt-BR" dirty="0" smtClean="0"/>
              <a:t>Lopes, PPGI, </a:t>
            </a:r>
            <a:r>
              <a:rPr lang="pt-BR" dirty="0" smtClean="0"/>
              <a:t>2010</a:t>
            </a:r>
            <a:endParaRPr lang="en-US" dirty="0"/>
          </a:p>
        </p:txBody>
      </p:sp>
      <p:pic>
        <p:nvPicPr>
          <p:cNvPr id="4" name="Picture 3" descr="kaliningr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399" y="381001"/>
            <a:ext cx="3590925" cy="2882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[Off Topic] Nauru?</a:t>
            </a:r>
            <a:endParaRPr lang="en-US" dirty="0"/>
          </a:p>
        </p:txBody>
      </p:sp>
      <p:pic>
        <p:nvPicPr>
          <p:cNvPr id="4" name="Content Placeholder 3" descr="NauruGraphEmbeddings_1000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157412" y="1273175"/>
            <a:ext cx="4829175" cy="48291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Auto-valores simétricos em grafos bipartidos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257800"/>
            <a:ext cx="60388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905000"/>
            <a:ext cx="29241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905000"/>
            <a:ext cx="26098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 = D – A</a:t>
            </a:r>
          </a:p>
          <a:p>
            <a:r>
              <a:rPr lang="pt-BR" dirty="0" smtClean="0"/>
              <a:t>Laplaciano discreto</a:t>
            </a:r>
          </a:p>
          <a:p>
            <a:endParaRPr lang="pt-BR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delsqdemo_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362200"/>
            <a:ext cx="53340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Sempre possui o autovalor 0</a:t>
            </a:r>
          </a:p>
          <a:p>
            <a:pPr lvl="1"/>
            <a:r>
              <a:rPr lang="pt-BR" dirty="0" smtClean="0"/>
              <a:t>Cujo autovetor é (1, 1, ... , 1)</a:t>
            </a:r>
          </a:p>
          <a:p>
            <a:r>
              <a:rPr lang="pt-BR" dirty="0" smtClean="0"/>
              <a:t>Número de componentes = multiplicidade do 0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124200"/>
            <a:ext cx="26193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267200"/>
            <a:ext cx="59150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Segundo menor autovalor = conectividade algébrica</a:t>
            </a:r>
          </a:p>
          <a:p>
            <a:r>
              <a:rPr lang="pt-BR" dirty="0" smtClean="0"/>
              <a:t>Sincronizabilidade (?) de redes</a:t>
            </a:r>
          </a:p>
          <a:p>
            <a:r>
              <a:rPr lang="pt-BR" dirty="0" smtClean="0"/>
              <a:t>Inversamente afetado pelo número de vértices</a:t>
            </a:r>
          </a:p>
          <a:p>
            <a:r>
              <a:rPr lang="pt-BR" dirty="0" smtClean="0"/>
              <a:t>Diretamente afetado pelo grau médio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Laplaciana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Teorema de Kirchhoff</a:t>
            </a:r>
          </a:p>
          <a:p>
            <a:endParaRPr lang="en-US" dirty="0"/>
          </a:p>
        </p:txBody>
      </p:sp>
      <p:pic>
        <p:nvPicPr>
          <p:cNvPr id="4" name="Picture 3" descr="c945257cac91f010d569db77a83cf6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1981200"/>
            <a:ext cx="4890044" cy="10334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Programinha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8051879" cy="439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Baixe o programa, seu código-fonte e esta apresentação em: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algn="ctr">
              <a:buNone/>
            </a:pPr>
            <a:r>
              <a:rPr lang="pt-BR" sz="3600" dirty="0" smtClean="0"/>
              <a:t>http://  </a:t>
            </a:r>
            <a:r>
              <a:rPr lang="pt-BR" sz="3600" b="1" dirty="0" smtClean="0">
                <a:solidFill>
                  <a:srgbClr val="FF0000"/>
                </a:solidFill>
              </a:rPr>
              <a:t>ALC</a:t>
            </a:r>
            <a:r>
              <a:rPr lang="pt-BR" sz="3600" dirty="0" smtClean="0"/>
              <a:t>  .juanlopes.net</a:t>
            </a:r>
            <a:endParaRPr lang="en-US" sz="3600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Grafos</a:t>
            </a:r>
            <a:endParaRPr lang="en-US" dirty="0"/>
          </a:p>
        </p:txBody>
      </p:sp>
      <p:pic>
        <p:nvPicPr>
          <p:cNvPr id="4" name="Content Placeholder 3" descr="Koenigsberg_165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81150" y="1606550"/>
            <a:ext cx="5981700" cy="41624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</a:t>
            </a:r>
            <a:endParaRPr lang="en-US" dirty="0"/>
          </a:p>
        </p:txBody>
      </p:sp>
      <p:pic>
        <p:nvPicPr>
          <p:cNvPr id="4" name="Content Placeholder 3" descr="i5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60952" y="1219200"/>
            <a:ext cx="5222096" cy="4937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BarbasiBridge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7950" y="1547812"/>
            <a:ext cx="6388100" cy="4279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Representações</a:t>
            </a:r>
            <a:endParaRPr lang="en-US" dirty="0"/>
          </a:p>
        </p:txBody>
      </p:sp>
      <p:pic>
        <p:nvPicPr>
          <p:cNvPr id="4" name="Content Placeholder 3" descr="KoenigsbergBridges_9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476625" y="2592387"/>
            <a:ext cx="2190750" cy="2190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pt-BR" sz="9600" dirty="0" smtClean="0"/>
          </a:p>
          <a:p>
            <a:pPr algn="ctr">
              <a:buNone/>
            </a:pPr>
            <a:r>
              <a:rPr lang="pt-BR" sz="9600" dirty="0" smtClean="0"/>
              <a:t>G</a:t>
            </a:r>
            <a:r>
              <a:rPr lang="pt-BR" sz="9600" dirty="0" smtClean="0"/>
              <a:t>=(V</a:t>
            </a:r>
            <a:r>
              <a:rPr lang="pt-BR" sz="9600" dirty="0" smtClean="0"/>
              <a:t>, E</a:t>
            </a:r>
            <a:r>
              <a:rPr lang="pt-BR" sz="9600" dirty="0" smtClean="0"/>
              <a:t>)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pic>
        <p:nvPicPr>
          <p:cNvPr id="4" name="Content Placeholder 3" descr="AdjacencyMatrix_1001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34593" y="1524000"/>
            <a:ext cx="7765473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Simétrica</a:t>
            </a:r>
          </a:p>
          <a:p>
            <a:pPr lvl="1"/>
            <a:r>
              <a:rPr lang="pt-BR" dirty="0" smtClean="0"/>
              <a:t>Possui conjunto completo de autovalores </a:t>
            </a:r>
            <a:r>
              <a:rPr lang="pt-BR" dirty="0" smtClean="0"/>
              <a:t>reais</a:t>
            </a:r>
          </a:p>
          <a:p>
            <a:pPr lvl="1"/>
            <a:r>
              <a:rPr lang="pt-BR" sz="2000" dirty="0" smtClean="0"/>
              <a:t>Teorema Espectral ftw.</a:t>
            </a:r>
            <a:endParaRPr lang="en-US" dirty="0" smtClean="0"/>
          </a:p>
          <a:p>
            <a:r>
              <a:rPr lang="pt-BR" dirty="0" smtClean="0"/>
              <a:t>Diagonal </a:t>
            </a:r>
            <a:r>
              <a:rPr lang="pt-BR" dirty="0" smtClean="0"/>
              <a:t>principal = 0</a:t>
            </a:r>
          </a:p>
          <a:p>
            <a:pPr lvl="1"/>
            <a:r>
              <a:rPr lang="pt-BR" dirty="0" smtClean="0"/>
              <a:t>Autovalores somam 0</a:t>
            </a:r>
          </a:p>
          <a:p>
            <a:endParaRPr lang="en-US" dirty="0"/>
          </a:p>
        </p:txBody>
      </p:sp>
      <p:pic>
        <p:nvPicPr>
          <p:cNvPr id="4" name="Picture 3" descr="2_matrix_all_symbols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406955"/>
            <a:ext cx="3124200" cy="2822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sz="2400" baseline="30000" dirty="0" smtClean="0"/>
              <a:t>k</a:t>
            </a:r>
            <a:r>
              <a:rPr lang="pt-BR" sz="2400" dirty="0" smtClean="0"/>
              <a:t> é </a:t>
            </a:r>
            <a:r>
              <a:rPr lang="pt-BR" sz="2400" dirty="0" smtClean="0"/>
              <a:t>a matriz </a:t>
            </a:r>
            <a:r>
              <a:rPr lang="pt-BR" sz="2400" dirty="0" smtClean="0"/>
              <a:t>de passeios de tamanho k no grafo</a:t>
            </a:r>
          </a:p>
          <a:p>
            <a:r>
              <a:rPr lang="pt-BR" sz="2400" dirty="0" smtClean="0"/>
              <a:t>Traço(A</a:t>
            </a:r>
            <a:r>
              <a:rPr lang="pt-BR" sz="2400" baseline="30000" dirty="0" smtClean="0"/>
              <a:t>3</a:t>
            </a:r>
            <a:r>
              <a:rPr lang="pt-BR" sz="2400" dirty="0" smtClean="0"/>
              <a:t>) é </a:t>
            </a:r>
            <a:r>
              <a:rPr lang="pt-BR" sz="2400" dirty="0" smtClean="0"/>
              <a:t>o número de triângulos do </a:t>
            </a:r>
            <a:r>
              <a:rPr lang="pt-BR" sz="2400" dirty="0" smtClean="0"/>
              <a:t>grafo</a:t>
            </a:r>
          </a:p>
          <a:p>
            <a:endParaRPr lang="pt-BR" sz="2400" dirty="0" smtClean="0"/>
          </a:p>
        </p:txBody>
      </p:sp>
      <p:pic>
        <p:nvPicPr>
          <p:cNvPr id="4" name="Picture 3" descr="420px-Nauru_graph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286000"/>
            <a:ext cx="40005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93</TotalTime>
  <Words>167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Origin</vt:lpstr>
      <vt:lpstr>Um Estudo das Matrizes Associadas a Grafos Não-direcionados</vt:lpstr>
      <vt:lpstr>Grafos</vt:lpstr>
      <vt:lpstr>Redes</vt:lpstr>
      <vt:lpstr>Representações</vt:lpstr>
      <vt:lpstr>Representações</vt:lpstr>
      <vt:lpstr>Grafo</vt:lpstr>
      <vt:lpstr>Matriz de Adjacência</vt:lpstr>
      <vt:lpstr>Matriz de Adjacência</vt:lpstr>
      <vt:lpstr>Matriz de Adjacência</vt:lpstr>
      <vt:lpstr>[Off Topic] Nauru?</vt:lpstr>
      <vt:lpstr>Matriz de Adjacência</vt:lpstr>
      <vt:lpstr>Matriz Laplaciana</vt:lpstr>
      <vt:lpstr>Matriz Laplaciana</vt:lpstr>
      <vt:lpstr>Matriz Laplaciana</vt:lpstr>
      <vt:lpstr>Matriz Laplaciana</vt:lpstr>
      <vt:lpstr>Programinha</vt:lpstr>
      <vt:lpstr>Obrigado</vt:lpstr>
    </vt:vector>
  </TitlesOfParts>
  <Company>Living Consultoria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análise das matrizes associadas a um grafo não-dirigido</dc:title>
  <dc:creator>Living Consultoria</dc:creator>
  <cp:lastModifiedBy>Living Consultoria</cp:lastModifiedBy>
  <cp:revision>11</cp:revision>
  <dcterms:created xsi:type="dcterms:W3CDTF">2010-05-27T00:35:28Z</dcterms:created>
  <dcterms:modified xsi:type="dcterms:W3CDTF">2010-05-27T02:15:58Z</dcterms:modified>
</cp:coreProperties>
</file>