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a4d8018d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a4d8018d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a4d8018d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a4d8018d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a4d8018d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9a4d8018d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9a4d8018d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9a4d8018d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9a4d8018d8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9a4d8018d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9a4d8018d8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9a4d8018d8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9a4d8018d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9a4d8018d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9a4d8018d8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9a4d8018d8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vision.caltech.edu/Image_Datasets/Caltech101/101_ObjectCategories.tar.gz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6.jpg"/><Relationship Id="rId5" Type="http://schemas.openxmlformats.org/officeDocument/2006/relationships/image" Target="../media/image2.jpg"/><Relationship Id="rId6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fchollet/deep-learning-models/releases/download/v0.1/vgg16_weights_tf_dim_ordering_tf_kernels.h5" TargetMode="External"/><Relationship Id="rId4" Type="http://schemas.openxmlformats.org/officeDocument/2006/relationships/hyperlink" Target="https://colab.research.google.com/github/kylemath/ml4a-guides/blob/master/notebooks/transfer-learning.ipynb#scrollTo=KpUDAbxiYoa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Final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 </a:t>
            </a:r>
            <a:r>
              <a:rPr lang="pt-BR"/>
              <a:t>Science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por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Juan Pablo Monteiro Fernandes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Explicação da base do Estudo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Este estudo apresenta a comparação de dados em uma </a:t>
            </a:r>
            <a:r>
              <a:rPr lang="pt-BR"/>
              <a:t>machine</a:t>
            </a:r>
            <a:r>
              <a:rPr lang="pt-BR"/>
              <a:t> </a:t>
            </a:r>
            <a:r>
              <a:rPr lang="pt-BR"/>
              <a:t>Learning</a:t>
            </a:r>
            <a:r>
              <a:rPr lang="pt-BR"/>
              <a:t> treinada com uma rede neural pessoal, e uma utilizando o </a:t>
            </a:r>
            <a:r>
              <a:rPr lang="pt-BR"/>
              <a:t>método</a:t>
            </a:r>
            <a:r>
              <a:rPr lang="pt-BR"/>
              <a:t> Transfer Learning, com duas bases de dados diferente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● </a:t>
            </a:r>
            <a:r>
              <a:rPr lang="pt-BR"/>
              <a:t>a primeira base de dados que irei chamar de base A que  </a:t>
            </a:r>
            <a:r>
              <a:rPr lang="pt-BR"/>
              <a:t>advinda</a:t>
            </a:r>
            <a:r>
              <a:rPr lang="pt-BR"/>
              <a:t> de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9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http://www.vision.caltech.edu/Image_Datasets/Caltech101/101_ObjectCategories.tar.gz</a:t>
            </a:r>
            <a:endParaRPr sz="95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este possuindo </a:t>
            </a:r>
            <a:r>
              <a:rPr lang="pt-BR"/>
              <a:t>cerca</a:t>
            </a:r>
            <a:r>
              <a:rPr lang="pt-BR"/>
              <a:t> de 9000 itens divididos em 101 categorias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● A segunda base de dados que irei chamar de base B advinda de uma coleção de 3000 imagens divididas entre a categoria de gato e cão.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75" y="1585938"/>
            <a:ext cx="5074451" cy="1536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475" y="3351776"/>
            <a:ext cx="5074449" cy="158532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/>
        </p:nvSpPr>
        <p:spPr>
          <a:xfrm>
            <a:off x="5239950" y="1618050"/>
            <a:ext cx="3643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Precisão de cada época da Base A.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emonstrar</a:t>
            </a: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uma baixa </a:t>
            </a: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precisão, talvez explicado pelo grande número de categorias de imagens e por uma quantidade menor de imagens por categoria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5360200" y="3351775"/>
            <a:ext cx="3643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Precisão de cada época da Base B.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Demonstrar uma Alta precisão, talvez explicado por </a:t>
            </a: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possuir</a:t>
            </a: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apenas duas categorias de imagens  e um grande </a:t>
            </a: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número</a:t>
            </a: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 imagens em cada categoria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7874"/>
            <a:ext cx="7520000" cy="22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85325"/>
            <a:ext cx="7587876" cy="22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/>
        </p:nvSpPr>
        <p:spPr>
          <a:xfrm>
            <a:off x="7565225" y="278600"/>
            <a:ext cx="15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Base 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7643700" y="2992025"/>
            <a:ext cx="15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Base B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Podemos perceber que a </a:t>
            </a:r>
            <a:r>
              <a:rPr lang="pt-BR"/>
              <a:t>através</a:t>
            </a:r>
            <a:r>
              <a:rPr lang="pt-BR"/>
              <a:t> do </a:t>
            </a:r>
            <a:r>
              <a:rPr lang="pt-BR"/>
              <a:t>gráfico</a:t>
            </a:r>
            <a:r>
              <a:rPr lang="pt-BR"/>
              <a:t> </a:t>
            </a:r>
            <a:r>
              <a:rPr lang="pt-BR"/>
              <a:t>anterior</a:t>
            </a:r>
            <a:r>
              <a:rPr lang="pt-BR"/>
              <a:t> e das </a:t>
            </a:r>
            <a:r>
              <a:rPr lang="pt-BR"/>
              <a:t>informações</a:t>
            </a:r>
            <a:r>
              <a:rPr lang="pt-BR"/>
              <a:t> recolhidas, a constatação de que a precisão maior da Base B se </a:t>
            </a:r>
            <a:r>
              <a:rPr lang="pt-BR"/>
              <a:t>dá pela</a:t>
            </a:r>
            <a:r>
              <a:rPr lang="pt-BR"/>
              <a:t> construção da base de dados , claro que outras variáveis podem ter ajudado a alterar tal resultado, como a qualidade das imagens. porém os dados considerados anteriormente não devem ser descartados.</a:t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 rotWithShape="1">
          <a:blip r:embed="rId3">
            <a:alphaModFix/>
          </a:blip>
          <a:srcRect b="0" l="3754" r="18995" t="0"/>
          <a:stretch/>
        </p:blipFill>
        <p:spPr>
          <a:xfrm>
            <a:off x="97350" y="860325"/>
            <a:ext cx="7402150" cy="42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350" y="360328"/>
            <a:ext cx="7402150" cy="42748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/>
          <p:nvPr/>
        </p:nvSpPr>
        <p:spPr>
          <a:xfrm>
            <a:off x="7640250" y="407200"/>
            <a:ext cx="11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Base 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7640250" y="873963"/>
            <a:ext cx="11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Base b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Após o Transfer Learning </a:t>
            </a:r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93075"/>
            <a:ext cx="5625699" cy="185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62350"/>
            <a:ext cx="5625701" cy="206103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8"/>
          <p:cNvSpPr txBox="1"/>
          <p:nvPr/>
        </p:nvSpPr>
        <p:spPr>
          <a:xfrm>
            <a:off x="5807875" y="1114425"/>
            <a:ext cx="280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Base 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5807875" y="3345675"/>
            <a:ext cx="280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Base B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60306"/>
            <a:ext cx="8089776" cy="2022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 rotWithShape="1">
          <a:blip r:embed="rId4">
            <a:alphaModFix/>
          </a:blip>
          <a:srcRect b="0" l="3297" r="0" t="0"/>
          <a:stretch/>
        </p:blipFill>
        <p:spPr>
          <a:xfrm>
            <a:off x="0" y="306425"/>
            <a:ext cx="8089776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/>
          <p:nvPr/>
        </p:nvSpPr>
        <p:spPr>
          <a:xfrm>
            <a:off x="8133150" y="417900"/>
            <a:ext cx="7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Base 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8133150" y="3077750"/>
            <a:ext cx="7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Base B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1276075" y="1878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com base na a avaliação da precisão  após o Transfer </a:t>
            </a:r>
            <a:r>
              <a:rPr lang="pt-BR"/>
              <a:t>Learning constata se que utilizando um aumento da precisão , principalmente na Base A, porém na base B podemos ver uma diminuição na perda maior que 50 %</a:t>
            </a:r>
            <a:endParaRPr/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1200" y="1105725"/>
            <a:ext cx="2217756" cy="3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1200" y="171906"/>
            <a:ext cx="2217750" cy="387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0"/>
          <p:cNvPicPr preferRelativeResize="0"/>
          <p:nvPr/>
        </p:nvPicPr>
        <p:blipFill rotWithShape="1">
          <a:blip r:embed="rId5">
            <a:alphaModFix/>
          </a:blip>
          <a:srcRect b="0" l="3755" r="65516" t="0"/>
          <a:stretch/>
        </p:blipFill>
        <p:spPr>
          <a:xfrm>
            <a:off x="925100" y="1135425"/>
            <a:ext cx="2944426" cy="42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0"/>
          <p:cNvPicPr preferRelativeResize="0"/>
          <p:nvPr/>
        </p:nvPicPr>
        <p:blipFill rotWithShape="1">
          <a:blip r:embed="rId6">
            <a:alphaModFix/>
          </a:blip>
          <a:srcRect b="0" l="0" r="60222" t="0"/>
          <a:stretch/>
        </p:blipFill>
        <p:spPr>
          <a:xfrm>
            <a:off x="925100" y="248100"/>
            <a:ext cx="2944426" cy="42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0"/>
          <p:cNvSpPr txBox="1"/>
          <p:nvPr/>
        </p:nvSpPr>
        <p:spPr>
          <a:xfrm>
            <a:off x="4255300" y="185538"/>
            <a:ext cx="771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Base 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⬌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4255300" y="1072863"/>
            <a:ext cx="771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Base B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⬌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1662125" y="685800"/>
            <a:ext cx="20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Sem Transfer Learning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5974575" y="685800"/>
            <a:ext cx="202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</a:t>
            </a: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Transfer Learning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 neural utilizada no Transfer Learning : </a:t>
            </a:r>
            <a:r>
              <a:rPr lang="pt-BR" sz="1050" u="sng">
                <a:solidFill>
                  <a:schemeClr val="hlink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https://github.com/fchollet/deep-learning-models/releases/download/v0.1/vgg16_weights_tf_dim_ordering_tf_kernels.h5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Estudo base A de: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https://colab.research.google.com/github/kylemath/ml4a-guides/blob/master/notebooks/transfer-learning.ipynb#scrollTo=KpUDAbxiYoay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imagens utilizadas na base B foram filtradas de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https://www.tensorflow.org/datasets/catalog/cats_vs_dogs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