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3" d="100"/>
          <a:sy n="53" d="100"/>
        </p:scale>
        <p:origin x="284" y="2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F49DBD-612B-CB6A-3C40-F6E623EBBA6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BF2AEBED-DEFD-BD5B-67A1-8D76E25BEA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629ECB1-B2A5-9842-8FC9-AA431EFF1CF8}"/>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5" name="Espace réservé du pied de page 4">
            <a:extLst>
              <a:ext uri="{FF2B5EF4-FFF2-40B4-BE49-F238E27FC236}">
                <a16:creationId xmlns:a16="http://schemas.microsoft.com/office/drawing/2014/main" id="{3BFBA069-9A54-029F-4A53-DCF63C089DA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2A89AB3-7B4A-60BD-9B81-195235DFFBBF}"/>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2224679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3B562E-42D4-1922-035D-EBD15E4D91B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DBEB1A6-B166-6EEE-EC0F-D49654ACC89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49D8EE3-3179-C407-31EB-5326E403C5BF}"/>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5" name="Espace réservé du pied de page 4">
            <a:extLst>
              <a:ext uri="{FF2B5EF4-FFF2-40B4-BE49-F238E27FC236}">
                <a16:creationId xmlns:a16="http://schemas.microsoft.com/office/drawing/2014/main" id="{1C6F8514-9786-11A7-8423-9C1A63F3D1D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E332C4E-9E76-D924-1F72-B9037AC60C83}"/>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212051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4832E77-DE04-63F6-C120-11EB568C7B7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B6B0410-585B-3F0C-0B58-41B8DA9EC8A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99AC27A-3B3C-E04A-1DE4-DAC839991B87}"/>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5" name="Espace réservé du pied de page 4">
            <a:extLst>
              <a:ext uri="{FF2B5EF4-FFF2-40B4-BE49-F238E27FC236}">
                <a16:creationId xmlns:a16="http://schemas.microsoft.com/office/drawing/2014/main" id="{7964C9A2-3B99-49D5-DD1E-06C9E7173B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5D4A9B4-DECA-85D7-F08B-DD655E107B5A}"/>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2095257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AC9AE-1045-FB7D-EAE0-3492F0050C4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ADBBCE08-13C2-4143-EF9F-D4C26D9B14C4}"/>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C404588-8B3F-17F0-B946-43CA26E9E855}"/>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5" name="Espace réservé du pied de page 4">
            <a:extLst>
              <a:ext uri="{FF2B5EF4-FFF2-40B4-BE49-F238E27FC236}">
                <a16:creationId xmlns:a16="http://schemas.microsoft.com/office/drawing/2014/main" id="{63380962-8461-BE25-5999-C988AC5D2C1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18B86EB-1DBE-5F31-9F07-EEDF3D1AED6F}"/>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24611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24AE1D-EA69-01C8-CB38-576CF3747BDE}"/>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FFE75995-CDED-15F0-0C2C-EC43EC8696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D0EB4472-AF65-FBAE-7BCC-52122DC06BFD}"/>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5" name="Espace réservé du pied de page 4">
            <a:extLst>
              <a:ext uri="{FF2B5EF4-FFF2-40B4-BE49-F238E27FC236}">
                <a16:creationId xmlns:a16="http://schemas.microsoft.com/office/drawing/2014/main" id="{FEF94EC8-8025-DDD4-A4DC-5D93264EE15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1CD30BA-7915-615A-1CE2-7E87D35B09E6}"/>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2982979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0F1A04-823B-CE52-BE50-06ECA197899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8AB9452-4585-6613-ECCF-0E1FC1E9062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C62C28DF-CC3C-538C-C44E-F832A38E7C12}"/>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E376EB45-AD04-4DF0-1FF5-CFF139810B06}"/>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6" name="Espace réservé du pied de page 5">
            <a:extLst>
              <a:ext uri="{FF2B5EF4-FFF2-40B4-BE49-F238E27FC236}">
                <a16:creationId xmlns:a16="http://schemas.microsoft.com/office/drawing/2014/main" id="{A1239121-D4A6-981E-E179-1AC127A06A9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AC39A58-6F1A-D6FE-6C0E-D690FAB1CCBB}"/>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87745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53A306-844A-993B-EC67-7FC3D7EDB234}"/>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2C7F4F03-B706-BD55-C143-AD3D76792A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7BAEB199-B934-9AA2-232F-137CEA99913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E9234CCE-53EF-16F4-3328-187C50F980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D80E231C-44BD-E325-FBC2-122F1118A01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E67F332-89FD-0FA0-2DE3-2705A6ADEA7E}"/>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8" name="Espace réservé du pied de page 7">
            <a:extLst>
              <a:ext uri="{FF2B5EF4-FFF2-40B4-BE49-F238E27FC236}">
                <a16:creationId xmlns:a16="http://schemas.microsoft.com/office/drawing/2014/main" id="{EA687113-846B-B4D1-648A-4D294A66065C}"/>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F9FDB5D-3181-3F47-8554-457CB397AF0B}"/>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2991890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3AEAEE-C8FE-2184-B160-2A4A61BA8AB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09CC3DDC-55BE-3250-3255-85599D515E4D}"/>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4" name="Espace réservé du pied de page 3">
            <a:extLst>
              <a:ext uri="{FF2B5EF4-FFF2-40B4-BE49-F238E27FC236}">
                <a16:creationId xmlns:a16="http://schemas.microsoft.com/office/drawing/2014/main" id="{858F1E61-ACCB-7907-18A5-0EAB31925DF9}"/>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B34A57E3-2556-F1CF-A787-7CA66E00DF02}"/>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3432473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CF975E7-240B-60CF-4281-2BD989624F32}"/>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3" name="Espace réservé du pied de page 2">
            <a:extLst>
              <a:ext uri="{FF2B5EF4-FFF2-40B4-BE49-F238E27FC236}">
                <a16:creationId xmlns:a16="http://schemas.microsoft.com/office/drawing/2014/main" id="{877EB879-59DE-9E16-72B2-F3A69B204FC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1B0FEC2-27C2-627D-AAAB-43A442C76591}"/>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1804587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CB7A45-6A09-5595-69AD-C6FCFB02CE1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D9486C1D-DFC6-ACAF-566F-8FFF0F250B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4410533-28EE-E908-03A7-9F6B2FF82A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604634B-6F59-FAE3-2512-134D56C12005}"/>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6" name="Espace réservé du pied de page 5">
            <a:extLst>
              <a:ext uri="{FF2B5EF4-FFF2-40B4-BE49-F238E27FC236}">
                <a16:creationId xmlns:a16="http://schemas.microsoft.com/office/drawing/2014/main" id="{B8F515C7-805B-1699-98F8-94F675DC339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21ECF50-D8A1-EE4A-A90E-E30449E32961}"/>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1395077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F948FE-B06C-1BB3-F750-C2173AF3DD5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746BE7-0127-34F1-E314-EE346AC285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68ABF72-C6DE-8C50-9B92-84285A363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FB962D38-FD58-EEDE-51C7-4649E995B7F5}"/>
              </a:ext>
            </a:extLst>
          </p:cNvPr>
          <p:cNvSpPr>
            <a:spLocks noGrp="1"/>
          </p:cNvSpPr>
          <p:nvPr>
            <p:ph type="dt" sz="half" idx="10"/>
          </p:nvPr>
        </p:nvSpPr>
        <p:spPr/>
        <p:txBody>
          <a:bodyPr/>
          <a:lstStyle/>
          <a:p>
            <a:fld id="{31103CA5-0A72-4636-B9F3-FADD807B6454}" type="datetimeFigureOut">
              <a:rPr lang="fr-FR" smtClean="0"/>
              <a:t>28/02/2024</a:t>
            </a:fld>
            <a:endParaRPr lang="fr-FR"/>
          </a:p>
        </p:txBody>
      </p:sp>
      <p:sp>
        <p:nvSpPr>
          <p:cNvPr id="6" name="Espace réservé du pied de page 5">
            <a:extLst>
              <a:ext uri="{FF2B5EF4-FFF2-40B4-BE49-F238E27FC236}">
                <a16:creationId xmlns:a16="http://schemas.microsoft.com/office/drawing/2014/main" id="{284980EF-68A9-3F1F-5662-B08EA9C93DC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A5000BB-28AF-50D6-DB09-43CA59F5EAF3}"/>
              </a:ext>
            </a:extLst>
          </p:cNvPr>
          <p:cNvSpPr>
            <a:spLocks noGrp="1"/>
          </p:cNvSpPr>
          <p:nvPr>
            <p:ph type="sldNum" sz="quarter" idx="12"/>
          </p:nvPr>
        </p:nvSpPr>
        <p:spPr/>
        <p:txBody>
          <a:bodyPr/>
          <a:lstStyle/>
          <a:p>
            <a:fld id="{44271C57-1D65-44AD-AC5B-3DEB5AE6C0F6}" type="slidenum">
              <a:rPr lang="fr-FR" smtClean="0"/>
              <a:t>‹N°›</a:t>
            </a:fld>
            <a:endParaRPr lang="fr-FR"/>
          </a:p>
        </p:txBody>
      </p:sp>
    </p:spTree>
    <p:extLst>
      <p:ext uri="{BB962C8B-B14F-4D97-AF65-F5344CB8AC3E}">
        <p14:creationId xmlns:p14="http://schemas.microsoft.com/office/powerpoint/2010/main" val="3535475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9AFFB2-E201-6915-5F56-63A5F9EBB4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550B007F-261F-FA45-3992-70EAD8AC1C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AC0CA8F5-C901-5521-B945-03A0087ED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103CA5-0A72-4636-B9F3-FADD807B6454}" type="datetimeFigureOut">
              <a:rPr lang="fr-FR" smtClean="0"/>
              <a:t>28/02/2024</a:t>
            </a:fld>
            <a:endParaRPr lang="fr-FR"/>
          </a:p>
        </p:txBody>
      </p:sp>
      <p:sp>
        <p:nvSpPr>
          <p:cNvPr id="5" name="Espace réservé du pied de page 4">
            <a:extLst>
              <a:ext uri="{FF2B5EF4-FFF2-40B4-BE49-F238E27FC236}">
                <a16:creationId xmlns:a16="http://schemas.microsoft.com/office/drawing/2014/main" id="{D45605B1-A08A-DC3B-3A65-B1BBE6373C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61531D-05ED-9E54-FD7A-32BDBAC806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271C57-1D65-44AD-AC5B-3DEB5AE6C0F6}" type="slidenum">
              <a:rPr lang="fr-FR" smtClean="0"/>
              <a:t>‹N°›</a:t>
            </a:fld>
            <a:endParaRPr lang="fr-FR"/>
          </a:p>
        </p:txBody>
      </p:sp>
    </p:spTree>
    <p:extLst>
      <p:ext uri="{BB962C8B-B14F-4D97-AF65-F5344CB8AC3E}">
        <p14:creationId xmlns:p14="http://schemas.microsoft.com/office/powerpoint/2010/main" val="21185198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sasdedevs.com/posts/web-scraping-con-requests-y-beautifulsoup-en-python/"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pexels.com/es-es/foto/texto-cartas-fondo-verde-conclusion-7186207/" TargetMode="External"/><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6000" b="-6000"/>
          </a:stretch>
        </a:blip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9A9BB74-BB71-2EB2-E694-A2E52C019C91}"/>
              </a:ext>
            </a:extLst>
          </p:cNvPr>
          <p:cNvSpPr/>
          <p:nvPr/>
        </p:nvSpPr>
        <p:spPr>
          <a:xfrm>
            <a:off x="1600201" y="2947736"/>
            <a:ext cx="9480884" cy="120315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800" dirty="0">
                <a:solidFill>
                  <a:schemeClr val="tx1"/>
                </a:solidFill>
              </a:rPr>
              <a:t>Scraping Web</a:t>
            </a:r>
          </a:p>
        </p:txBody>
      </p:sp>
    </p:spTree>
    <p:extLst>
      <p:ext uri="{BB962C8B-B14F-4D97-AF65-F5344CB8AC3E}">
        <p14:creationId xmlns:p14="http://schemas.microsoft.com/office/powerpoint/2010/main" val="82013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2F1FA9-166F-164E-0EE2-09640063438E}"/>
              </a:ext>
            </a:extLst>
          </p:cNvPr>
          <p:cNvSpPr>
            <a:spLocks noGrp="1"/>
          </p:cNvSpPr>
          <p:nvPr>
            <p:ph type="title"/>
          </p:nvPr>
        </p:nvSpPr>
        <p:spPr/>
        <p:txBody>
          <a:bodyPr/>
          <a:lstStyle/>
          <a:p>
            <a:r>
              <a:rPr lang="fr-FR" dirty="0"/>
              <a:t>Présentation du projet</a:t>
            </a:r>
          </a:p>
        </p:txBody>
      </p:sp>
      <p:sp>
        <p:nvSpPr>
          <p:cNvPr id="3" name="Espace réservé du contenu 2">
            <a:extLst>
              <a:ext uri="{FF2B5EF4-FFF2-40B4-BE49-F238E27FC236}">
                <a16:creationId xmlns:a16="http://schemas.microsoft.com/office/drawing/2014/main" id="{49B09879-CA6B-C74E-4BD5-5E248427251E}"/>
              </a:ext>
            </a:extLst>
          </p:cNvPr>
          <p:cNvSpPr>
            <a:spLocks noGrp="1"/>
          </p:cNvSpPr>
          <p:nvPr>
            <p:ph idx="1"/>
          </p:nvPr>
        </p:nvSpPr>
        <p:spPr>
          <a:xfrm>
            <a:off x="838200" y="1825625"/>
            <a:ext cx="10515600" cy="3600617"/>
          </a:xfrm>
        </p:spPr>
        <p:txBody>
          <a:bodyPr/>
          <a:lstStyle/>
          <a:p>
            <a:r>
              <a:rPr lang="fr-FR" dirty="0"/>
              <a:t>Le scrapper de site web est un projet développer par Kabore Innocent et Kouchanou Prince. Le projet qui nous est soumis et qui a été soigneusement traiter a pour but de permettre a nos utilisateurs d’avoir un accès rapide aux actualité du Burkina Faso au travers de cinq sites web qui suivent:Burkinadedemain,Fasonet,Fasozine,Burkina24,Lefaso.</a:t>
            </a:r>
          </a:p>
        </p:txBody>
      </p:sp>
      <p:sp>
        <p:nvSpPr>
          <p:cNvPr id="4" name="Rectangle 3">
            <a:extLst>
              <a:ext uri="{FF2B5EF4-FFF2-40B4-BE49-F238E27FC236}">
                <a16:creationId xmlns:a16="http://schemas.microsoft.com/office/drawing/2014/main" id="{03584A16-63B7-1DB5-35F4-1E82B8F64067}"/>
              </a:ext>
            </a:extLst>
          </p:cNvPr>
          <p:cNvSpPr/>
          <p:nvPr/>
        </p:nvSpPr>
        <p:spPr>
          <a:xfrm>
            <a:off x="0" y="6063343"/>
            <a:ext cx="5225142" cy="7946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Kabore W.M.Innocent &amp;&amp; Koutchanou.J.Prince</a:t>
            </a:r>
          </a:p>
        </p:txBody>
      </p:sp>
    </p:spTree>
    <p:extLst>
      <p:ext uri="{BB962C8B-B14F-4D97-AF65-F5344CB8AC3E}">
        <p14:creationId xmlns:p14="http://schemas.microsoft.com/office/powerpoint/2010/main" val="75482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72C95-933F-5D0B-6A33-900F838C6453}"/>
              </a:ext>
            </a:extLst>
          </p:cNvPr>
          <p:cNvSpPr>
            <a:spLocks noGrp="1"/>
          </p:cNvSpPr>
          <p:nvPr>
            <p:ph type="title"/>
          </p:nvPr>
        </p:nvSpPr>
        <p:spPr/>
        <p:txBody>
          <a:bodyPr/>
          <a:lstStyle/>
          <a:p>
            <a:r>
              <a:rPr lang="fr-FR" dirty="0"/>
              <a:t>Option d’utilisation</a:t>
            </a:r>
          </a:p>
        </p:txBody>
      </p:sp>
      <p:sp>
        <p:nvSpPr>
          <p:cNvPr id="3" name="Espace réservé du contenu 2">
            <a:extLst>
              <a:ext uri="{FF2B5EF4-FFF2-40B4-BE49-F238E27FC236}">
                <a16:creationId xmlns:a16="http://schemas.microsoft.com/office/drawing/2014/main" id="{E9C5F874-60BB-43CA-3AE4-C078EE10D2F9}"/>
              </a:ext>
            </a:extLst>
          </p:cNvPr>
          <p:cNvSpPr>
            <a:spLocks noGrp="1"/>
          </p:cNvSpPr>
          <p:nvPr>
            <p:ph idx="1"/>
          </p:nvPr>
        </p:nvSpPr>
        <p:spPr>
          <a:xfrm>
            <a:off x="838200" y="1825625"/>
            <a:ext cx="10515600" cy="3901407"/>
          </a:xfrm>
        </p:spPr>
        <p:txBody>
          <a:bodyPr/>
          <a:lstStyle/>
          <a:p>
            <a:pPr marL="571500" indent="-571500">
              <a:buFont typeface="+mj-lt"/>
              <a:buAutoNum type="romanUcPeriod"/>
            </a:pPr>
            <a:r>
              <a:rPr lang="fr-FR" dirty="0"/>
              <a:t>Ajouter l’url d’un site</a:t>
            </a:r>
          </a:p>
          <a:p>
            <a:pPr marL="571500" indent="-571500">
              <a:buFont typeface="+mj-lt"/>
              <a:buAutoNum type="romanUcPeriod"/>
            </a:pPr>
            <a:r>
              <a:rPr lang="fr-FR" dirty="0"/>
              <a:t>Rechercher les informations (obtenir les résultats de la requête)</a:t>
            </a:r>
          </a:p>
          <a:p>
            <a:pPr marL="571500" indent="-571500">
              <a:buFont typeface="+mj-lt"/>
              <a:buAutoNum type="romanUcPeriod"/>
            </a:pPr>
            <a:r>
              <a:rPr lang="fr-FR" dirty="0"/>
              <a:t>Modifier L’url d’un site</a:t>
            </a:r>
          </a:p>
          <a:p>
            <a:pPr marL="571500" indent="-571500">
              <a:buFont typeface="+mj-lt"/>
              <a:buAutoNum type="romanUcPeriod"/>
            </a:pPr>
            <a:r>
              <a:rPr lang="fr-FR" dirty="0"/>
              <a:t>Supprimer l’url d’un site </a:t>
            </a:r>
          </a:p>
        </p:txBody>
      </p:sp>
      <p:sp>
        <p:nvSpPr>
          <p:cNvPr id="4" name="Rectangle 3">
            <a:extLst>
              <a:ext uri="{FF2B5EF4-FFF2-40B4-BE49-F238E27FC236}">
                <a16:creationId xmlns:a16="http://schemas.microsoft.com/office/drawing/2014/main" id="{B4635D54-25C6-A933-2D71-68808E239809}"/>
              </a:ext>
            </a:extLst>
          </p:cNvPr>
          <p:cNvSpPr/>
          <p:nvPr/>
        </p:nvSpPr>
        <p:spPr>
          <a:xfrm>
            <a:off x="0" y="6063343"/>
            <a:ext cx="5225142" cy="79465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outerShdw blurRad="50800" dist="50800" dir="5400000" algn="ctr" rotWithShape="0">
              <a:srgbClr val="000000">
                <a:alpha val="14000"/>
              </a:srgb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Kabore W.M.Innocent &amp;&amp; Koutchanou.J.Prince</a:t>
            </a:r>
          </a:p>
        </p:txBody>
      </p:sp>
    </p:spTree>
    <p:extLst>
      <p:ext uri="{BB962C8B-B14F-4D97-AF65-F5344CB8AC3E}">
        <p14:creationId xmlns:p14="http://schemas.microsoft.com/office/powerpoint/2010/main" val="1195635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5C7113-9E67-8F73-6DF0-76FE191010DA}"/>
              </a:ext>
            </a:extLst>
          </p:cNvPr>
          <p:cNvSpPr>
            <a:spLocks noGrp="1"/>
          </p:cNvSpPr>
          <p:nvPr>
            <p:ph type="title"/>
          </p:nvPr>
        </p:nvSpPr>
        <p:spPr/>
        <p:txBody>
          <a:bodyPr/>
          <a:lstStyle/>
          <a:p>
            <a:pPr marL="857250" indent="-857250">
              <a:buFont typeface="+mj-lt"/>
              <a:buAutoNum type="romanUcPeriod"/>
            </a:pPr>
            <a:r>
              <a:rPr lang="fr-FR" dirty="0"/>
              <a:t>Ajouter l’url d’un site</a:t>
            </a:r>
          </a:p>
        </p:txBody>
      </p:sp>
      <p:sp>
        <p:nvSpPr>
          <p:cNvPr id="3" name="Espace réservé du contenu 2">
            <a:extLst>
              <a:ext uri="{FF2B5EF4-FFF2-40B4-BE49-F238E27FC236}">
                <a16:creationId xmlns:a16="http://schemas.microsoft.com/office/drawing/2014/main" id="{1003CD77-1B4A-313F-D06D-D3FC41C603CC}"/>
              </a:ext>
            </a:extLst>
          </p:cNvPr>
          <p:cNvSpPr>
            <a:spLocks noGrp="1"/>
          </p:cNvSpPr>
          <p:nvPr>
            <p:ph idx="1"/>
          </p:nvPr>
        </p:nvSpPr>
        <p:spPr>
          <a:xfrm>
            <a:off x="838200" y="1825625"/>
            <a:ext cx="5257800" cy="4351338"/>
          </a:xfrm>
        </p:spPr>
        <p:txBody>
          <a:bodyPr/>
          <a:lstStyle/>
          <a:p>
            <a:r>
              <a:rPr lang="fr-FR" dirty="0"/>
              <a:t>Pour l’ajout de l’url d’un site dans notre application</a:t>
            </a:r>
          </a:p>
          <a:p>
            <a:r>
              <a:rPr lang="fr-FR" dirty="0"/>
              <a:t>Il faut juste entrer l’url du site sur la partie entry situé dans le Label Frame nommée renseignement de l’url .</a:t>
            </a:r>
          </a:p>
          <a:p>
            <a:r>
              <a:rPr lang="fr-FR" dirty="0"/>
              <a:t>Puis nous validons avec le bouton ‘Valider’</a:t>
            </a:r>
          </a:p>
        </p:txBody>
      </p:sp>
      <p:pic>
        <p:nvPicPr>
          <p:cNvPr id="5" name="Image 4">
            <a:extLst>
              <a:ext uri="{FF2B5EF4-FFF2-40B4-BE49-F238E27FC236}">
                <a16:creationId xmlns:a16="http://schemas.microsoft.com/office/drawing/2014/main" id="{4E69C1BF-CD21-2F01-BD18-9B3501B1AD20}"/>
              </a:ext>
            </a:extLst>
          </p:cNvPr>
          <p:cNvPicPr>
            <a:picLocks noChangeAspect="1"/>
          </p:cNvPicPr>
          <p:nvPr/>
        </p:nvPicPr>
        <p:blipFill>
          <a:blip r:embed="rId2"/>
          <a:stretch>
            <a:fillRect/>
          </a:stretch>
        </p:blipFill>
        <p:spPr>
          <a:xfrm>
            <a:off x="7940842" y="1690689"/>
            <a:ext cx="3412958" cy="3303750"/>
          </a:xfrm>
          <a:prstGeom prst="rect">
            <a:avLst/>
          </a:prstGeom>
        </p:spPr>
      </p:pic>
      <p:sp>
        <p:nvSpPr>
          <p:cNvPr id="6" name="Flèche : gauche 5">
            <a:extLst>
              <a:ext uri="{FF2B5EF4-FFF2-40B4-BE49-F238E27FC236}">
                <a16:creationId xmlns:a16="http://schemas.microsoft.com/office/drawing/2014/main" id="{182E4F88-E963-E951-BF7B-1D0CDB59DCA0}"/>
              </a:ext>
            </a:extLst>
          </p:cNvPr>
          <p:cNvSpPr/>
          <p:nvPr/>
        </p:nvSpPr>
        <p:spPr>
          <a:xfrm>
            <a:off x="9962147" y="3186684"/>
            <a:ext cx="421105"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4003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00AF3AF-C7BE-6E93-69B6-05F4E8E023A3}"/>
              </a:ext>
            </a:extLst>
          </p:cNvPr>
          <p:cNvSpPr>
            <a:spLocks noGrp="1"/>
          </p:cNvSpPr>
          <p:nvPr>
            <p:ph type="title"/>
          </p:nvPr>
        </p:nvSpPr>
        <p:spPr/>
        <p:txBody>
          <a:bodyPr/>
          <a:lstStyle/>
          <a:p>
            <a:pPr marL="857250" indent="-857250">
              <a:buFont typeface="+mj-lt"/>
              <a:buAutoNum type="romanUcPeriod" startAt="2"/>
            </a:pPr>
            <a:r>
              <a:rPr lang="fr-FR" dirty="0"/>
              <a:t>Rechercher les informations </a:t>
            </a:r>
          </a:p>
        </p:txBody>
      </p:sp>
      <p:sp>
        <p:nvSpPr>
          <p:cNvPr id="3" name="Espace réservé du contenu 2">
            <a:extLst>
              <a:ext uri="{FF2B5EF4-FFF2-40B4-BE49-F238E27FC236}">
                <a16:creationId xmlns:a16="http://schemas.microsoft.com/office/drawing/2014/main" id="{BF0F2811-204A-5D80-281C-339E4776F5BE}"/>
              </a:ext>
            </a:extLst>
          </p:cNvPr>
          <p:cNvSpPr>
            <a:spLocks noGrp="1"/>
          </p:cNvSpPr>
          <p:nvPr>
            <p:ph idx="1"/>
          </p:nvPr>
        </p:nvSpPr>
        <p:spPr>
          <a:xfrm>
            <a:off x="838200" y="1825625"/>
            <a:ext cx="5682916" cy="4351338"/>
          </a:xfrm>
        </p:spPr>
        <p:txBody>
          <a:bodyPr/>
          <a:lstStyle/>
          <a:p>
            <a:r>
              <a:rPr lang="fr-FR" dirty="0"/>
              <a:t>Pour obtenir les résultats d’une requête sur un url ajouter, il vous faut cliquer sur le bouton ‘Rechercher’ ainsi les deux dernière actualité du site concerner s’affichera sur le label frame résultat.</a:t>
            </a:r>
          </a:p>
        </p:txBody>
      </p:sp>
    </p:spTree>
    <p:extLst>
      <p:ext uri="{BB962C8B-B14F-4D97-AF65-F5344CB8AC3E}">
        <p14:creationId xmlns:p14="http://schemas.microsoft.com/office/powerpoint/2010/main" val="235746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B20207-6BDA-1253-8AD5-3B4857098EF7}"/>
              </a:ext>
            </a:extLst>
          </p:cNvPr>
          <p:cNvSpPr>
            <a:spLocks noGrp="1"/>
          </p:cNvSpPr>
          <p:nvPr>
            <p:ph type="title"/>
          </p:nvPr>
        </p:nvSpPr>
        <p:spPr/>
        <p:txBody>
          <a:bodyPr/>
          <a:lstStyle/>
          <a:p>
            <a:r>
              <a:rPr lang="fr-FR" dirty="0"/>
              <a:t>Illustration</a:t>
            </a:r>
          </a:p>
        </p:txBody>
      </p:sp>
      <p:pic>
        <p:nvPicPr>
          <p:cNvPr id="5" name="Image 4">
            <a:extLst>
              <a:ext uri="{FF2B5EF4-FFF2-40B4-BE49-F238E27FC236}">
                <a16:creationId xmlns:a16="http://schemas.microsoft.com/office/drawing/2014/main" id="{D46BFBC5-5FA0-8DBB-B466-426B1E71B69C}"/>
              </a:ext>
            </a:extLst>
          </p:cNvPr>
          <p:cNvPicPr>
            <a:picLocks noChangeAspect="1"/>
          </p:cNvPicPr>
          <p:nvPr/>
        </p:nvPicPr>
        <p:blipFill>
          <a:blip r:embed="rId2"/>
          <a:stretch>
            <a:fillRect/>
          </a:stretch>
        </p:blipFill>
        <p:spPr>
          <a:xfrm>
            <a:off x="1316499" y="2095116"/>
            <a:ext cx="8965443" cy="4229317"/>
          </a:xfrm>
          <a:prstGeom prst="rect">
            <a:avLst/>
          </a:prstGeom>
        </p:spPr>
      </p:pic>
      <p:sp>
        <p:nvSpPr>
          <p:cNvPr id="6" name="Flèche : gauche 5">
            <a:extLst>
              <a:ext uri="{FF2B5EF4-FFF2-40B4-BE49-F238E27FC236}">
                <a16:creationId xmlns:a16="http://schemas.microsoft.com/office/drawing/2014/main" id="{BCC0EF8D-F19F-6BD9-E005-AF3A14B6FF1B}"/>
              </a:ext>
            </a:extLst>
          </p:cNvPr>
          <p:cNvSpPr/>
          <p:nvPr/>
        </p:nvSpPr>
        <p:spPr>
          <a:xfrm>
            <a:off x="2646947" y="3967458"/>
            <a:ext cx="421105"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009673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AA8AF9-9B75-8844-CF69-AE6D864C30C2}"/>
              </a:ext>
            </a:extLst>
          </p:cNvPr>
          <p:cNvSpPr>
            <a:spLocks noGrp="1"/>
          </p:cNvSpPr>
          <p:nvPr>
            <p:ph type="title"/>
          </p:nvPr>
        </p:nvSpPr>
        <p:spPr/>
        <p:txBody>
          <a:bodyPr/>
          <a:lstStyle/>
          <a:p>
            <a:pPr marL="857250" indent="-857250">
              <a:buFont typeface="+mj-lt"/>
              <a:buAutoNum type="romanUcPeriod" startAt="3"/>
            </a:pPr>
            <a:r>
              <a:rPr lang="fr-FR" dirty="0"/>
              <a:t>Modifier L’url d’un site</a:t>
            </a:r>
          </a:p>
        </p:txBody>
      </p:sp>
      <p:sp>
        <p:nvSpPr>
          <p:cNvPr id="3" name="Espace réservé du contenu 2">
            <a:extLst>
              <a:ext uri="{FF2B5EF4-FFF2-40B4-BE49-F238E27FC236}">
                <a16:creationId xmlns:a16="http://schemas.microsoft.com/office/drawing/2014/main" id="{488617CC-10B7-A0A4-A52D-C2A26F96272C}"/>
              </a:ext>
            </a:extLst>
          </p:cNvPr>
          <p:cNvSpPr>
            <a:spLocks noGrp="1"/>
          </p:cNvSpPr>
          <p:nvPr>
            <p:ph idx="1"/>
          </p:nvPr>
        </p:nvSpPr>
        <p:spPr>
          <a:xfrm>
            <a:off x="838201" y="1825625"/>
            <a:ext cx="5550568" cy="4351338"/>
          </a:xfrm>
        </p:spPr>
        <p:txBody>
          <a:bodyPr/>
          <a:lstStyle/>
          <a:p>
            <a:r>
              <a:rPr lang="fr-FR" dirty="0"/>
              <a:t>Pour modifie un url déjà entrer il suffit de cliquer sur le bouton Afficher ainsi sur un label nommé ‘Résultats Affichés ’apparaitrons l’ensemble des url déjà valider. Près de chaque url il y’a un bouton modifier qui permet aisément de modifier l’url en question.</a:t>
            </a:r>
          </a:p>
        </p:txBody>
      </p:sp>
      <p:pic>
        <p:nvPicPr>
          <p:cNvPr id="5" name="Image 4">
            <a:extLst>
              <a:ext uri="{FF2B5EF4-FFF2-40B4-BE49-F238E27FC236}">
                <a16:creationId xmlns:a16="http://schemas.microsoft.com/office/drawing/2014/main" id="{8D7669D7-74BD-1D59-B256-3DCCDEC7A2F5}"/>
              </a:ext>
            </a:extLst>
          </p:cNvPr>
          <p:cNvPicPr>
            <a:picLocks noChangeAspect="1"/>
          </p:cNvPicPr>
          <p:nvPr/>
        </p:nvPicPr>
        <p:blipFill>
          <a:blip r:embed="rId2"/>
          <a:stretch>
            <a:fillRect/>
          </a:stretch>
        </p:blipFill>
        <p:spPr>
          <a:xfrm>
            <a:off x="7291885" y="2310064"/>
            <a:ext cx="3359323" cy="1780673"/>
          </a:xfrm>
          <a:prstGeom prst="rect">
            <a:avLst/>
          </a:prstGeom>
        </p:spPr>
      </p:pic>
    </p:spTree>
    <p:extLst>
      <p:ext uri="{BB962C8B-B14F-4D97-AF65-F5344CB8AC3E}">
        <p14:creationId xmlns:p14="http://schemas.microsoft.com/office/powerpoint/2010/main" val="1921868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61D8991-D865-0585-3B3A-9B6745BA24A9}"/>
              </a:ext>
            </a:extLst>
          </p:cNvPr>
          <p:cNvSpPr>
            <a:spLocks noGrp="1"/>
          </p:cNvSpPr>
          <p:nvPr>
            <p:ph type="title"/>
          </p:nvPr>
        </p:nvSpPr>
        <p:spPr/>
        <p:txBody>
          <a:bodyPr/>
          <a:lstStyle/>
          <a:p>
            <a:pPr marL="857250" indent="-857250">
              <a:buFont typeface="+mj-lt"/>
              <a:buAutoNum type="romanUcPeriod" startAt="4"/>
            </a:pPr>
            <a:r>
              <a:rPr lang="fr-FR" dirty="0"/>
              <a:t>Supprimer l’url d’un site </a:t>
            </a:r>
          </a:p>
        </p:txBody>
      </p:sp>
      <p:sp>
        <p:nvSpPr>
          <p:cNvPr id="3" name="Espace réservé du contenu 2">
            <a:extLst>
              <a:ext uri="{FF2B5EF4-FFF2-40B4-BE49-F238E27FC236}">
                <a16:creationId xmlns:a16="http://schemas.microsoft.com/office/drawing/2014/main" id="{C050E671-4D4C-AE0B-CF0A-A9B27F652DC3}"/>
              </a:ext>
            </a:extLst>
          </p:cNvPr>
          <p:cNvSpPr>
            <a:spLocks noGrp="1"/>
          </p:cNvSpPr>
          <p:nvPr>
            <p:ph idx="1"/>
          </p:nvPr>
        </p:nvSpPr>
        <p:spPr>
          <a:xfrm>
            <a:off x="838200" y="1825625"/>
            <a:ext cx="6549189" cy="4351338"/>
          </a:xfrm>
        </p:spPr>
        <p:txBody>
          <a:bodyPr/>
          <a:lstStyle/>
          <a:p>
            <a:r>
              <a:rPr lang="fr-FR" dirty="0"/>
              <a:t>Pour modifie un url déjà entrer il suffit de cliquer sur le bouton Afficher ainsi sur un label nommé ‘Résultats Affichés ’apparaitrons l’ensemble des url déjà valider. Près de chaque url il y’a un bouton Supprimer qui permet aisément de supprimer l’url en question.</a:t>
            </a:r>
          </a:p>
          <a:p>
            <a:endParaRPr lang="fr-FR" dirty="0"/>
          </a:p>
        </p:txBody>
      </p:sp>
      <p:pic>
        <p:nvPicPr>
          <p:cNvPr id="4" name="Image 3">
            <a:extLst>
              <a:ext uri="{FF2B5EF4-FFF2-40B4-BE49-F238E27FC236}">
                <a16:creationId xmlns:a16="http://schemas.microsoft.com/office/drawing/2014/main" id="{A9801605-A9F4-A201-5D25-3CB69A50A779}"/>
              </a:ext>
            </a:extLst>
          </p:cNvPr>
          <p:cNvPicPr>
            <a:picLocks noChangeAspect="1"/>
          </p:cNvPicPr>
          <p:nvPr/>
        </p:nvPicPr>
        <p:blipFill>
          <a:blip r:embed="rId2"/>
          <a:stretch>
            <a:fillRect/>
          </a:stretch>
        </p:blipFill>
        <p:spPr>
          <a:xfrm>
            <a:off x="7700211" y="2081463"/>
            <a:ext cx="3653589" cy="2213811"/>
          </a:xfrm>
          <a:prstGeom prst="rect">
            <a:avLst/>
          </a:prstGeom>
        </p:spPr>
      </p:pic>
    </p:spTree>
    <p:extLst>
      <p:ext uri="{BB962C8B-B14F-4D97-AF65-F5344CB8AC3E}">
        <p14:creationId xmlns:p14="http://schemas.microsoft.com/office/powerpoint/2010/main" val="2215329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36002D-D537-EE3A-62FD-3D252FED438C}"/>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1FABD119-C4E1-C011-B87B-5A294217F28B}"/>
              </a:ext>
            </a:extLst>
          </p:cNvPr>
          <p:cNvSpPr>
            <a:spLocks noGrp="1"/>
          </p:cNvSpPr>
          <p:nvPr>
            <p:ph idx="1"/>
          </p:nvPr>
        </p:nvSpPr>
        <p:spPr/>
        <p:txBody>
          <a:bodyPr/>
          <a:lstStyle/>
          <a:p>
            <a:r>
              <a:rPr lang="fr-FR" dirty="0"/>
              <a:t>Au terme de notre travail nous pouvons dire que ce projet enrichissant a porté ces fruits à notre niveau car plusieurs connaissances ont été acquises en python ainsi qu’en web autant  que dans le résultat obtenue.</a:t>
            </a:r>
          </a:p>
          <a:p>
            <a:r>
              <a:rPr lang="fr-FR" dirty="0"/>
              <a:t>Merci de votre attention.</a:t>
            </a:r>
          </a:p>
        </p:txBody>
      </p:sp>
    </p:spTree>
    <p:extLst>
      <p:ext uri="{BB962C8B-B14F-4D97-AF65-F5344CB8AC3E}">
        <p14:creationId xmlns:p14="http://schemas.microsoft.com/office/powerpoint/2010/main" val="96740877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346</Words>
  <Application>Microsoft Office PowerPoint</Application>
  <PresentationFormat>Grand écran</PresentationFormat>
  <Paragraphs>24</Paragraphs>
  <Slides>9</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Calibri</vt:lpstr>
      <vt:lpstr>Calibri Light</vt:lpstr>
      <vt:lpstr>Thème Office</vt:lpstr>
      <vt:lpstr>Présentation PowerPoint</vt:lpstr>
      <vt:lpstr>Présentation du projet</vt:lpstr>
      <vt:lpstr>Option d’utilisation</vt:lpstr>
      <vt:lpstr>Ajouter l’url d’un site</vt:lpstr>
      <vt:lpstr>Rechercher les informations </vt:lpstr>
      <vt:lpstr>Illustration</vt:lpstr>
      <vt:lpstr>Modifier L’url d’un site</vt:lpstr>
      <vt:lpstr>Supprimer l’url d’un site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innocent kabore</dc:creator>
  <cp:lastModifiedBy>innocent kabore</cp:lastModifiedBy>
  <cp:revision>1</cp:revision>
  <dcterms:created xsi:type="dcterms:W3CDTF">2024-02-28T20:30:55Z</dcterms:created>
  <dcterms:modified xsi:type="dcterms:W3CDTF">2024-02-28T21:42:24Z</dcterms:modified>
</cp:coreProperties>
</file>