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0BA7E02-1025-4627-8824-A0A2AAEC8F16}" type="datetimeFigureOut">
              <a:rPr lang="es-CO" smtClean="0"/>
              <a:t>01/04/2020</a:t>
            </a:fld>
            <a:endParaRPr lang="es-C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CO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435FA58-3000-4DE1-9311-7516BA3EDA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2-1025-4627-8824-A0A2AAEC8F16}" type="datetimeFigureOut">
              <a:rPr lang="es-CO" smtClean="0"/>
              <a:t>01/04/2020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A58-3000-4DE1-9311-7516BA3EDA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2-1025-4627-8824-A0A2AAEC8F16}" type="datetimeFigureOut">
              <a:rPr lang="es-CO" smtClean="0"/>
              <a:t>01/04/2020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A58-3000-4DE1-9311-7516BA3EDA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0BA7E02-1025-4627-8824-A0A2AAEC8F16}" type="datetimeFigureOut">
              <a:rPr lang="es-CO" smtClean="0"/>
              <a:t>01/04/2020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A58-3000-4DE1-9311-7516BA3EDA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0BA7E02-1025-4627-8824-A0A2AAEC8F16}" type="datetimeFigureOut">
              <a:rPr lang="es-CO" smtClean="0"/>
              <a:t>01/04/2020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435FA58-3000-4DE1-9311-7516BA3EDAB9}" type="slidenum">
              <a:rPr lang="es-CO" smtClean="0"/>
              <a:t>‹Nº›</a:t>
            </a:fld>
            <a:endParaRPr lang="es-CO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0BA7E02-1025-4627-8824-A0A2AAEC8F16}" type="datetimeFigureOut">
              <a:rPr lang="es-CO" smtClean="0"/>
              <a:t>01/04/2020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435FA58-3000-4DE1-9311-7516BA3EDA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0BA7E02-1025-4627-8824-A0A2AAEC8F16}" type="datetimeFigureOut">
              <a:rPr lang="es-CO" smtClean="0"/>
              <a:t>01/04/2020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435FA58-3000-4DE1-9311-7516BA3EDAB9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2-1025-4627-8824-A0A2AAEC8F16}" type="datetimeFigureOut">
              <a:rPr lang="es-CO" smtClean="0"/>
              <a:t>01/04/2020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A58-3000-4DE1-9311-7516BA3EDA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0BA7E02-1025-4627-8824-A0A2AAEC8F16}" type="datetimeFigureOut">
              <a:rPr lang="es-CO" smtClean="0"/>
              <a:t>01/04/2020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435FA58-3000-4DE1-9311-7516BA3EDAB9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0BA7E02-1025-4627-8824-A0A2AAEC8F16}" type="datetimeFigureOut">
              <a:rPr lang="es-CO" smtClean="0"/>
              <a:t>01/04/2020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435FA58-3000-4DE1-9311-7516BA3EDAB9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0BA7E02-1025-4627-8824-A0A2AAEC8F16}" type="datetimeFigureOut">
              <a:rPr lang="es-CO" smtClean="0"/>
              <a:t>01/04/2020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435FA58-3000-4DE1-9311-7516BA3EDAB9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0BA7E02-1025-4627-8824-A0A2AAEC8F16}" type="datetimeFigureOut">
              <a:rPr lang="es-CO" smtClean="0"/>
              <a:t>01/04/2020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435FA58-3000-4DE1-9311-7516BA3EDAB9}" type="slidenum">
              <a:rPr lang="es-CO" smtClean="0"/>
              <a:t>‹Nº›</a:t>
            </a:fld>
            <a:endParaRPr lang="es-C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Usuarios(</a:t>
            </a:r>
            <a:r>
              <a:rPr lang="es-CO" dirty="0" err="1" smtClean="0"/>
              <a:t>Privilegios,Roles</a:t>
            </a:r>
            <a:r>
              <a:rPr lang="es-CO" dirty="0" smtClean="0"/>
              <a:t> y Perfiles)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9549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Privilegios en Oracle	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CO" dirty="0"/>
              <a:t>En Oracle existen dos tipos de privilegios de usuario: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b="1" dirty="0"/>
              <a:t>1. </a:t>
            </a:r>
            <a:r>
              <a:rPr lang="es-CO" b="1" dirty="0" smtClean="0"/>
              <a:t>Privilegios a nivel de Sistema:</a:t>
            </a:r>
            <a:r>
              <a:rPr lang="es-CO" b="1" dirty="0"/>
              <a:t> </a:t>
            </a:r>
            <a:r>
              <a:rPr lang="es-CO" dirty="0" smtClean="0"/>
              <a:t>Permiten al </a:t>
            </a:r>
            <a:r>
              <a:rPr lang="es-CO" dirty="0"/>
              <a:t>usuario hacer ciertas tareas sobre la BD, como por ejemplo crear un </a:t>
            </a:r>
            <a:r>
              <a:rPr lang="es-CO" dirty="0" err="1"/>
              <a:t>Tablespace</a:t>
            </a:r>
            <a:r>
              <a:rPr lang="es-CO" dirty="0"/>
              <a:t>. Estos permisos son otorgados por el administrador o por alguien que haya recibido el permiso para administrar ese tipo de privilegio. </a:t>
            </a:r>
            <a:r>
              <a:rPr lang="es-CO" dirty="0" smtClean="0"/>
              <a:t>Existen muchos tipos distintos </a:t>
            </a:r>
            <a:r>
              <a:rPr lang="es-CO" dirty="0"/>
              <a:t>de privilegios de este tipo.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En general los permisos de sistema, permiten ejecutar comandos del tipo DDL, como CREATE, ALTER y DROP o del tipo DML. Oracle </a:t>
            </a:r>
            <a:r>
              <a:rPr lang="es-CO" dirty="0" smtClean="0"/>
              <a:t>tiene </a:t>
            </a:r>
            <a:r>
              <a:rPr lang="es-CO" dirty="0"/>
              <a:t>mas de 170 privilegios de sistema los cuales pueden ser vistos consultando la vista: </a:t>
            </a:r>
            <a:r>
              <a:rPr lang="es-CO" dirty="0" smtClean="0"/>
              <a:t>SYSTEM_PRIVILEGE_MAP y si se requiere ver que privilegios de sistema tiene asignado un usuario, se debe consultar en la vista </a:t>
            </a:r>
            <a:r>
              <a:rPr lang="es-CO" dirty="0" err="1" smtClean="0"/>
              <a:t>dba_sys_privs</a:t>
            </a:r>
            <a:r>
              <a:rPr lang="es-CO" dirty="0" smtClean="0"/>
              <a:t>.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Entre todos los privilegios de sistema que existen, hay dos que son los importantes: SYSDBA y SYSOPER. Estos son dados a otros usuarios que serán administradores de base de datos.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Para otorgar varios permisos a la vez, se hace de la siguiente manera:</a:t>
            </a:r>
          </a:p>
          <a:p>
            <a:r>
              <a:rPr lang="es-CO" dirty="0"/>
              <a:t>SQL&gt; GRANT CREATE USER, ALTER USER, DROP USER TO </a:t>
            </a:r>
            <a:r>
              <a:rPr lang="es-CO" dirty="0" smtClean="0"/>
              <a:t>pepe</a:t>
            </a:r>
            <a:r>
              <a:rPr lang="es-CO" dirty="0" smtClean="0"/>
              <a:t>;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398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CO" b="1" dirty="0"/>
              <a:t>2. </a:t>
            </a:r>
            <a:r>
              <a:rPr lang="es-CO" b="1" dirty="0" smtClean="0"/>
              <a:t>Privilegios a nivel de Objeto:</a:t>
            </a:r>
            <a:r>
              <a:rPr lang="es-CO" b="1" dirty="0"/>
              <a:t> </a:t>
            </a:r>
            <a:r>
              <a:rPr lang="es-CO" dirty="0"/>
              <a:t>Este tipo de privilegio le permite al usuario realizar ciertas acciones en objetos de la BD, como una Tabla, Vista, un </a:t>
            </a:r>
            <a:r>
              <a:rPr lang="es-CO" dirty="0" err="1"/>
              <a:t>Procedure</a:t>
            </a:r>
            <a:r>
              <a:rPr lang="es-CO" dirty="0"/>
              <a:t> o Función, etc. Si a un usuario no se le dan estos permisos sólo puede acceder a sus propios objetos. Este tipo de permisos los da el </a:t>
            </a:r>
            <a:r>
              <a:rPr lang="es-CO" dirty="0" err="1"/>
              <a:t>owner</a:t>
            </a:r>
            <a:r>
              <a:rPr lang="es-CO" dirty="0"/>
              <a:t> o dueño del objeto, el administrador o alguien que haya recibido este permiso explícitamente (con </a:t>
            </a:r>
            <a:r>
              <a:rPr lang="es-CO" dirty="0" err="1"/>
              <a:t>Grant</a:t>
            </a:r>
            <a:r>
              <a:rPr lang="es-CO" dirty="0"/>
              <a:t> </a:t>
            </a:r>
            <a:r>
              <a:rPr lang="es-CO" dirty="0" err="1"/>
              <a:t>Option</a:t>
            </a:r>
            <a:r>
              <a:rPr lang="es-CO" dirty="0"/>
              <a:t>).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Por ejemplo, para otorgar permisos a </a:t>
            </a:r>
            <a:r>
              <a:rPr lang="es-CO" dirty="0" smtClean="0"/>
              <a:t>la tabla </a:t>
            </a:r>
            <a:r>
              <a:rPr lang="es-CO" dirty="0"/>
              <a:t>Ventas </a:t>
            </a:r>
            <a:r>
              <a:rPr lang="es-CO" dirty="0" smtClean="0"/>
              <a:t> del esquema PRUEBA para el usuario PEPE, </a:t>
            </a:r>
            <a:r>
              <a:rPr lang="es-CO" dirty="0" err="1" smtClean="0"/>
              <a:t>ejecutariamos</a:t>
            </a:r>
            <a:r>
              <a:rPr lang="es-CO" dirty="0" smtClean="0"/>
              <a:t>: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SQL&gt; GRANT SELECT,INSERT,UPDATE, </a:t>
            </a:r>
            <a:r>
              <a:rPr lang="es-CO" dirty="0" smtClean="0"/>
              <a:t>DELETE ON </a:t>
            </a:r>
            <a:r>
              <a:rPr lang="es-CO" dirty="0" smtClean="0"/>
              <a:t>PRUEBAS.VENTAS  </a:t>
            </a:r>
            <a:r>
              <a:rPr lang="es-CO" dirty="0"/>
              <a:t>TO </a:t>
            </a:r>
            <a:r>
              <a:rPr lang="es-CO" dirty="0" smtClean="0"/>
              <a:t>PEPE;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 smtClean="0"/>
              <a:t>Si </a:t>
            </a:r>
            <a:r>
              <a:rPr lang="es-CO" dirty="0" err="1"/>
              <a:t>quisieramos</a:t>
            </a:r>
            <a:r>
              <a:rPr lang="es-CO" dirty="0"/>
              <a:t> que este usuario pueda dar permisos sobre la tabla Factura a otros usuarios, utilizamos la cláusula WITH GRANT OPTION. Ejemplo: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SQL&gt; GRANT </a:t>
            </a:r>
            <a:r>
              <a:rPr lang="es-CO" dirty="0" smtClean="0"/>
              <a:t>SELECT,INSERT,UPDATE,DELETE ON  </a:t>
            </a:r>
            <a:r>
              <a:rPr lang="es-CO" dirty="0"/>
              <a:t>PRUEBAS.VENTAS </a:t>
            </a:r>
            <a:r>
              <a:rPr lang="es-CO" dirty="0" smtClean="0"/>
              <a:t> TO PEPE WITH </a:t>
            </a:r>
            <a:r>
              <a:rPr lang="es-CO" dirty="0"/>
              <a:t>GRANT OPTION;</a:t>
            </a:r>
            <a:br>
              <a:rPr lang="es-CO" dirty="0"/>
            </a:b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1094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Roles en Oracle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CO" dirty="0"/>
              <a:t>Los roles son simplemente un conjunto de privilegios que se pueden otorgar a un usuario o a otro Rol. De esa forma se simplifica el trabajo del DBA en esta </a:t>
            </a:r>
            <a:r>
              <a:rPr lang="es-CO" dirty="0" smtClean="0"/>
              <a:t>materia.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Por default cuando creamos un usuario desde </a:t>
            </a:r>
            <a:r>
              <a:rPr lang="es-CO" dirty="0" err="1" smtClean="0"/>
              <a:t>SQLPLUS,SQLDeveloper</a:t>
            </a:r>
            <a:r>
              <a:rPr lang="es-CO" dirty="0" smtClean="0"/>
              <a:t>, Enterprise </a:t>
            </a:r>
            <a:r>
              <a:rPr lang="es-CO" dirty="0"/>
              <a:t>Manager </a:t>
            </a:r>
            <a:r>
              <a:rPr lang="es-CO" dirty="0" smtClean="0"/>
              <a:t>o el gestor de nuestra </a:t>
            </a:r>
            <a:r>
              <a:rPr lang="es-CO" dirty="0" err="1" smtClean="0"/>
              <a:t>eleccion</a:t>
            </a:r>
            <a:r>
              <a:rPr lang="es-CO" dirty="0" smtClean="0"/>
              <a:t>, </a:t>
            </a:r>
            <a:r>
              <a:rPr lang="es-CO" dirty="0" smtClean="0"/>
              <a:t>le otorgamos el </a:t>
            </a:r>
            <a:r>
              <a:rPr lang="es-CO" dirty="0" err="1" smtClean="0"/>
              <a:t>privlegio</a:t>
            </a:r>
            <a:r>
              <a:rPr lang="es-CO" dirty="0" smtClean="0"/>
              <a:t> de </a:t>
            </a:r>
            <a:r>
              <a:rPr lang="es-CO" dirty="0" err="1" smtClean="0"/>
              <a:t>create</a:t>
            </a:r>
            <a:r>
              <a:rPr lang="es-CO" dirty="0" smtClean="0"/>
              <a:t> </a:t>
            </a:r>
            <a:r>
              <a:rPr lang="es-CO" dirty="0" err="1" smtClean="0"/>
              <a:t>session</a:t>
            </a:r>
            <a:r>
              <a:rPr lang="es-CO" dirty="0" smtClean="0"/>
              <a:t> o el ROL </a:t>
            </a:r>
            <a:r>
              <a:rPr lang="es-CO" dirty="0" err="1" smtClean="0"/>
              <a:t>Connect</a:t>
            </a:r>
            <a:r>
              <a:rPr lang="es-CO" dirty="0" smtClean="0"/>
              <a:t>,</a:t>
            </a:r>
            <a:r>
              <a:rPr lang="es-CO" dirty="0" smtClean="0"/>
              <a:t> para que pueda conectarse a la BD.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b="1" dirty="0"/>
              <a:t>Para crear un Rol y asignarlo a un usuario se hace de la siguiente manera: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SQL&gt; CREATE ROLE </a:t>
            </a:r>
            <a:r>
              <a:rPr lang="es-CO" dirty="0" err="1"/>
              <a:t>appl_dba</a:t>
            </a:r>
            <a:r>
              <a:rPr lang="es-CO" dirty="0"/>
              <a:t>;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b="1" dirty="0"/>
              <a:t>Opcionalmente, se puede asignar una clave al Rol: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SQL&gt; SET ROLE </a:t>
            </a:r>
            <a:r>
              <a:rPr lang="es-CO" dirty="0" err="1"/>
              <a:t>appl_dba</a:t>
            </a:r>
            <a:r>
              <a:rPr lang="es-CO" dirty="0"/>
              <a:t> IDENTIFIED BY </a:t>
            </a:r>
            <a:r>
              <a:rPr lang="es-CO" dirty="0" err="1"/>
              <a:t>app_pwd</a:t>
            </a:r>
            <a:r>
              <a:rPr lang="es-CO" dirty="0"/>
              <a:t>;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b="1" dirty="0"/>
              <a:t>Para asignar este Rol a un usuario: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SQL&gt; GRANT </a:t>
            </a:r>
            <a:r>
              <a:rPr lang="es-CO" dirty="0" err="1"/>
              <a:t>appl_dba</a:t>
            </a:r>
            <a:r>
              <a:rPr lang="es-CO" dirty="0"/>
              <a:t> TO </a:t>
            </a:r>
            <a:r>
              <a:rPr lang="es-CO" dirty="0" smtClean="0"/>
              <a:t>PEPE;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580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CO" b="1" dirty="0"/>
              <a:t>Otro uso común de los roles </a:t>
            </a:r>
            <a:r>
              <a:rPr lang="es-CO" b="1" dirty="0" smtClean="0"/>
              <a:t>es asignarles </a:t>
            </a:r>
            <a:r>
              <a:rPr lang="es-CO" b="1" dirty="0"/>
              <a:t>privilegios a nivel de Objetos, por ejemplo en </a:t>
            </a:r>
            <a:r>
              <a:rPr lang="es-CO" b="1" dirty="0" smtClean="0"/>
              <a:t>la Tabla Empleados del esquema PRUEBA, en </a:t>
            </a:r>
            <a:r>
              <a:rPr lang="es-CO" b="1" dirty="0"/>
              <a:t>donde sólo queremos que se puedan </a:t>
            </a:r>
            <a:r>
              <a:rPr lang="es-CO" b="1" dirty="0" smtClean="0"/>
              <a:t>hacer  Consultas e </a:t>
            </a:r>
            <a:r>
              <a:rPr lang="es-CO" b="1" dirty="0" err="1"/>
              <a:t>Inserts</a:t>
            </a:r>
            <a:r>
              <a:rPr lang="es-CO" b="1" dirty="0"/>
              <a:t>: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SQL&gt; CREATE ROLE consulta;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SQL&gt; GRANT SELECT,INSERT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smtClean="0"/>
              <a:t>PRUEBA.EMPLEADOS </a:t>
            </a:r>
            <a:r>
              <a:rPr lang="es-CO" dirty="0"/>
              <a:t>TO consulta;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b="1" dirty="0"/>
              <a:t>Y finalmente asignamos ese rol con este “perfil” a distintos usuarios finales: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SQL&gt; GRANT consulta TO </a:t>
            </a:r>
            <a:r>
              <a:rPr lang="es-CO" dirty="0" smtClean="0"/>
              <a:t>PEPE;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b="1" dirty="0"/>
              <a:t>Nota:</a:t>
            </a:r>
            <a:r>
              <a:rPr lang="es-CO" dirty="0"/>
              <a:t> Existen algunos roles predefinidos, tales como:</a:t>
            </a:r>
            <a:br>
              <a:rPr lang="es-CO" dirty="0"/>
            </a:br>
            <a:r>
              <a:rPr lang="es-CO" dirty="0"/>
              <a:t>CONNECT, </a:t>
            </a:r>
            <a:r>
              <a:rPr lang="es-CO" dirty="0" smtClean="0"/>
              <a:t>RESOURCE, DBA, SELECT_CATALOG_ROLE, </a:t>
            </a:r>
            <a:r>
              <a:rPr lang="es-CO" dirty="0"/>
              <a:t>etc.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b="1" dirty="0"/>
              <a:t>DBA:</a:t>
            </a:r>
            <a:r>
              <a:rPr lang="es-CO" dirty="0"/>
              <a:t> Tiene la mayoría de los privilegios, no es recomendable asignarlo a usuarios que no son administradores.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b="1" dirty="0"/>
              <a:t>SELECT_CATALOG_ROLE:</a:t>
            </a:r>
            <a:r>
              <a:rPr lang="es-CO" dirty="0"/>
              <a:t> No tiene privilegios de sistema, pero tiene cerca de 1600 privilegios de objeto.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Para consultar los roles definidos y los privilegios otorgados a través de ellos, </a:t>
            </a:r>
            <a:r>
              <a:rPr lang="es-CO" dirty="0" err="1"/>
              <a:t>utilize</a:t>
            </a:r>
            <a:r>
              <a:rPr lang="es-CO" dirty="0"/>
              <a:t> las vistas:</a:t>
            </a:r>
            <a:br>
              <a:rPr lang="es-CO" dirty="0"/>
            </a:br>
            <a:r>
              <a:rPr lang="es-CO" dirty="0"/>
              <a:t>SQL&gt; </a:t>
            </a:r>
            <a:r>
              <a:rPr lang="es-CO" dirty="0" err="1"/>
              <a:t>select</a:t>
            </a:r>
            <a:r>
              <a:rPr lang="es-CO" dirty="0"/>
              <a:t> * </a:t>
            </a:r>
            <a:r>
              <a:rPr lang="es-CO" dirty="0" err="1"/>
              <a:t>from</a:t>
            </a:r>
            <a:r>
              <a:rPr lang="es-CO" dirty="0"/>
              <a:t> DBA_ROLES;</a:t>
            </a:r>
            <a:br>
              <a:rPr lang="es-CO" dirty="0"/>
            </a:br>
            <a:r>
              <a:rPr lang="es-CO" dirty="0"/>
              <a:t>SQL&gt; </a:t>
            </a:r>
            <a:r>
              <a:rPr lang="es-CO" dirty="0" err="1"/>
              <a:t>select</a:t>
            </a:r>
            <a:r>
              <a:rPr lang="es-CO" dirty="0"/>
              <a:t> * </a:t>
            </a:r>
            <a:r>
              <a:rPr lang="es-CO" dirty="0" err="1"/>
              <a:t>from</a:t>
            </a:r>
            <a:r>
              <a:rPr lang="es-CO" dirty="0"/>
              <a:t> DBA_ROLE_PRIVS </a:t>
            </a:r>
            <a:r>
              <a:rPr lang="es-CO" dirty="0" err="1"/>
              <a:t>order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GRANTEE;</a:t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149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Perfiles en Oracle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CO" dirty="0" smtClean="0"/>
              <a:t>Los </a:t>
            </a:r>
            <a:r>
              <a:rPr lang="es-CO" dirty="0"/>
              <a:t>perfiles se utilizan para limitar la cantidad de recursos del sistema y de la BD disponibles para un usuario. Si no se definen perfiles para un usuario se utiliza el perfil por defecto, que especifica recursos ilimitados.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Los perfiles se pueden crear </a:t>
            </a:r>
            <a:r>
              <a:rPr lang="es-CO" dirty="0" err="1"/>
              <a:t>via</a:t>
            </a:r>
            <a:r>
              <a:rPr lang="es-CO" dirty="0"/>
              <a:t> el comando CREATE PROFILE, y se pueden modificar con la sentencia ALTER PROFILE.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CREATE PROFILE NOMBREPERFIL LIMIT</a:t>
            </a:r>
            <a:br>
              <a:rPr lang="es-CO" dirty="0"/>
            </a:br>
            <a:r>
              <a:rPr lang="es-CO" dirty="0"/>
              <a:t>{NOMBRE DE LOS LÍMITES}</a:t>
            </a:r>
            <a:br>
              <a:rPr lang="es-CO" dirty="0"/>
            </a:br>
            <a:r>
              <a:rPr lang="es-CO" dirty="0"/>
              <a:t>{ENTERO [K | M] | UNLIMITED | DEFAULT };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UNLIMITED= No hay limites sobre un recurso en particular.</a:t>
            </a:r>
            <a:br>
              <a:rPr lang="es-CO" dirty="0"/>
            </a:br>
            <a:r>
              <a:rPr lang="es-CO" dirty="0"/>
              <a:t>DEFAULT= </a:t>
            </a:r>
            <a:r>
              <a:rPr lang="es-CO" dirty="0" smtClean="0"/>
              <a:t>Toma el </a:t>
            </a:r>
            <a:r>
              <a:rPr lang="es-CO" dirty="0"/>
              <a:t>limite del perfil default.</a:t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b="1" dirty="0"/>
              <a:t>Borrado de un perfil: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/>
              <a:t>DROP </a:t>
            </a:r>
            <a:r>
              <a:rPr lang="es-CO" dirty="0" smtClean="0"/>
              <a:t>PROFILE NOMBREPERFIL CASCADE; (Usando el </a:t>
            </a:r>
            <a:r>
              <a:rPr lang="es-CO" dirty="0" err="1" smtClean="0"/>
              <a:t>flag</a:t>
            </a:r>
            <a:r>
              <a:rPr lang="es-CO" dirty="0" smtClean="0"/>
              <a:t> </a:t>
            </a:r>
            <a:r>
              <a:rPr lang="es-CO" dirty="0" err="1" smtClean="0"/>
              <a:t>cascade</a:t>
            </a:r>
            <a:r>
              <a:rPr lang="es-CO" dirty="0" smtClean="0"/>
              <a:t> al realizar el borrado del </a:t>
            </a:r>
            <a:r>
              <a:rPr lang="es-CO" dirty="0" err="1" smtClean="0"/>
              <a:t>profile</a:t>
            </a:r>
            <a:r>
              <a:rPr lang="es-CO" dirty="0" smtClean="0"/>
              <a:t>, se asigna el </a:t>
            </a:r>
            <a:r>
              <a:rPr lang="es-CO" dirty="0" err="1" smtClean="0"/>
              <a:t>profile</a:t>
            </a:r>
            <a:r>
              <a:rPr lang="es-CO" dirty="0" smtClean="0"/>
              <a:t> DEFAULT a los usuarios que </a:t>
            </a:r>
            <a:r>
              <a:rPr lang="es-CO" dirty="0" err="1" smtClean="0"/>
              <a:t>tenian</a:t>
            </a:r>
            <a:r>
              <a:rPr lang="es-CO" dirty="0" smtClean="0"/>
              <a:t> asignado el </a:t>
            </a:r>
            <a:r>
              <a:rPr lang="es-CO" dirty="0" err="1" smtClean="0"/>
              <a:t>profile</a:t>
            </a:r>
            <a:r>
              <a:rPr lang="es-CO" dirty="0" smtClean="0"/>
              <a:t> NOMBREPERFIL)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/>
            </a:r>
            <a:br>
              <a:rPr lang="es-CO" dirty="0"/>
            </a:br>
            <a:r>
              <a:rPr lang="es-CO" dirty="0" smtClean="0"/>
              <a:t>Para os </a:t>
            </a:r>
            <a:r>
              <a:rPr lang="es-CO" dirty="0"/>
              <a:t>usuarios con requerimientos especiales </a:t>
            </a:r>
            <a:r>
              <a:rPr lang="es-CO" dirty="0" smtClean="0"/>
              <a:t>se deben crear  </a:t>
            </a:r>
            <a:r>
              <a:rPr lang="es-CO" dirty="0"/>
              <a:t>perfiles especiales.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3764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87335"/>
            <a:ext cx="6696744" cy="405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39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1644</TotalTime>
  <Words>141</Words>
  <Application>Microsoft Office PowerPoint</Application>
  <PresentationFormat>Presentación en pantalla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Brío</vt:lpstr>
      <vt:lpstr>Usuarios(Privilegios,Roles y Perfiles)</vt:lpstr>
      <vt:lpstr>Privilegios en Oracle </vt:lpstr>
      <vt:lpstr>Presentación de PowerPoint</vt:lpstr>
      <vt:lpstr>Roles en Oracle</vt:lpstr>
      <vt:lpstr>Presentación de PowerPoint</vt:lpstr>
      <vt:lpstr>Perfiles en Oracle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Usuarios(Privilegios,Roles y Perfiles)</dc:title>
  <dc:creator>Daniel</dc:creator>
  <cp:lastModifiedBy>Daniel</cp:lastModifiedBy>
  <cp:revision>13</cp:revision>
  <dcterms:created xsi:type="dcterms:W3CDTF">2020-03-30T18:05:54Z</dcterms:created>
  <dcterms:modified xsi:type="dcterms:W3CDTF">2020-04-01T21:09:33Z</dcterms:modified>
</cp:coreProperties>
</file>