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
  </p:notesMasterIdLst>
  <p:handoutMasterIdLst>
    <p:handoutMasterId r:id="rId7"/>
  </p:handoutMasterIdLst>
  <p:sldIdLst>
    <p:sldId id="269" r:id="rId2"/>
    <p:sldId id="272" r:id="rId3"/>
    <p:sldId id="270" r:id="rId4"/>
    <p:sldId id="271" r:id="rId5"/>
  </p:sldIdLst>
  <p:sldSz cx="9144000" cy="6858000" type="screen4x3"/>
  <p:notesSz cx="7010400" cy="9296400"/>
  <p:defaultTextStyle>
    <a:defPPr rtl="0">
      <a:defRPr lang="es-e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7155" autoAdjust="0"/>
  </p:normalViewPr>
  <p:slideViewPr>
    <p:cSldViewPr>
      <p:cViewPr varScale="1">
        <p:scale>
          <a:sx n="70" d="100"/>
          <a:sy n="70" d="100"/>
        </p:scale>
        <p:origin x="1410" y="60"/>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ángulo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vl1pPr>
          </a:lstStyle>
          <a:p>
            <a:pPr rtl="0"/>
            <a:endParaRPr lang="es-ES">
              <a:latin typeface="Arial" panose="020B0604020202020204" pitchFamily="34" charset="0"/>
            </a:endParaRPr>
          </a:p>
        </p:txBody>
      </p:sp>
      <p:sp>
        <p:nvSpPr>
          <p:cNvPr id="34819" name="Rectángulo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vl1pPr>
          </a:lstStyle>
          <a:p>
            <a:pPr rtl="0"/>
            <a:fld id="{BFA57066-62E5-4966-BE06-27BD4FD03B6E}" type="datetime1">
              <a:rPr lang="es-ES" smtClean="0">
                <a:latin typeface="Arial" panose="020B0604020202020204" pitchFamily="34" charset="0"/>
              </a:rPr>
              <a:t>28/01/2025</a:t>
            </a:fld>
            <a:endParaRPr lang="es-ES">
              <a:latin typeface="Arial" panose="020B0604020202020204" pitchFamily="34" charset="0"/>
            </a:endParaRPr>
          </a:p>
        </p:txBody>
      </p:sp>
      <p:sp>
        <p:nvSpPr>
          <p:cNvPr id="34820" name="Rectángulo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vl1pPr>
          </a:lstStyle>
          <a:p>
            <a:pPr rtl="0"/>
            <a:endParaRPr lang="es-ES">
              <a:latin typeface="Arial" panose="020B0604020202020204" pitchFamily="34" charset="0"/>
            </a:endParaRPr>
          </a:p>
        </p:txBody>
      </p:sp>
      <p:sp>
        <p:nvSpPr>
          <p:cNvPr id="34821" name="Rectángulo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vl1pPr>
          </a:lstStyle>
          <a:p>
            <a:pPr rtl="0"/>
            <a:fld id="{F0B6EC5B-DE15-4B62-9DC0-DE1BD893DD16}" type="slidenum">
              <a:rPr lang="es-ES" smtClean="0">
                <a:latin typeface="Arial" panose="020B0604020202020204" pitchFamily="34" charset="0"/>
              </a:rPr>
              <a:pPr rtl="0"/>
              <a:t>‹Nº›</a:t>
            </a:fld>
            <a:endParaRPr lang="es-ES">
              <a:latin typeface="Arial" panose="020B0604020202020204" pitchFamily="34" charset="0"/>
            </a:endParaRPr>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ángulo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s-ES" noProof="0"/>
          </a:p>
        </p:txBody>
      </p:sp>
      <p:sp>
        <p:nvSpPr>
          <p:cNvPr id="26627" name="Rectángulo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ADE7A46C-C8A1-4C6E-A82C-5DC1390A3F9A}" type="datetime1">
              <a:rPr lang="es-ES" noProof="0" smtClean="0"/>
              <a:t>28/01/2025</a:t>
            </a:fld>
            <a:endParaRPr lang="es-ES" noProof="0"/>
          </a:p>
        </p:txBody>
      </p:sp>
      <p:sp>
        <p:nvSpPr>
          <p:cNvPr id="26628" name="Rectángulo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ángulo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t" anchorCtr="0" compatLnSpc="1">
            <a:prstTxWarp prst="textNoShape">
              <a:avLst/>
            </a:prstTxWarp>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6630" name="Rectángulo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defTabSz="931863">
              <a:spcBef>
                <a:spcPct val="0"/>
              </a:spcBef>
              <a:buClrTx/>
              <a:buSzTx/>
              <a:buFontTx/>
              <a:buNone/>
              <a:defRPr sz="1200">
                <a:latin typeface="Arial" panose="020B0604020202020204" pitchFamily="34" charset="0"/>
              </a:defRPr>
            </a:lvl1pPr>
          </a:lstStyle>
          <a:p>
            <a:endParaRPr lang="es-ES" noProof="0"/>
          </a:p>
        </p:txBody>
      </p:sp>
      <p:sp>
        <p:nvSpPr>
          <p:cNvPr id="26631" name="Rectángulo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rtlCol="0" anchor="b" anchorCtr="0" compatLnSpc="1">
            <a:prstTxWarp prst="textNoShape">
              <a:avLst/>
            </a:prstTxWarp>
          </a:bodyPr>
          <a:lstStyle>
            <a:lvl1pPr algn="r" defTabSz="931863">
              <a:spcBef>
                <a:spcPct val="0"/>
              </a:spcBef>
              <a:buClrTx/>
              <a:buSzTx/>
              <a:buFontTx/>
              <a:buNone/>
              <a:defRPr sz="1200">
                <a:latin typeface="Arial" panose="020B0604020202020204" pitchFamily="34" charset="0"/>
              </a:defRPr>
            </a:lvl1pPr>
          </a:lstStyle>
          <a:p>
            <a:fld id="{823FACB9-4E35-4CB3-835A-2EBF55FAEDE3}" type="slidenum">
              <a:rPr lang="es-ES" noProof="0" smtClean="0"/>
              <a:pPr/>
              <a:t>‹Nº›</a:t>
            </a:fld>
            <a:endParaRPr lang="es-ES" noProof="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Arial"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1</a:t>
            </a:fld>
            <a:endParaRPr lang="es-ES"/>
          </a:p>
        </p:txBody>
      </p:sp>
    </p:spTree>
    <p:extLst>
      <p:ext uri="{BB962C8B-B14F-4D97-AF65-F5344CB8AC3E}">
        <p14:creationId xmlns:p14="http://schemas.microsoft.com/office/powerpoint/2010/main" val="349368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1A929-197B-7028-5DF9-DED80041DD8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2F51F14-C3B6-3848-2AD3-29CD3B44651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040168-DF05-FB79-670F-A1BD9F212F4C}"/>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479259CB-F155-3B9A-806D-6F4A4E547409}"/>
              </a:ext>
            </a:extLst>
          </p:cNvPr>
          <p:cNvSpPr>
            <a:spLocks noGrp="1"/>
          </p:cNvSpPr>
          <p:nvPr>
            <p:ph type="sldNum" sz="quarter" idx="5"/>
          </p:nvPr>
        </p:nvSpPr>
        <p:spPr/>
        <p:txBody>
          <a:bodyPr/>
          <a:lstStyle/>
          <a:p>
            <a:fld id="{823FACB9-4E35-4CB3-835A-2EBF55FAEDE3}" type="slidenum">
              <a:rPr lang="es-ES" smtClean="0"/>
              <a:pPr/>
              <a:t>2</a:t>
            </a:fld>
            <a:endParaRPr lang="es-ES"/>
          </a:p>
        </p:txBody>
      </p:sp>
    </p:spTree>
    <p:extLst>
      <p:ext uri="{BB962C8B-B14F-4D97-AF65-F5344CB8AC3E}">
        <p14:creationId xmlns:p14="http://schemas.microsoft.com/office/powerpoint/2010/main" val="1674952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823FACB9-4E35-4CB3-835A-2EBF55FAEDE3}" type="slidenum">
              <a:rPr lang="es-ES" smtClean="0"/>
              <a:pPr/>
              <a:t>3</a:t>
            </a:fld>
            <a:endParaRPr lang="es-ES"/>
          </a:p>
        </p:txBody>
      </p:sp>
    </p:spTree>
    <p:extLst>
      <p:ext uri="{BB962C8B-B14F-4D97-AF65-F5344CB8AC3E}">
        <p14:creationId xmlns:p14="http://schemas.microsoft.com/office/powerpoint/2010/main" val="1383030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5F051-974C-01FB-BE9F-48EC2BE4856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06EBA84-CDCB-E14A-2A36-04EDEAA9D9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8E11EE2-78EA-B202-9FF4-72A69C8D849A}"/>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1EC368E9-EA56-E853-4E5A-A2732051909C}"/>
              </a:ext>
            </a:extLst>
          </p:cNvPr>
          <p:cNvSpPr>
            <a:spLocks noGrp="1"/>
          </p:cNvSpPr>
          <p:nvPr>
            <p:ph type="sldNum" sz="quarter" idx="5"/>
          </p:nvPr>
        </p:nvSpPr>
        <p:spPr/>
        <p:txBody>
          <a:bodyPr/>
          <a:lstStyle/>
          <a:p>
            <a:fld id="{823FACB9-4E35-4CB3-835A-2EBF55FAEDE3}" type="slidenum">
              <a:rPr lang="es-ES" smtClean="0"/>
              <a:pPr/>
              <a:t>4</a:t>
            </a:fld>
            <a:endParaRPr lang="es-ES"/>
          </a:p>
        </p:txBody>
      </p:sp>
    </p:spTree>
    <p:extLst>
      <p:ext uri="{BB962C8B-B14F-4D97-AF65-F5344CB8AC3E}">
        <p14:creationId xmlns:p14="http://schemas.microsoft.com/office/powerpoint/2010/main" val="385051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7106" name="Línea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0">
              <a:latin typeface="Arial" panose="020B0604020202020204" pitchFamily="34" charset="0"/>
            </a:endParaRPr>
          </a:p>
        </p:txBody>
      </p:sp>
      <p:grpSp>
        <p:nvGrpSpPr>
          <p:cNvPr id="47112" name="Grupo 8"/>
          <p:cNvGrpSpPr>
            <a:grpSpLocks/>
          </p:cNvGrpSpPr>
          <p:nvPr/>
        </p:nvGrpSpPr>
        <p:grpSpPr bwMode="auto">
          <a:xfrm>
            <a:off x="7493000" y="2992438"/>
            <a:ext cx="1338263" cy="2189162"/>
            <a:chOff x="4704" y="1885"/>
            <a:chExt cx="843" cy="1379"/>
          </a:xfrm>
        </p:grpSpPr>
        <p:sp>
          <p:nvSpPr>
            <p:cNvPr id="47113" name="Elipse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4" name="Elipse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5" name="Elipse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6" name="Elipse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7" name="Elipse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8" name="Elipse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19" name="Elipse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0" name="Elipse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1" name="Elipse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2" name="Elipse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3" name="Elipse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4" name="Elipse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5" name="Elipse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6" name="Elipse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7" name="Elipse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8" name="Elipse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29" name="Elipse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0" name="Elipse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1" name="Elipse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2" name="Elipse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3" name="Elipse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4" name="Elipse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5" name="Elipse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6" name="Elipse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7" name="Elipse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8" name="Elipse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39" name="Elipse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0" name="Elipse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1" name="Elipse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2" name="Elipse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7143" name="Elipse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grpSp>
      <p:sp>
        <p:nvSpPr>
          <p:cNvPr id="47144" name="Línea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0">
              <a:latin typeface="Arial" panose="020B0604020202020204" pitchFamily="34" charset="0"/>
            </a:endParaRPr>
          </a:p>
        </p:txBody>
      </p:sp>
      <p:sp>
        <p:nvSpPr>
          <p:cNvPr id="47107" name="Marcador de posición de título 1"/>
          <p:cNvSpPr>
            <a:spLocks noGrp="1" noChangeArrowheads="1"/>
          </p:cNvSpPr>
          <p:nvPr>
            <p:ph type="ctrTitle"/>
          </p:nvPr>
        </p:nvSpPr>
        <p:spPr>
          <a:xfrm>
            <a:off x="315913" y="466725"/>
            <a:ext cx="6781800" cy="2133600"/>
          </a:xfrm>
        </p:spPr>
        <p:txBody>
          <a:bodyPr rtlCol="0"/>
          <a:lstStyle>
            <a:lvl1pPr algn="r">
              <a:defRPr sz="4400">
                <a:latin typeface="Arial" panose="020B0604020202020204" pitchFamily="34" charset="0"/>
              </a:defRPr>
            </a:lvl1pPr>
          </a:lstStyle>
          <a:p>
            <a:pPr lvl="0" rtl="0"/>
            <a:r>
              <a:rPr lang="es-ES" noProof="0"/>
              <a:t>Haga clic para modificar el estilo de título del patrón</a:t>
            </a:r>
          </a:p>
        </p:txBody>
      </p:sp>
      <p:sp>
        <p:nvSpPr>
          <p:cNvPr id="47108" name="Marcador de texto 2"/>
          <p:cNvSpPr>
            <a:spLocks noGrp="1" noChangeArrowheads="1"/>
          </p:cNvSpPr>
          <p:nvPr>
            <p:ph type="subTitle" idx="1" hasCustomPrompt="1"/>
          </p:nvPr>
        </p:nvSpPr>
        <p:spPr>
          <a:xfrm>
            <a:off x="849313" y="3049588"/>
            <a:ext cx="6248400" cy="2362200"/>
          </a:xfrm>
        </p:spPr>
        <p:txBody>
          <a:bodyPr rtlCol="0"/>
          <a:lstStyle>
            <a:lvl1pPr marL="0" indent="0" algn="r">
              <a:buFontTx/>
              <a:buNone/>
              <a:defRPr sz="2900">
                <a:latin typeface="Arial" panose="020B0604020202020204" pitchFamily="34" charset="0"/>
              </a:defRPr>
            </a:lvl1pPr>
          </a:lstStyle>
          <a:p>
            <a:pPr lvl="0" rtl="0"/>
            <a:r>
              <a:rPr lang="es-ES" noProof="0"/>
              <a:t>Haga clic para editar el estilo de subtítulo del patrón</a:t>
            </a:r>
          </a:p>
        </p:txBody>
      </p:sp>
      <p:sp>
        <p:nvSpPr>
          <p:cNvPr id="47109" name="Marcador de fecha 3"/>
          <p:cNvSpPr>
            <a:spLocks noGrp="1" noChangeArrowheads="1"/>
          </p:cNvSpPr>
          <p:nvPr>
            <p:ph type="dt" sz="half" idx="2"/>
          </p:nvPr>
        </p:nvSpPr>
        <p:spPr/>
        <p:txBody>
          <a:bodyPr rtlCol="0"/>
          <a:lstStyle>
            <a:lvl1pPr>
              <a:defRPr>
                <a:latin typeface="Arial" panose="020B0604020202020204" pitchFamily="34" charset="0"/>
              </a:defRPr>
            </a:lvl1pPr>
          </a:lstStyle>
          <a:p>
            <a:fld id="{F152CD4C-ED0A-4524-A81C-98B58C8C5B0E}" type="datetime1">
              <a:rPr lang="es-ES" altLang="en-US" noProof="0" smtClean="0"/>
              <a:t>28/01/2025</a:t>
            </a:fld>
            <a:endParaRPr lang="es-ES" altLang="en-US" noProof="0"/>
          </a:p>
        </p:txBody>
      </p:sp>
      <p:sp>
        <p:nvSpPr>
          <p:cNvPr id="47110" name="Marcador de pie de página 4"/>
          <p:cNvSpPr>
            <a:spLocks noGrp="1" noChangeArrowheads="1"/>
          </p:cNvSpPr>
          <p:nvPr>
            <p:ph type="ftr" sz="quarter" idx="3"/>
          </p:nvPr>
        </p:nvSpPr>
        <p:spPr/>
        <p:txBody>
          <a:bodyPr rtlCol="0"/>
          <a:lstStyle>
            <a:lvl1pPr>
              <a:defRPr>
                <a:latin typeface="Arial" panose="020B0604020202020204" pitchFamily="34" charset="0"/>
              </a:defRPr>
            </a:lvl1pPr>
          </a:lstStyle>
          <a:p>
            <a:r>
              <a:rPr lang="es-ES" noProof="0"/>
              <a:t>Agregar un pie de página</a:t>
            </a:r>
          </a:p>
        </p:txBody>
      </p:sp>
      <p:sp>
        <p:nvSpPr>
          <p:cNvPr id="47111" name="Marcador de posición de número de diapositiva 5"/>
          <p:cNvSpPr>
            <a:spLocks noGrp="1" noChangeArrowheads="1"/>
          </p:cNvSpPr>
          <p:nvPr>
            <p:ph type="sldNum" sz="quarter" idx="4"/>
          </p:nvPr>
        </p:nvSpPr>
        <p:spPr/>
        <p:txBody>
          <a:bodyPr rtlCol="0"/>
          <a:lstStyle>
            <a:lvl1pPr>
              <a:defRPr>
                <a:latin typeface="Arial" panose="020B0604020202020204" pitchFamily="34" charset="0"/>
              </a:defRPr>
            </a:lvl1pPr>
          </a:lstStyle>
          <a:p>
            <a:fld id="{E945280F-DE53-48B1-9FB9-96A39916642A}" type="slidenum">
              <a:rPr lang="es-ES" altLang="en-US" noProof="0" smtClean="0"/>
              <a:pPr/>
              <a:t>‹Nº›</a:t>
            </a:fld>
            <a:endParaRPr lang="es-ES"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60A2F717-96A6-4AA2-A510-01E226CDDD5E}" type="datetime1">
              <a:rPr lang="es-ES" altLang="en-US" noProof="0" smtClean="0"/>
              <a:t>28/01/2025</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872E90EB-6CA4-453F-8712-C339590DE034}" type="slidenum">
              <a:rPr lang="es-ES" altLang="en-US" noProof="0" smtClean="0"/>
              <a:pPr/>
              <a:t>‹Nº›</a:t>
            </a:fld>
            <a:endParaRPr lang="es-ES" altLang="en-US" noProof="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457950" y="228600"/>
            <a:ext cx="2076450" cy="5707063"/>
          </a:xfrm>
        </p:spPr>
        <p:txBody>
          <a:bodyPr vert="eaVert"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228600" y="228600"/>
            <a:ext cx="6076950" cy="5707063"/>
          </a:xfrm>
        </p:spPr>
        <p:txBody>
          <a:bodyPr vert="eaVert"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9AFD5F2B-B396-4148-980E-E07D9B19DFEB}" type="datetime1">
              <a:rPr lang="es-ES" altLang="en-US" noProof="0" smtClean="0"/>
              <a:t>28/01/2025</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26D251BA-4196-46F7-BF5E-DE37F6712AD1}" type="slidenum">
              <a:rPr lang="es-ES" altLang="en-US" noProof="0" smtClean="0"/>
              <a:pPr/>
              <a:t>‹Nº›</a:t>
            </a:fld>
            <a:endParaRPr lang="es-ES" altLang="en-US" noProof="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lvl1pPr marL="4572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86926B44-882B-4BE6-A468-1D0872DDE26A}" type="datetime1">
              <a:rPr lang="es-ES" altLang="en-US" noProof="0" smtClean="0"/>
              <a:t>28/01/2025</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71C6F290-D301-4864-9490-340EF11588D9}" type="slidenum">
              <a:rPr lang="es-ES" altLang="en-US" noProof="0" smtClean="0"/>
              <a:pPr/>
              <a:t>‹Nº›</a:t>
            </a:fld>
            <a:endParaRPr lang="es-ES" altLang="en-US" noProof="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rtlCol="0" anchor="t"/>
          <a:lstStyle>
            <a:lvl1pPr algn="l">
              <a:defRPr sz="4000" b="1" cap="all">
                <a:latin typeface="Arial" panose="020B0604020202020204" pitchFamily="34" charset="0"/>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722313" y="2906713"/>
            <a:ext cx="7772400" cy="1500187"/>
          </a:xfrm>
        </p:spPr>
        <p:txBody>
          <a:bodyPr rtlCol="0" anchor="b"/>
          <a:lstStyle>
            <a:lvl1pPr marL="0" indent="0">
              <a:buNone/>
              <a:defRPr sz="2000">
                <a:latin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lvl1pPr>
              <a:defRPr>
                <a:latin typeface="Arial" panose="020B0604020202020204" pitchFamily="34" charset="0"/>
              </a:defRPr>
            </a:lvl1pPr>
          </a:lstStyle>
          <a:p>
            <a:fld id="{42ED3789-7403-4E0E-A80B-49DDB6EA0DA6}" type="datetime1">
              <a:rPr lang="es-ES" altLang="en-US" noProof="0" smtClean="0"/>
              <a:t>28/01/2025</a:t>
            </a:fld>
            <a:endParaRPr lang="es-ES" altLang="en-US" noProof="0"/>
          </a:p>
        </p:txBody>
      </p:sp>
      <p:sp>
        <p:nvSpPr>
          <p:cNvPr id="5" name="Marcador de pie de página 4"/>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6" name="Marcador de posición de número de diapositiva 5"/>
          <p:cNvSpPr>
            <a:spLocks noGrp="1"/>
          </p:cNvSpPr>
          <p:nvPr>
            <p:ph type="sldNum" sz="quarter" idx="12"/>
          </p:nvPr>
        </p:nvSpPr>
        <p:spPr/>
        <p:txBody>
          <a:bodyPr rtlCol="0"/>
          <a:lstStyle>
            <a:lvl1pPr>
              <a:defRPr>
                <a:latin typeface="Arial" panose="020B0604020202020204" pitchFamily="34" charset="0"/>
              </a:defRPr>
            </a:lvl1pPr>
          </a:lstStyle>
          <a:p>
            <a:fld id="{D0208CE1-DD55-4A43-A479-EF83A2DC3985}" type="slidenum">
              <a:rPr lang="es-ES" altLang="en-US" noProof="0" smtClean="0"/>
              <a:pPr/>
              <a:t>‹Nº›</a:t>
            </a:fld>
            <a:endParaRPr lang="es-ES" altLang="en-US" noProof="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11430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4914900" y="1524000"/>
            <a:ext cx="3619500" cy="4411663"/>
          </a:xfrm>
        </p:spPr>
        <p:txBody>
          <a:bodyPr rtlCol="0"/>
          <a:lstStyle>
            <a:lvl1pPr marL="45720" indent="0">
              <a:buFontTx/>
              <a:buNone/>
              <a:defRPr sz="2800">
                <a:latin typeface="Arial" panose="020B0604020202020204" pitchFamily="34" charset="0"/>
              </a:defRPr>
            </a:lvl1pPr>
            <a:lvl2pPr>
              <a:defRPr sz="2400">
                <a:latin typeface="Arial" panose="020B0604020202020204" pitchFamily="34" charset="0"/>
              </a:defRPr>
            </a:lvl2pPr>
            <a:lvl3pPr>
              <a:defRPr sz="2000">
                <a:latin typeface="Arial" panose="020B0604020202020204" pitchFamily="34" charset="0"/>
              </a:defRPr>
            </a:lvl3pPr>
            <a:lvl4pPr>
              <a:defRPr sz="1800">
                <a:latin typeface="Arial" panose="020B0604020202020204" pitchFamily="34" charset="0"/>
              </a:defRPr>
            </a:lvl4pPr>
            <a:lvl5pPr>
              <a:defRPr sz="1800">
                <a:latin typeface="Arial" panose="020B0604020202020204" pitchFamily="34" charset="0"/>
              </a:defRPr>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lvl1pPr>
              <a:defRPr>
                <a:latin typeface="Arial" panose="020B0604020202020204" pitchFamily="34" charset="0"/>
              </a:defRPr>
            </a:lvl1pPr>
          </a:lstStyle>
          <a:p>
            <a:fld id="{77777254-275A-4C7D-8150-BC941719F612}" type="datetime1">
              <a:rPr lang="es-ES" altLang="en-US" noProof="0" smtClean="0"/>
              <a:t>28/01/2025</a:t>
            </a:fld>
            <a:endParaRPr lang="es-ES" altLang="en-US" noProof="0"/>
          </a:p>
        </p:txBody>
      </p:sp>
      <p:sp>
        <p:nvSpPr>
          <p:cNvPr id="6" name="Marcador de pie de página 5"/>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7" name="Marcador de posición de número de diapositiva 6"/>
          <p:cNvSpPr>
            <a:spLocks noGrp="1"/>
          </p:cNvSpPr>
          <p:nvPr>
            <p:ph type="sldNum" sz="quarter" idx="12"/>
          </p:nvPr>
        </p:nvSpPr>
        <p:spPr/>
        <p:txBody>
          <a:bodyPr rtlCol="0"/>
          <a:lstStyle>
            <a:lvl1pPr>
              <a:defRPr>
                <a:latin typeface="Arial" panose="020B0604020202020204" pitchFamily="34" charset="0"/>
              </a:defRPr>
            </a:lvl1pPr>
          </a:lstStyle>
          <a:p>
            <a:fld id="{0927AF89-6755-46F5-BBCF-E571D7F311A5}" type="slidenum">
              <a:rPr lang="es-ES" altLang="en-US" noProof="0" smtClean="0"/>
              <a:pPr/>
              <a:t>‹Nº›</a:t>
            </a:fld>
            <a:endParaRPr lang="es-ES" altLang="en-US" noProof="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457200" y="1535113"/>
            <a:ext cx="4040188"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hasCustomPrompt="1"/>
          </p:nvPr>
        </p:nvSpPr>
        <p:spPr>
          <a:xfrm>
            <a:off x="457200" y="2174875"/>
            <a:ext cx="4040188"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4645025" y="1535113"/>
            <a:ext cx="4041775" cy="639762"/>
          </a:xfrm>
        </p:spPr>
        <p:txBody>
          <a:bodyPr rtlCol="0" anchor="b"/>
          <a:lstStyle>
            <a:lvl1pPr marL="0" indent="0">
              <a:buNone/>
              <a:defRPr sz="2400" b="1">
                <a:latin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hasCustomPrompt="1"/>
          </p:nvPr>
        </p:nvSpPr>
        <p:spPr>
          <a:xfrm>
            <a:off x="4645025" y="2174875"/>
            <a:ext cx="4041775" cy="3951288"/>
          </a:xfrm>
        </p:spPr>
        <p:txBody>
          <a:bodyPr rtlCol="0"/>
          <a:lstStyle>
            <a:lvl1pPr marL="45720" indent="0">
              <a:buFontTx/>
              <a:buNone/>
              <a:defRPr sz="2400">
                <a:latin typeface="Arial" panose="020B0604020202020204" pitchFamily="34" charset="0"/>
              </a:defRPr>
            </a:lvl1pPr>
            <a:lvl2pPr>
              <a:defRPr sz="2000">
                <a:latin typeface="Arial" panose="020B0604020202020204" pitchFamily="34" charset="0"/>
              </a:defRPr>
            </a:lvl2pPr>
            <a:lvl3pPr>
              <a:defRPr sz="1800">
                <a:latin typeface="Arial" panose="020B0604020202020204" pitchFamily="34" charset="0"/>
              </a:defRPr>
            </a:lvl3pPr>
            <a:lvl4pPr>
              <a:defRPr sz="1600">
                <a:latin typeface="Arial" panose="020B0604020202020204" pitchFamily="34" charset="0"/>
              </a:defRPr>
            </a:lvl4pPr>
            <a:lvl5pPr>
              <a:defRPr sz="1600">
                <a:latin typeface="Arial" panose="020B0604020202020204" pitchFamily="34" charset="0"/>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lvl1pPr>
              <a:defRPr>
                <a:latin typeface="Arial" panose="020B0604020202020204" pitchFamily="34" charset="0"/>
              </a:defRPr>
            </a:lvl1pPr>
          </a:lstStyle>
          <a:p>
            <a:fld id="{8F80F3AF-E25E-439A-928E-15A20E55BB47}" type="datetime1">
              <a:rPr lang="es-ES" altLang="en-US" noProof="0" smtClean="0"/>
              <a:t>28/01/2025</a:t>
            </a:fld>
            <a:endParaRPr lang="es-ES" altLang="en-US" noProof="0"/>
          </a:p>
        </p:txBody>
      </p:sp>
      <p:sp>
        <p:nvSpPr>
          <p:cNvPr id="8" name="Marcador de pie de página 7"/>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9" name="Marcador de posición de número de diapositiva 8"/>
          <p:cNvSpPr>
            <a:spLocks noGrp="1"/>
          </p:cNvSpPr>
          <p:nvPr>
            <p:ph type="sldNum" sz="quarter" idx="12"/>
          </p:nvPr>
        </p:nvSpPr>
        <p:spPr/>
        <p:txBody>
          <a:bodyPr rtlCol="0"/>
          <a:lstStyle>
            <a:lvl1pPr>
              <a:defRPr>
                <a:latin typeface="Arial" panose="020B0604020202020204" pitchFamily="34" charset="0"/>
              </a:defRPr>
            </a:lvl1pPr>
          </a:lstStyle>
          <a:p>
            <a:fld id="{F76BE3C0-1208-4260-82C3-0EB040027195}" type="slidenum">
              <a:rPr lang="es-ES" altLang="en-US" noProof="0" smtClean="0"/>
              <a:pPr/>
              <a:t>‹Nº›</a:t>
            </a:fld>
            <a:endParaRPr lang="es-ES" altLang="en-US" noProof="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atin typeface="Arial" panose="020B0604020202020204" pitchFamily="34" charset="0"/>
              </a:defRPr>
            </a:lvl1pPr>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lvl1pPr>
              <a:defRPr>
                <a:latin typeface="Arial" panose="020B0604020202020204" pitchFamily="34" charset="0"/>
              </a:defRPr>
            </a:lvl1pPr>
          </a:lstStyle>
          <a:p>
            <a:fld id="{6BCFB7D6-A6EA-418D-80A1-61C41F6DC31B}" type="datetime1">
              <a:rPr lang="es-ES" altLang="en-US" noProof="0" smtClean="0"/>
              <a:t>28/01/2025</a:t>
            </a:fld>
            <a:endParaRPr lang="es-ES" altLang="en-US" noProof="0"/>
          </a:p>
        </p:txBody>
      </p:sp>
      <p:sp>
        <p:nvSpPr>
          <p:cNvPr id="4" name="Marcador de pie de página 3"/>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5" name="Marcador de posición de número de diapositiva 4"/>
          <p:cNvSpPr>
            <a:spLocks noGrp="1"/>
          </p:cNvSpPr>
          <p:nvPr>
            <p:ph type="sldNum" sz="quarter" idx="12"/>
          </p:nvPr>
        </p:nvSpPr>
        <p:spPr/>
        <p:txBody>
          <a:bodyPr rtlCol="0"/>
          <a:lstStyle>
            <a:lvl1pPr>
              <a:defRPr>
                <a:latin typeface="Arial" panose="020B0604020202020204" pitchFamily="34" charset="0"/>
              </a:defRPr>
            </a:lvl1pPr>
          </a:lstStyle>
          <a:p>
            <a:fld id="{D5F02DF6-5EF1-449D-8E8F-F40E7D2FCBCB}" type="slidenum">
              <a:rPr lang="es-ES" altLang="en-US" noProof="0" smtClean="0"/>
              <a:pPr/>
              <a:t>‹Nº›</a:t>
            </a:fld>
            <a:endParaRPr lang="es-ES" altLang="en-US" noProof="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lvl1pPr>
              <a:defRPr>
                <a:latin typeface="Arial" panose="020B0604020202020204" pitchFamily="34" charset="0"/>
              </a:defRPr>
            </a:lvl1pPr>
          </a:lstStyle>
          <a:p>
            <a:fld id="{0EE93F3F-CF79-4815-AFB3-B70346C5D5FE}" type="datetime1">
              <a:rPr lang="es-ES" altLang="en-US" noProof="0" smtClean="0"/>
              <a:t>28/01/2025</a:t>
            </a:fld>
            <a:endParaRPr lang="es-ES" altLang="en-US" noProof="0"/>
          </a:p>
        </p:txBody>
      </p:sp>
      <p:sp>
        <p:nvSpPr>
          <p:cNvPr id="3" name="Marcador de pie de página 2"/>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4" name="Marcador de posición de número de diapositiva 3"/>
          <p:cNvSpPr>
            <a:spLocks noGrp="1"/>
          </p:cNvSpPr>
          <p:nvPr>
            <p:ph type="sldNum" sz="quarter" idx="12"/>
          </p:nvPr>
        </p:nvSpPr>
        <p:spPr/>
        <p:txBody>
          <a:bodyPr rtlCol="0"/>
          <a:lstStyle>
            <a:lvl1pPr>
              <a:defRPr>
                <a:latin typeface="Arial" panose="020B0604020202020204" pitchFamily="34" charset="0"/>
              </a:defRPr>
            </a:lvl1pPr>
          </a:lstStyle>
          <a:p>
            <a:fld id="{AC3460AA-1533-4548-8781-A6D0EAE276D6}" type="slidenum">
              <a:rPr lang="es-ES" altLang="en-US" noProof="0" smtClean="0"/>
              <a:pPr/>
              <a:t>‹Nº›</a:t>
            </a:fld>
            <a:endParaRPr lang="es-ES" altLang="en-US" noProof="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rtlCol="0"/>
          <a:lstStyle>
            <a:lvl1pPr algn="l">
              <a:defRPr sz="2000" b="1">
                <a:latin typeface="Arial" panose="020B0604020202020204" pitchFamily="34" charset="0"/>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3575050" y="273050"/>
            <a:ext cx="5111750" cy="5853113"/>
          </a:xfrm>
        </p:spPr>
        <p:txBody>
          <a:bodyPr rtlCol="0"/>
          <a:lstStyle>
            <a:lvl1pPr marL="45720" indent="0">
              <a:buFontTx/>
              <a:buNone/>
              <a:defRPr sz="3200">
                <a:latin typeface="Arial" panose="020B0604020202020204" pitchFamily="34" charset="0"/>
              </a:defRPr>
            </a:lvl1pPr>
            <a:lvl2pPr>
              <a:defRPr sz="2800">
                <a:latin typeface="Arial" panose="020B0604020202020204" pitchFamily="34" charset="0"/>
              </a:defRPr>
            </a:lvl2pPr>
            <a:lvl3pPr>
              <a:defRPr sz="2400">
                <a:latin typeface="Arial" panose="020B0604020202020204" pitchFamily="34" charset="0"/>
              </a:defRPr>
            </a:lvl3pPr>
            <a:lvl4pPr>
              <a:defRPr sz="2000">
                <a:latin typeface="Arial" panose="020B0604020202020204" pitchFamily="34" charset="0"/>
              </a:defRPr>
            </a:lvl4pPr>
            <a:lvl5pPr>
              <a:defRPr sz="2000">
                <a:latin typeface="Arial" panose="020B0604020202020204" pitchFamily="34" charset="0"/>
              </a:defRPr>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457200" y="1435100"/>
            <a:ext cx="3008313" cy="4691063"/>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atin typeface="Arial" panose="020B0604020202020204" pitchFamily="34" charset="0"/>
              </a:defRPr>
            </a:lvl1pPr>
          </a:lstStyle>
          <a:p>
            <a:fld id="{C3ED9191-4AC5-4833-9FB0-7C259ED05B90}" type="datetime1">
              <a:rPr lang="es-ES" altLang="en-US" noProof="0" smtClean="0"/>
              <a:t>28/01/2025</a:t>
            </a:fld>
            <a:endParaRPr lang="es-ES" altLang="en-US" noProof="0"/>
          </a:p>
        </p:txBody>
      </p:sp>
      <p:sp>
        <p:nvSpPr>
          <p:cNvPr id="6" name="Marcador de pie de página 5"/>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7" name="Marcador de posición de número de diapositiva 6"/>
          <p:cNvSpPr>
            <a:spLocks noGrp="1"/>
          </p:cNvSpPr>
          <p:nvPr>
            <p:ph type="sldNum" sz="quarter" idx="12"/>
          </p:nvPr>
        </p:nvSpPr>
        <p:spPr/>
        <p:txBody>
          <a:bodyPr rtlCol="0"/>
          <a:lstStyle>
            <a:lvl1pPr>
              <a:defRPr>
                <a:latin typeface="Arial" panose="020B0604020202020204" pitchFamily="34" charset="0"/>
              </a:defRPr>
            </a:lvl1pPr>
          </a:lstStyle>
          <a:p>
            <a:fld id="{C6386842-FEC9-453F-B6F7-7C945F3A2D73}" type="slidenum">
              <a:rPr lang="es-ES" altLang="en-US" noProof="0" smtClean="0"/>
              <a:pPr/>
              <a:t>‹Nº›</a:t>
            </a:fld>
            <a:endParaRPr lang="es-ES" altLang="en-US" noProof="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rtlCol="0"/>
          <a:lstStyle>
            <a:lvl1pPr algn="l">
              <a:defRPr sz="2000" b="1">
                <a:latin typeface="Arial" panose="020B0604020202020204" pitchFamily="34" charset="0"/>
              </a:defRPr>
            </a:lvl1pPr>
          </a:lstStyle>
          <a:p>
            <a:pPr rtl="0"/>
            <a:r>
              <a:rPr lang="es-ES" noProof="0"/>
              <a:t>Haga clic para modificar el estilo de título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1792288" y="612775"/>
            <a:ext cx="5486400" cy="4114800"/>
          </a:xfrm>
        </p:spPr>
        <p:txBody>
          <a:bodyPr rtlCol="0"/>
          <a:lstStyle>
            <a:lvl1pPr marL="0" indent="0">
              <a:buNone/>
              <a:defRPr sz="3200">
                <a:latin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1792288" y="5367338"/>
            <a:ext cx="5486400" cy="804862"/>
          </a:xfrm>
        </p:spPr>
        <p:txBody>
          <a:bodyPr rtlCol="0"/>
          <a:lstStyle>
            <a:lvl1pPr marL="0" indent="0">
              <a:buNone/>
              <a:defRPr sz="1400">
                <a:latin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atin typeface="Arial" panose="020B0604020202020204" pitchFamily="34" charset="0"/>
              </a:defRPr>
            </a:lvl1pPr>
          </a:lstStyle>
          <a:p>
            <a:fld id="{84D13BEF-7FB6-4F20-A90D-3E70CCA32D88}" type="datetime1">
              <a:rPr lang="es-ES" altLang="en-US" noProof="0" smtClean="0"/>
              <a:t>28/01/2025</a:t>
            </a:fld>
            <a:endParaRPr lang="es-ES" altLang="en-US" noProof="0"/>
          </a:p>
        </p:txBody>
      </p:sp>
      <p:sp>
        <p:nvSpPr>
          <p:cNvPr id="6" name="Marcador de pie de página 5"/>
          <p:cNvSpPr>
            <a:spLocks noGrp="1"/>
          </p:cNvSpPr>
          <p:nvPr>
            <p:ph type="ftr" sz="quarter" idx="11"/>
          </p:nvPr>
        </p:nvSpPr>
        <p:spPr/>
        <p:txBody>
          <a:bodyPr rtlCol="0"/>
          <a:lstStyle>
            <a:lvl1pPr>
              <a:defRPr>
                <a:latin typeface="Arial" panose="020B0604020202020204" pitchFamily="34" charset="0"/>
              </a:defRPr>
            </a:lvl1pPr>
          </a:lstStyle>
          <a:p>
            <a:r>
              <a:rPr lang="es-ES" noProof="0"/>
              <a:t>Agregar un pie de página</a:t>
            </a:r>
          </a:p>
        </p:txBody>
      </p:sp>
      <p:sp>
        <p:nvSpPr>
          <p:cNvPr id="7" name="Marcador de posición de número de diapositiva 6"/>
          <p:cNvSpPr>
            <a:spLocks noGrp="1"/>
          </p:cNvSpPr>
          <p:nvPr>
            <p:ph type="sldNum" sz="quarter" idx="12"/>
          </p:nvPr>
        </p:nvSpPr>
        <p:spPr/>
        <p:txBody>
          <a:bodyPr rtlCol="0"/>
          <a:lstStyle>
            <a:lvl1pPr>
              <a:defRPr>
                <a:latin typeface="Arial" panose="020B0604020202020204" pitchFamily="34" charset="0"/>
              </a:defRPr>
            </a:lvl1pPr>
          </a:lstStyle>
          <a:p>
            <a:fld id="{E96DA581-ADE3-4A40-91CB-711A776CAC29}" type="slidenum">
              <a:rPr lang="es-ES" altLang="en-US" noProof="0" smtClean="0"/>
              <a:pPr/>
              <a:t>‹Nº›</a:t>
            </a:fld>
            <a:endParaRPr lang="es-ES" altLang="en-US" noProof="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ínea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es-ES" noProof="0">
              <a:latin typeface="Arial" panose="020B0604020202020204" pitchFamily="34" charset="0"/>
            </a:endParaRPr>
          </a:p>
        </p:txBody>
      </p:sp>
      <p:grpSp>
        <p:nvGrpSpPr>
          <p:cNvPr id="46088" name="Grupo 8"/>
          <p:cNvGrpSpPr>
            <a:grpSpLocks/>
          </p:cNvGrpSpPr>
          <p:nvPr/>
        </p:nvGrpSpPr>
        <p:grpSpPr bwMode="auto">
          <a:xfrm>
            <a:off x="8153400" y="152400"/>
            <a:ext cx="792163" cy="1295400"/>
            <a:chOff x="5136" y="960"/>
            <a:chExt cx="528" cy="864"/>
          </a:xfrm>
        </p:grpSpPr>
        <p:sp>
          <p:nvSpPr>
            <p:cNvPr id="46089" name="Elipse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0" name="Elipse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1" name="Elipse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2" name="Elipse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3" name="Elipse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4" name="Elipse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5" name="Elipse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6" name="Elipse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7" name="Elipse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8" name="Elipse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099" name="Elipse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0" name="Elipse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1" name="Elipse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2" name="Elipse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3" name="Elipse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4" name="Elipse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5" name="Elipse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6" name="Elipse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7" name="Elipse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8" name="Elipse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09" name="Elipse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0" name="Elipse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1" name="Elipse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2" name="Elipse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3" name="Elipse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4" name="Elipse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5" name="Elipse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6" name="Elipse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7" name="Elipse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8" name="Elipse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sp>
          <p:nvSpPr>
            <p:cNvPr id="46119" name="Elipse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es-ES" noProof="0">
                <a:latin typeface="Arial" panose="020B0604020202020204" pitchFamily="34" charset="0"/>
              </a:endParaRPr>
            </a:p>
          </p:txBody>
        </p:sp>
      </p:grpSp>
      <p:sp>
        <p:nvSpPr>
          <p:cNvPr id="46083" name="Marcador de título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es-ES" noProof="0"/>
              <a:t>Haga clic para modificar el estilo de título del patrón</a:t>
            </a:r>
          </a:p>
        </p:txBody>
      </p:sp>
      <p:sp>
        <p:nvSpPr>
          <p:cNvPr id="46084" name="Marcador de posición de texto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a:p>
            <a:pPr lvl="8" rtl="0"/>
            <a:endParaRPr lang="es-ES" altLang="en-US" noProof="0" dirty="0"/>
          </a:p>
          <a:p>
            <a:pPr lvl="8" rtl="0"/>
            <a:endParaRPr lang="es-ES" altLang="en-US" noProof="0" dirty="0"/>
          </a:p>
        </p:txBody>
      </p:sp>
      <p:sp>
        <p:nvSpPr>
          <p:cNvPr id="46085" name="Marcador de fecha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1000">
                <a:latin typeface="Arial" panose="020B0604020202020204" pitchFamily="34" charset="0"/>
              </a:defRPr>
            </a:lvl1pPr>
          </a:lstStyle>
          <a:p>
            <a:fld id="{9636EB56-5859-4C3C-87C1-00FD084B80CF}" type="datetime1">
              <a:rPr lang="es-ES" altLang="en-US" noProof="0" smtClean="0"/>
              <a:t>28/01/2025</a:t>
            </a:fld>
            <a:endParaRPr lang="es-ES" altLang="en-US" noProof="0"/>
          </a:p>
        </p:txBody>
      </p:sp>
      <p:sp>
        <p:nvSpPr>
          <p:cNvPr id="46086" name="Marcador de pie de página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1000">
                <a:latin typeface="Arial" panose="020B0604020202020204" pitchFamily="34" charset="0"/>
              </a:defRPr>
            </a:lvl1pPr>
          </a:lstStyle>
          <a:p>
            <a:r>
              <a:rPr lang="es-ES" noProof="0"/>
              <a:t>Agregar un pie de página</a:t>
            </a:r>
          </a:p>
        </p:txBody>
      </p:sp>
      <p:sp>
        <p:nvSpPr>
          <p:cNvPr id="46087" name="Marcador de posición de número de diapositiva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1000">
                <a:latin typeface="Arial" panose="020B0604020202020204" pitchFamily="34" charset="0"/>
              </a:defRPr>
            </a:lvl1pPr>
          </a:lstStyle>
          <a:p>
            <a:fld id="{D7E5119E-5338-4B55-81DC-57EAC9440FD0}" type="slidenum">
              <a:rPr lang="es-ES" altLang="en-US" noProof="0" smtClean="0"/>
              <a:pPr/>
              <a:t>‹Nº›</a:t>
            </a:fld>
            <a:endParaRPr lang="es-ES" altLang="en-US" noProof="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lvl1pPr algn="l" rtl="0" eaLnBrk="1" fontAlgn="base" hangingPunct="1">
        <a:spcBef>
          <a:spcPct val="0"/>
        </a:spcBef>
        <a:spcAft>
          <a:spcPct val="0"/>
        </a:spcAft>
        <a:defRPr sz="36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Arial" panose="020B0604020202020204" pitchFamily="34" charset="0"/>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Arial" panose="020B0604020202020204" pitchFamily="34" charset="0"/>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Arial" panose="020B0604020202020204" pitchFamily="34" charset="0"/>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Arial" panose="020B0604020202020204" pitchFamily="34" charset="0"/>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Arial" panose="020B0604020202020204" pitchFamily="34" charset="0"/>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pPr rtl="0"/>
            <a:r>
              <a:rPr lang="es-ES" dirty="0" err="1">
                <a:latin typeface="Arial" panose="020B0604020202020204" pitchFamily="34" charset="0"/>
              </a:rPr>
              <a:t>Telecommunications</a:t>
            </a:r>
            <a:r>
              <a:rPr lang="es-ES" dirty="0">
                <a:latin typeface="Arial" panose="020B0604020202020204" pitchFamily="34" charset="0"/>
              </a:rPr>
              <a:t> Business Case</a:t>
            </a:r>
          </a:p>
        </p:txBody>
      </p:sp>
      <p:sp>
        <p:nvSpPr>
          <p:cNvPr id="5" name="Subtítulo 4">
            <a:extLst>
              <a:ext uri="{FF2B5EF4-FFF2-40B4-BE49-F238E27FC236}">
                <a16:creationId xmlns:a16="http://schemas.microsoft.com/office/drawing/2014/main" id="{D655BBED-E65C-4B70-99E3-9318D4F249A0}"/>
              </a:ext>
            </a:extLst>
          </p:cNvPr>
          <p:cNvSpPr>
            <a:spLocks noGrp="1"/>
          </p:cNvSpPr>
          <p:nvPr>
            <p:ph type="subTitle" idx="1"/>
          </p:nvPr>
        </p:nvSpPr>
        <p:spPr/>
        <p:txBody>
          <a:bodyPr rtlCol="0"/>
          <a:lstStyle/>
          <a:p>
            <a:pPr rtl="0"/>
            <a:r>
              <a:rPr lang="es-ES" dirty="0">
                <a:latin typeface="Arial" panose="020B0604020202020204" pitchFamily="34" charset="0"/>
              </a:rPr>
              <a:t>Juan Pablo Fernandez</a:t>
            </a:r>
          </a:p>
        </p:txBody>
      </p:sp>
    </p:spTree>
    <p:extLst>
      <p:ext uri="{BB962C8B-B14F-4D97-AF65-F5344CB8AC3E}">
        <p14:creationId xmlns:p14="http://schemas.microsoft.com/office/powerpoint/2010/main" val="342948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D7650-EC0E-89B7-96CA-F795E8605D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93FE34-6527-C526-9A0E-66010A878439}"/>
              </a:ext>
            </a:extLst>
          </p:cNvPr>
          <p:cNvSpPr>
            <a:spLocks noGrp="1"/>
          </p:cNvSpPr>
          <p:nvPr>
            <p:ph type="title"/>
          </p:nvPr>
        </p:nvSpPr>
        <p:spPr/>
        <p:txBody>
          <a:bodyPr rtlCol="0"/>
          <a:lstStyle/>
          <a:p>
            <a:pPr rtl="0"/>
            <a:r>
              <a:rPr lang="es-ES" dirty="0" err="1">
                <a:latin typeface="Arial" panose="020B0604020202020204" pitchFamily="34" charset="0"/>
              </a:rPr>
              <a:t>Problem</a:t>
            </a:r>
            <a:r>
              <a:rPr lang="es-ES" dirty="0">
                <a:latin typeface="Arial" panose="020B0604020202020204" pitchFamily="34" charset="0"/>
              </a:rPr>
              <a:t> </a:t>
            </a:r>
            <a:r>
              <a:rPr lang="es-ES" dirty="0" err="1">
                <a:latin typeface="Arial" panose="020B0604020202020204" pitchFamily="34" charset="0"/>
              </a:rPr>
              <a:t>statement</a:t>
            </a:r>
            <a:endParaRPr lang="es-ES" dirty="0">
              <a:latin typeface="Arial" panose="020B0604020202020204" pitchFamily="34" charset="0"/>
            </a:endParaRPr>
          </a:p>
        </p:txBody>
      </p:sp>
      <p:sp>
        <p:nvSpPr>
          <p:cNvPr id="9" name="CuadroTexto 8">
            <a:extLst>
              <a:ext uri="{FF2B5EF4-FFF2-40B4-BE49-F238E27FC236}">
                <a16:creationId xmlns:a16="http://schemas.microsoft.com/office/drawing/2014/main" id="{560CFA44-FA97-D1C2-0753-0F6CA53BDFE2}"/>
              </a:ext>
            </a:extLst>
          </p:cNvPr>
          <p:cNvSpPr txBox="1"/>
          <p:nvPr/>
        </p:nvSpPr>
        <p:spPr>
          <a:xfrm>
            <a:off x="228600" y="1988840"/>
            <a:ext cx="7457255" cy="3884140"/>
          </a:xfrm>
          <a:prstGeom prst="rect">
            <a:avLst/>
          </a:prstGeom>
          <a:noFill/>
        </p:spPr>
        <p:txBody>
          <a:bodyPr wrap="square" rtlCol="0">
            <a:spAutoFit/>
          </a:bodyPr>
          <a:lstStyle/>
          <a:p>
            <a:pPr>
              <a:buNone/>
            </a:pPr>
            <a:r>
              <a:rPr lang="en-US" sz="1600" dirty="0"/>
              <a:t>A telecommunications company implemented a promotion to boost its landline sales. The promotion offered a 50% discount on calls to 10 destinations of the customer's choice. The company hypothesized that by reducing the price of calls to 10 specific numbers, customers would increase their landline usage and potentially make more calls to non-discounted numbers. The promotion was rolled out in the second week of July to 130 customers, who were informed about the discount for their selected 10 numbers.</a:t>
            </a:r>
          </a:p>
          <a:p>
            <a:endParaRPr lang="en-US" sz="1600" dirty="0"/>
          </a:p>
          <a:p>
            <a:pPr>
              <a:buNone/>
            </a:pPr>
            <a:r>
              <a:rPr lang="en-US" sz="1600" i="1" dirty="0"/>
              <a:t>What was the impact of this strategy?</a:t>
            </a:r>
          </a:p>
          <a:p>
            <a:pPr>
              <a:buNone/>
            </a:pPr>
            <a:endParaRPr lang="en-US" sz="1600" dirty="0"/>
          </a:p>
          <a:p>
            <a:pPr>
              <a:buNone/>
            </a:pPr>
            <a:r>
              <a:rPr lang="en-US" sz="1600" b="1" dirty="0"/>
              <a:t>Variables:</a:t>
            </a:r>
          </a:p>
          <a:p>
            <a:pPr marL="285750" indent="-285750"/>
            <a:r>
              <a:rPr lang="en-US" sz="1600" dirty="0"/>
              <a:t>id: unique customer identifier</a:t>
            </a:r>
          </a:p>
          <a:p>
            <a:pPr marL="285750" indent="-285750"/>
            <a:r>
              <a:rPr lang="en-US" sz="1600" dirty="0"/>
              <a:t>may: monthly bill in dollars for each customer in May 2014</a:t>
            </a:r>
          </a:p>
          <a:p>
            <a:pPr marL="285750" indent="-285750"/>
            <a:r>
              <a:rPr lang="en-US" sz="1600" dirty="0"/>
              <a:t>august: monthly bill in dollars for each customer in August 2014</a:t>
            </a:r>
            <a:endParaRPr lang="es-AR" sz="1600" dirty="0"/>
          </a:p>
        </p:txBody>
      </p:sp>
    </p:spTree>
    <p:extLst>
      <p:ext uri="{BB962C8B-B14F-4D97-AF65-F5344CB8AC3E}">
        <p14:creationId xmlns:p14="http://schemas.microsoft.com/office/powerpoint/2010/main" val="252978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2B656-4656-4646-A221-7C30814F2E69}"/>
              </a:ext>
            </a:extLst>
          </p:cNvPr>
          <p:cNvSpPr>
            <a:spLocks noGrp="1"/>
          </p:cNvSpPr>
          <p:nvPr>
            <p:ph type="title"/>
          </p:nvPr>
        </p:nvSpPr>
        <p:spPr/>
        <p:txBody>
          <a:bodyPr rtlCol="0"/>
          <a:lstStyle/>
          <a:p>
            <a:pPr rtl="0"/>
            <a:r>
              <a:rPr lang="es-ES" dirty="0">
                <a:latin typeface="Arial" panose="020B0604020202020204" pitchFamily="34" charset="0"/>
              </a:rPr>
              <a:t>Data </a:t>
            </a:r>
            <a:r>
              <a:rPr lang="es-ES" dirty="0" err="1">
                <a:latin typeface="Arial" panose="020B0604020202020204" pitchFamily="34" charset="0"/>
              </a:rPr>
              <a:t>Analysis</a:t>
            </a:r>
            <a:endParaRPr lang="es-ES" dirty="0">
              <a:latin typeface="Arial" panose="020B0604020202020204" pitchFamily="34" charset="0"/>
            </a:endParaRPr>
          </a:p>
        </p:txBody>
      </p:sp>
      <p:pic>
        <p:nvPicPr>
          <p:cNvPr id="8" name="Imagen 7">
            <a:extLst>
              <a:ext uri="{FF2B5EF4-FFF2-40B4-BE49-F238E27FC236}">
                <a16:creationId xmlns:a16="http://schemas.microsoft.com/office/drawing/2014/main" id="{7B802BA2-1F09-38A6-D2FD-5ECCD5255800}"/>
              </a:ext>
            </a:extLst>
          </p:cNvPr>
          <p:cNvPicPr>
            <a:picLocks noChangeAspect="1"/>
          </p:cNvPicPr>
          <p:nvPr/>
        </p:nvPicPr>
        <p:blipFill>
          <a:blip r:embed="rId3"/>
          <a:stretch>
            <a:fillRect/>
          </a:stretch>
        </p:blipFill>
        <p:spPr>
          <a:xfrm>
            <a:off x="467545" y="3429000"/>
            <a:ext cx="7441372" cy="2980183"/>
          </a:xfrm>
          <a:prstGeom prst="rect">
            <a:avLst/>
          </a:prstGeom>
        </p:spPr>
      </p:pic>
      <p:sp>
        <p:nvSpPr>
          <p:cNvPr id="9" name="CuadroTexto 8">
            <a:extLst>
              <a:ext uri="{FF2B5EF4-FFF2-40B4-BE49-F238E27FC236}">
                <a16:creationId xmlns:a16="http://schemas.microsoft.com/office/drawing/2014/main" id="{1F0BFB7A-348E-0E1C-6C93-B9FDCBF4AEC9}"/>
              </a:ext>
            </a:extLst>
          </p:cNvPr>
          <p:cNvSpPr txBox="1"/>
          <p:nvPr/>
        </p:nvSpPr>
        <p:spPr>
          <a:xfrm>
            <a:off x="467545" y="1772816"/>
            <a:ext cx="7457255" cy="1557349"/>
          </a:xfrm>
          <a:prstGeom prst="rect">
            <a:avLst/>
          </a:prstGeom>
          <a:noFill/>
        </p:spPr>
        <p:txBody>
          <a:bodyPr wrap="square" rtlCol="0">
            <a:spAutoFit/>
          </a:bodyPr>
          <a:lstStyle/>
          <a:p>
            <a:r>
              <a:rPr lang="en-US" sz="1400" dirty="0"/>
              <a:t> Data from both months exhibited a normal distribution.</a:t>
            </a:r>
          </a:p>
          <a:p>
            <a:r>
              <a:rPr lang="en-US" sz="1400" dirty="0"/>
              <a:t> The mean for May was 46.59, and the mean for August was 49.26.</a:t>
            </a:r>
          </a:p>
          <a:p>
            <a:r>
              <a:rPr lang="en-US" sz="1400" dirty="0"/>
              <a:t> The t-test revealed a statistically significant difference between the two means at the 95% confidence level.</a:t>
            </a:r>
          </a:p>
          <a:p>
            <a:pPr>
              <a:buNone/>
            </a:pPr>
            <a:endParaRPr lang="en-US" sz="1400" dirty="0"/>
          </a:p>
          <a:p>
            <a:pPr>
              <a:buNone/>
            </a:pPr>
            <a:r>
              <a:rPr lang="en-US" sz="1400" b="1" dirty="0"/>
              <a:t>Conclusion: </a:t>
            </a:r>
            <a:r>
              <a:rPr lang="en-US" sz="1400" dirty="0"/>
              <a:t>the promotion was effective in increasing the company's revenue.</a:t>
            </a:r>
            <a:endParaRPr lang="es-AR" sz="1400" dirty="0"/>
          </a:p>
        </p:txBody>
      </p:sp>
    </p:spTree>
    <p:extLst>
      <p:ext uri="{BB962C8B-B14F-4D97-AF65-F5344CB8AC3E}">
        <p14:creationId xmlns:p14="http://schemas.microsoft.com/office/powerpoint/2010/main" val="319056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A7A38-4B70-DAB2-3CD6-BB39A87879E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A5D0E94-BAB7-7F4F-6224-79BB264978A4}"/>
              </a:ext>
            </a:extLst>
          </p:cNvPr>
          <p:cNvSpPr>
            <a:spLocks noGrp="1"/>
          </p:cNvSpPr>
          <p:nvPr>
            <p:ph type="title"/>
          </p:nvPr>
        </p:nvSpPr>
        <p:spPr/>
        <p:txBody>
          <a:bodyPr rtlCol="0"/>
          <a:lstStyle/>
          <a:p>
            <a:pPr rtl="0"/>
            <a:r>
              <a:rPr lang="es-ES" dirty="0" err="1">
                <a:latin typeface="Arial" panose="020B0604020202020204" pitchFamily="34" charset="0"/>
              </a:rPr>
              <a:t>Cluster</a:t>
            </a:r>
            <a:r>
              <a:rPr lang="es-ES" dirty="0">
                <a:latin typeface="Arial" panose="020B0604020202020204" pitchFamily="34" charset="0"/>
              </a:rPr>
              <a:t> </a:t>
            </a:r>
            <a:r>
              <a:rPr lang="es-ES" dirty="0" err="1">
                <a:latin typeface="Arial" panose="020B0604020202020204" pitchFamily="34" charset="0"/>
              </a:rPr>
              <a:t>analysis</a:t>
            </a:r>
            <a:endParaRPr lang="es-ES" dirty="0">
              <a:latin typeface="Arial" panose="020B0604020202020204" pitchFamily="34" charset="0"/>
            </a:endParaRPr>
          </a:p>
        </p:txBody>
      </p:sp>
      <p:sp>
        <p:nvSpPr>
          <p:cNvPr id="9" name="CuadroTexto 8">
            <a:extLst>
              <a:ext uri="{FF2B5EF4-FFF2-40B4-BE49-F238E27FC236}">
                <a16:creationId xmlns:a16="http://schemas.microsoft.com/office/drawing/2014/main" id="{F7429EF5-F73D-B9BE-4A1C-BBF10769C8F6}"/>
              </a:ext>
            </a:extLst>
          </p:cNvPr>
          <p:cNvSpPr txBox="1"/>
          <p:nvPr/>
        </p:nvSpPr>
        <p:spPr>
          <a:xfrm>
            <a:off x="467545" y="1772816"/>
            <a:ext cx="4824535" cy="4702826"/>
          </a:xfrm>
          <a:prstGeom prst="rect">
            <a:avLst/>
          </a:prstGeom>
          <a:noFill/>
        </p:spPr>
        <p:txBody>
          <a:bodyPr wrap="square" rtlCol="0">
            <a:spAutoFit/>
          </a:bodyPr>
          <a:lstStyle/>
          <a:p>
            <a:r>
              <a:rPr lang="en-US" sz="1400" dirty="0"/>
              <a:t> 4 groups were identified based on the monthly spending of each client in the sample.</a:t>
            </a:r>
          </a:p>
          <a:p>
            <a:r>
              <a:rPr lang="en-US" sz="1400" dirty="0"/>
              <a:t> The Wilcoxon test revealed a statistically significant difference between the two means in the four groups at the 95% confidence level.</a:t>
            </a:r>
          </a:p>
          <a:p>
            <a:r>
              <a:rPr lang="en-US" sz="1400" dirty="0"/>
              <a:t> Monthly spending increased in all groups except for the “very high” spending group.</a:t>
            </a:r>
          </a:p>
          <a:p>
            <a:r>
              <a:rPr lang="en-US" sz="1400" dirty="0"/>
              <a:t> Monthly spending increased more in the lower spending groups and less in the high spending group.</a:t>
            </a:r>
          </a:p>
          <a:p>
            <a:pPr marL="285750" indent="-285750"/>
            <a:endParaRPr lang="en-US" sz="1400" dirty="0"/>
          </a:p>
          <a:p>
            <a:pPr>
              <a:buNone/>
            </a:pPr>
            <a:r>
              <a:rPr lang="en-US" sz="1400" b="1" dirty="0"/>
              <a:t>Conclusion: </a:t>
            </a:r>
            <a:r>
              <a:rPr lang="en-US" sz="1400" dirty="0"/>
              <a:t>Although the promotion increased monthly spending at a global level, it decreased monthly spending of the “very high” spending group. This may be due to the fact that the 'very high' group tends to concentrate the majority of their calls on fewer than 10 numbers, suggesting that for this group, the promotion essentially served as a discount on their usual calling habits.</a:t>
            </a:r>
          </a:p>
          <a:p>
            <a:pPr>
              <a:buNone/>
            </a:pPr>
            <a:endParaRPr lang="en-US" sz="1400" dirty="0"/>
          </a:p>
          <a:p>
            <a:pPr>
              <a:buNone/>
            </a:pPr>
            <a:r>
              <a:rPr lang="en-US" sz="1400" b="1" dirty="0"/>
              <a:t>Recommendation: </a:t>
            </a:r>
            <a:r>
              <a:rPr lang="en-US" sz="1400" dirty="0"/>
              <a:t>Perform a customer segmentation and only offer the discount to the lower spending customers.</a:t>
            </a:r>
            <a:endParaRPr lang="es-AR" sz="1400" dirty="0"/>
          </a:p>
        </p:txBody>
      </p:sp>
      <p:pic>
        <p:nvPicPr>
          <p:cNvPr id="4" name="Imagen 3">
            <a:extLst>
              <a:ext uri="{FF2B5EF4-FFF2-40B4-BE49-F238E27FC236}">
                <a16:creationId xmlns:a16="http://schemas.microsoft.com/office/drawing/2014/main" id="{F6C489D0-99E8-234D-B047-37CA3C44A954}"/>
              </a:ext>
            </a:extLst>
          </p:cNvPr>
          <p:cNvPicPr>
            <a:picLocks noChangeAspect="1"/>
          </p:cNvPicPr>
          <p:nvPr/>
        </p:nvPicPr>
        <p:blipFill>
          <a:blip r:embed="rId3"/>
          <a:stretch>
            <a:fillRect/>
          </a:stretch>
        </p:blipFill>
        <p:spPr>
          <a:xfrm>
            <a:off x="5191125" y="1797414"/>
            <a:ext cx="3952875" cy="3600450"/>
          </a:xfrm>
          <a:prstGeom prst="rect">
            <a:avLst/>
          </a:prstGeom>
        </p:spPr>
      </p:pic>
    </p:spTree>
    <p:extLst>
      <p:ext uri="{BB962C8B-B14F-4D97-AF65-F5344CB8AC3E}">
        <p14:creationId xmlns:p14="http://schemas.microsoft.com/office/powerpoint/2010/main" val="401216254"/>
      </p:ext>
    </p:extLst>
  </p:cSld>
  <p:clrMapOvr>
    <a:masterClrMapping/>
  </p:clrMapOvr>
</p:sld>
</file>

<file path=ppt/theme/theme1.xml><?xml version="1.0" encoding="utf-8"?>
<a:theme xmlns:a="http://schemas.openxmlformats.org/drawingml/2006/main" name="Presentación del aprendizaje de ventas">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_26713977_TF02819076" id="{2A6D1A5C-4C16-47E0-B2F0-58774A882592}" vid="{5D082C2B-9BAF-4092-80E4-1088CC47BDF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Diapositivas del aprendizaje de ventas</Template>
  <TotalTime>207</TotalTime>
  <Words>363</Words>
  <Application>Microsoft Office PowerPoint</Application>
  <PresentationFormat>Presentación en pantalla (4:3)</PresentationFormat>
  <Paragraphs>30</Paragraphs>
  <Slides>4</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Wingdings</vt:lpstr>
      <vt:lpstr>Presentación del aprendizaje de ventas</vt:lpstr>
      <vt:lpstr>Telecommunications Business Case</vt:lpstr>
      <vt:lpstr>Problem statement</vt:lpstr>
      <vt:lpstr>Data Analysis</vt:lpstr>
      <vt:lpstr>Cluster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Pablo Fernandez</dc:creator>
  <cp:lastModifiedBy>Juan Pablo Fernandez</cp:lastModifiedBy>
  <cp:revision>2</cp:revision>
  <dcterms:created xsi:type="dcterms:W3CDTF">2025-01-28T17:34:43Z</dcterms:created>
  <dcterms:modified xsi:type="dcterms:W3CDTF">2025-01-28T21:01:50Z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