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99" r:id="rId4"/>
    <p:sldId id="298" r:id="rId5"/>
    <p:sldId id="296" r:id="rId6"/>
    <p:sldId id="339" r:id="rId7"/>
    <p:sldId id="332" r:id="rId8"/>
    <p:sldId id="335" r:id="rId9"/>
    <p:sldId id="336" r:id="rId10"/>
    <p:sldId id="337" r:id="rId11"/>
    <p:sldId id="338" r:id="rId12"/>
    <p:sldId id="341" r:id="rId13"/>
    <p:sldId id="333" r:id="rId14"/>
    <p:sldId id="301" r:id="rId15"/>
    <p:sldId id="302" r:id="rId16"/>
    <p:sldId id="323" r:id="rId17"/>
    <p:sldId id="300" r:id="rId18"/>
    <p:sldId id="306" r:id="rId19"/>
    <p:sldId id="304" r:id="rId20"/>
    <p:sldId id="327" r:id="rId21"/>
    <p:sldId id="342" r:id="rId22"/>
    <p:sldId id="313" r:id="rId23"/>
    <p:sldId id="349" r:id="rId24"/>
    <p:sldId id="344" r:id="rId25"/>
    <p:sldId id="345" r:id="rId26"/>
    <p:sldId id="346" r:id="rId27"/>
    <p:sldId id="350" r:id="rId28"/>
    <p:sldId id="347" r:id="rId29"/>
    <p:sldId id="348" r:id="rId30"/>
    <p:sldId id="330" r:id="rId31"/>
    <p:sldId id="331" r:id="rId32"/>
    <p:sldId id="295" r:id="rId3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209DB1-11CC-4DAF-B51D-51445CD12554}" v="57" dt="2023-09-29T16:20:28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69209DB1-11CC-4DAF-B51D-51445CD12554}"/>
    <pc:docChg chg="undo custSel addSld modSld">
      <pc:chgData name="Marcos Maillot" userId="fa14b39d-e966-4ebb-a436-4f96f84b9577" providerId="ADAL" clId="{69209DB1-11CC-4DAF-B51D-51445CD12554}" dt="2023-09-30T01:15:02.616" v="157" actId="1076"/>
      <pc:docMkLst>
        <pc:docMk/>
      </pc:docMkLst>
      <pc:sldChg chg="addSp modSp mod">
        <pc:chgData name="Marcos Maillot" userId="fa14b39d-e966-4ebb-a436-4f96f84b9577" providerId="ADAL" clId="{69209DB1-11CC-4DAF-B51D-51445CD12554}" dt="2023-09-29T22:47:48.959" v="152" actId="732"/>
        <pc:sldMkLst>
          <pc:docMk/>
          <pc:sldMk cId="2034413485" sldId="298"/>
        </pc:sldMkLst>
        <pc:spChg chg="mod">
          <ac:chgData name="Marcos Maillot" userId="fa14b39d-e966-4ebb-a436-4f96f84b9577" providerId="ADAL" clId="{69209DB1-11CC-4DAF-B51D-51445CD12554}" dt="2023-09-29T14:00:09.785" v="0" actId="14100"/>
          <ac:spMkLst>
            <pc:docMk/>
            <pc:sldMk cId="2034413485" sldId="298"/>
            <ac:spMk id="2" creationId="{00000000-0000-0000-0000-000000000000}"/>
          </ac:spMkLst>
        </pc:spChg>
        <pc:spChg chg="add mod">
          <ac:chgData name="Marcos Maillot" userId="fa14b39d-e966-4ebb-a436-4f96f84b9577" providerId="ADAL" clId="{69209DB1-11CC-4DAF-B51D-51445CD12554}" dt="2023-09-29T14:00:47.647" v="8" actId="14100"/>
          <ac:spMkLst>
            <pc:docMk/>
            <pc:sldMk cId="2034413485" sldId="298"/>
            <ac:spMk id="3" creationId="{7C6128E6-BB50-820F-C3D5-7522CC6C2FF2}"/>
          </ac:spMkLst>
        </pc:spChg>
        <pc:picChg chg="mod modCrop">
          <ac:chgData name="Marcos Maillot" userId="fa14b39d-e966-4ebb-a436-4f96f84b9577" providerId="ADAL" clId="{69209DB1-11CC-4DAF-B51D-51445CD12554}" dt="2023-09-29T22:47:44.311" v="151" actId="732"/>
          <ac:picMkLst>
            <pc:docMk/>
            <pc:sldMk cId="2034413485" sldId="298"/>
            <ac:picMk id="6" creationId="{00000000-0000-0000-0000-000000000000}"/>
          </ac:picMkLst>
        </pc:picChg>
        <pc:picChg chg="mod modCrop">
          <ac:chgData name="Marcos Maillot" userId="fa14b39d-e966-4ebb-a436-4f96f84b9577" providerId="ADAL" clId="{69209DB1-11CC-4DAF-B51D-51445CD12554}" dt="2023-09-29T22:47:48.959" v="152" actId="732"/>
          <ac:picMkLst>
            <pc:docMk/>
            <pc:sldMk cId="2034413485" sldId="298"/>
            <ac:picMk id="7" creationId="{00000000-0000-0000-0000-000000000000}"/>
          </ac:picMkLst>
        </pc:picChg>
      </pc:sldChg>
      <pc:sldChg chg="modSp mod">
        <pc:chgData name="Marcos Maillot" userId="fa14b39d-e966-4ebb-a436-4f96f84b9577" providerId="ADAL" clId="{69209DB1-11CC-4DAF-B51D-51445CD12554}" dt="2023-09-29T16:14:27.734" v="134" actId="5793"/>
        <pc:sldMkLst>
          <pc:docMk/>
          <pc:sldMk cId="214906062" sldId="313"/>
        </pc:sldMkLst>
        <pc:spChg chg="mod">
          <ac:chgData name="Marcos Maillot" userId="fa14b39d-e966-4ebb-a436-4f96f84b9577" providerId="ADAL" clId="{69209DB1-11CC-4DAF-B51D-51445CD12554}" dt="2023-09-29T16:14:27.734" v="134" actId="5793"/>
          <ac:spMkLst>
            <pc:docMk/>
            <pc:sldMk cId="214906062" sldId="313"/>
            <ac:spMk id="2" creationId="{00000000-0000-0000-0000-000000000000}"/>
          </ac:spMkLst>
        </pc:spChg>
      </pc:sldChg>
      <pc:sldChg chg="addSp delSp modSp mod">
        <pc:chgData name="Marcos Maillot" userId="fa14b39d-e966-4ebb-a436-4f96f84b9577" providerId="ADAL" clId="{69209DB1-11CC-4DAF-B51D-51445CD12554}" dt="2023-09-29T16:20:28.098" v="150"/>
        <pc:sldMkLst>
          <pc:docMk/>
          <pc:sldMk cId="918011862" sldId="330"/>
        </pc:sldMkLst>
        <pc:spChg chg="add mod">
          <ac:chgData name="Marcos Maillot" userId="fa14b39d-e966-4ebb-a436-4f96f84b9577" providerId="ADAL" clId="{69209DB1-11CC-4DAF-B51D-51445CD12554}" dt="2023-09-29T16:20:28.098" v="150"/>
          <ac:spMkLst>
            <pc:docMk/>
            <pc:sldMk cId="918011862" sldId="330"/>
            <ac:spMk id="2" creationId="{625A77AF-8C69-B4D3-D2C5-846641C4F43A}"/>
          </ac:spMkLst>
        </pc:spChg>
        <pc:spChg chg="mod">
          <ac:chgData name="Marcos Maillot" userId="fa14b39d-e966-4ebb-a436-4f96f84b9577" providerId="ADAL" clId="{69209DB1-11CC-4DAF-B51D-51445CD12554}" dt="2023-09-29T16:13:40.162" v="125" actId="33524"/>
          <ac:spMkLst>
            <pc:docMk/>
            <pc:sldMk cId="918011862" sldId="330"/>
            <ac:spMk id="3" creationId="{00000000-0000-0000-0000-000000000000}"/>
          </ac:spMkLst>
        </pc:spChg>
        <pc:spChg chg="del">
          <ac:chgData name="Marcos Maillot" userId="fa14b39d-e966-4ebb-a436-4f96f84b9577" providerId="ADAL" clId="{69209DB1-11CC-4DAF-B51D-51445CD12554}" dt="2023-09-29T16:20:27.789" v="149" actId="478"/>
          <ac:spMkLst>
            <pc:docMk/>
            <pc:sldMk cId="918011862" sldId="330"/>
            <ac:spMk id="5" creationId="{677C0339-2F23-7658-EB34-436E41D83BAC}"/>
          </ac:spMkLst>
        </pc:spChg>
        <pc:spChg chg="mod">
          <ac:chgData name="Marcos Maillot" userId="fa14b39d-e966-4ebb-a436-4f96f84b9577" providerId="ADAL" clId="{69209DB1-11CC-4DAF-B51D-51445CD12554}" dt="2023-09-29T16:13:23.717" v="124" actId="20577"/>
          <ac:spMkLst>
            <pc:docMk/>
            <pc:sldMk cId="918011862" sldId="330"/>
            <ac:spMk id="9" creationId="{429F1ABB-894F-F391-25F6-302C4E1F3812}"/>
          </ac:spMkLst>
        </pc:spChg>
      </pc:sldChg>
      <pc:sldChg chg="modSp mod">
        <pc:chgData name="Marcos Maillot" userId="fa14b39d-e966-4ebb-a436-4f96f84b9577" providerId="ADAL" clId="{69209DB1-11CC-4DAF-B51D-51445CD12554}" dt="2023-09-30T01:15:02.616" v="157" actId="1076"/>
        <pc:sldMkLst>
          <pc:docMk/>
          <pc:sldMk cId="3351127212" sldId="332"/>
        </pc:sldMkLst>
        <pc:picChg chg="mod">
          <ac:chgData name="Marcos Maillot" userId="fa14b39d-e966-4ebb-a436-4f96f84b9577" providerId="ADAL" clId="{69209DB1-11CC-4DAF-B51D-51445CD12554}" dt="2023-09-30T01:15:02.616" v="157" actId="1076"/>
          <ac:picMkLst>
            <pc:docMk/>
            <pc:sldMk cId="3351127212" sldId="332"/>
            <ac:picMk id="22" creationId="{00000000-0000-0000-0000-000000000000}"/>
          </ac:picMkLst>
        </pc:picChg>
      </pc:sldChg>
      <pc:sldChg chg="addSp delSp modSp mod">
        <pc:chgData name="Marcos Maillot" userId="fa14b39d-e966-4ebb-a436-4f96f84b9577" providerId="ADAL" clId="{69209DB1-11CC-4DAF-B51D-51445CD12554}" dt="2023-09-29T16:20:00.803" v="138"/>
        <pc:sldMkLst>
          <pc:docMk/>
          <pc:sldMk cId="3003823636" sldId="344"/>
        </pc:sldMkLst>
        <pc:spChg chg="del">
          <ac:chgData name="Marcos Maillot" userId="fa14b39d-e966-4ebb-a436-4f96f84b9577" providerId="ADAL" clId="{69209DB1-11CC-4DAF-B51D-51445CD12554}" dt="2023-09-29T16:20:00.112" v="137" actId="478"/>
          <ac:spMkLst>
            <pc:docMk/>
            <pc:sldMk cId="3003823636" sldId="344"/>
            <ac:spMk id="2" creationId="{00000000-0000-0000-0000-000000000000}"/>
          </ac:spMkLst>
        </pc:spChg>
        <pc:spChg chg="add mod">
          <ac:chgData name="Marcos Maillot" userId="fa14b39d-e966-4ebb-a436-4f96f84b9577" providerId="ADAL" clId="{69209DB1-11CC-4DAF-B51D-51445CD12554}" dt="2023-09-29T16:20:00.803" v="138"/>
          <ac:spMkLst>
            <pc:docMk/>
            <pc:sldMk cId="3003823636" sldId="344"/>
            <ac:spMk id="4" creationId="{E264684F-772B-4923-D72B-AD7945B3CB7E}"/>
          </ac:spMkLst>
        </pc:spChg>
      </pc:sldChg>
      <pc:sldChg chg="addSp delSp modSp mod">
        <pc:chgData name="Marcos Maillot" userId="fa14b39d-e966-4ebb-a436-4f96f84b9577" providerId="ADAL" clId="{69209DB1-11CC-4DAF-B51D-51445CD12554}" dt="2023-09-29T16:20:05.279" v="140"/>
        <pc:sldMkLst>
          <pc:docMk/>
          <pc:sldMk cId="1344143258" sldId="345"/>
        </pc:sldMkLst>
        <pc:spChg chg="del">
          <ac:chgData name="Marcos Maillot" userId="fa14b39d-e966-4ebb-a436-4f96f84b9577" providerId="ADAL" clId="{69209DB1-11CC-4DAF-B51D-51445CD12554}" dt="2023-09-29T16:20:04.879" v="139" actId="478"/>
          <ac:spMkLst>
            <pc:docMk/>
            <pc:sldMk cId="1344143258" sldId="345"/>
            <ac:spMk id="2" creationId="{00000000-0000-0000-0000-000000000000}"/>
          </ac:spMkLst>
        </pc:spChg>
        <pc:spChg chg="add mod">
          <ac:chgData name="Marcos Maillot" userId="fa14b39d-e966-4ebb-a436-4f96f84b9577" providerId="ADAL" clId="{69209DB1-11CC-4DAF-B51D-51445CD12554}" dt="2023-09-29T16:20:05.279" v="140"/>
          <ac:spMkLst>
            <pc:docMk/>
            <pc:sldMk cId="1344143258" sldId="345"/>
            <ac:spMk id="6" creationId="{0420C7BB-2909-3E7E-5922-1F9F98C6100D}"/>
          </ac:spMkLst>
        </pc:spChg>
      </pc:sldChg>
      <pc:sldChg chg="addSp delSp modSp mod">
        <pc:chgData name="Marcos Maillot" userId="fa14b39d-e966-4ebb-a436-4f96f84b9577" providerId="ADAL" clId="{69209DB1-11CC-4DAF-B51D-51445CD12554}" dt="2023-09-29T16:20:09.880" v="142"/>
        <pc:sldMkLst>
          <pc:docMk/>
          <pc:sldMk cId="2508330662" sldId="346"/>
        </pc:sldMkLst>
        <pc:spChg chg="add mod">
          <ac:chgData name="Marcos Maillot" userId="fa14b39d-e966-4ebb-a436-4f96f84b9577" providerId="ADAL" clId="{69209DB1-11CC-4DAF-B51D-51445CD12554}" dt="2023-09-29T16:20:09.880" v="142"/>
          <ac:spMkLst>
            <pc:docMk/>
            <pc:sldMk cId="2508330662" sldId="346"/>
            <ac:spMk id="8" creationId="{CBD8BF0A-7E29-C097-5FD0-0872C9CD57A5}"/>
          </ac:spMkLst>
        </pc:spChg>
        <pc:spChg chg="del">
          <ac:chgData name="Marcos Maillot" userId="fa14b39d-e966-4ebb-a436-4f96f84b9577" providerId="ADAL" clId="{69209DB1-11CC-4DAF-B51D-51445CD12554}" dt="2023-09-29T16:20:09.354" v="141" actId="478"/>
          <ac:spMkLst>
            <pc:docMk/>
            <pc:sldMk cId="2508330662" sldId="346"/>
            <ac:spMk id="19" creationId="{A997E17A-9E31-D00C-AB62-FC42645C8196}"/>
          </ac:spMkLst>
        </pc:spChg>
      </pc:sldChg>
      <pc:sldChg chg="addSp delSp modSp mod">
        <pc:chgData name="Marcos Maillot" userId="fa14b39d-e966-4ebb-a436-4f96f84b9577" providerId="ADAL" clId="{69209DB1-11CC-4DAF-B51D-51445CD12554}" dt="2023-09-29T16:20:19.646" v="146"/>
        <pc:sldMkLst>
          <pc:docMk/>
          <pc:sldMk cId="3456761567" sldId="347"/>
        </pc:sldMkLst>
        <pc:spChg chg="add mod">
          <ac:chgData name="Marcos Maillot" userId="fa14b39d-e966-4ebb-a436-4f96f84b9577" providerId="ADAL" clId="{69209DB1-11CC-4DAF-B51D-51445CD12554}" dt="2023-09-29T14:10:56.723" v="21" actId="692"/>
          <ac:spMkLst>
            <pc:docMk/>
            <pc:sldMk cId="3456761567" sldId="347"/>
            <ac:spMk id="4" creationId="{C4CAED55-F5E9-8991-A566-090343556052}"/>
          </ac:spMkLst>
        </pc:spChg>
        <pc:spChg chg="add mod">
          <ac:chgData name="Marcos Maillot" userId="fa14b39d-e966-4ebb-a436-4f96f84b9577" providerId="ADAL" clId="{69209DB1-11CC-4DAF-B51D-51445CD12554}" dt="2023-09-29T14:11:31.105" v="74" actId="1076"/>
          <ac:spMkLst>
            <pc:docMk/>
            <pc:sldMk cId="3456761567" sldId="347"/>
            <ac:spMk id="7" creationId="{C652E631-E0F3-920D-A54B-01EB36438778}"/>
          </ac:spMkLst>
        </pc:spChg>
        <pc:spChg chg="add mod">
          <ac:chgData name="Marcos Maillot" userId="fa14b39d-e966-4ebb-a436-4f96f84b9577" providerId="ADAL" clId="{69209DB1-11CC-4DAF-B51D-51445CD12554}" dt="2023-09-29T16:20:19.646" v="146"/>
          <ac:spMkLst>
            <pc:docMk/>
            <pc:sldMk cId="3456761567" sldId="347"/>
            <ac:spMk id="8" creationId="{CE885D82-A64A-746D-1A2B-74F17A76D6FC}"/>
          </ac:spMkLst>
        </pc:spChg>
        <pc:spChg chg="del">
          <ac:chgData name="Marcos Maillot" userId="fa14b39d-e966-4ebb-a436-4f96f84b9577" providerId="ADAL" clId="{69209DB1-11CC-4DAF-B51D-51445CD12554}" dt="2023-09-29T16:20:19.294" v="145" actId="478"/>
          <ac:spMkLst>
            <pc:docMk/>
            <pc:sldMk cId="3456761567" sldId="347"/>
            <ac:spMk id="20" creationId="{20C369E0-A626-18D8-7B98-F0B5CD0DEA4C}"/>
          </ac:spMkLst>
        </pc:spChg>
      </pc:sldChg>
      <pc:sldChg chg="addSp delSp modSp mod">
        <pc:chgData name="Marcos Maillot" userId="fa14b39d-e966-4ebb-a436-4f96f84b9577" providerId="ADAL" clId="{69209DB1-11CC-4DAF-B51D-51445CD12554}" dt="2023-09-29T16:20:23.945" v="148"/>
        <pc:sldMkLst>
          <pc:docMk/>
          <pc:sldMk cId="500749361" sldId="348"/>
        </pc:sldMkLst>
        <pc:spChg chg="add del mod">
          <ac:chgData name="Marcos Maillot" userId="fa14b39d-e966-4ebb-a436-4f96f84b9577" providerId="ADAL" clId="{69209DB1-11CC-4DAF-B51D-51445CD12554}" dt="2023-09-29T16:14:03.420" v="127" actId="478"/>
          <ac:spMkLst>
            <pc:docMk/>
            <pc:sldMk cId="500749361" sldId="348"/>
            <ac:spMk id="2" creationId="{3235EE0D-5C2F-1AB3-D64B-AA21E9B41FC8}"/>
          </ac:spMkLst>
        </pc:spChg>
        <pc:spChg chg="add mod">
          <ac:chgData name="Marcos Maillot" userId="fa14b39d-e966-4ebb-a436-4f96f84b9577" providerId="ADAL" clId="{69209DB1-11CC-4DAF-B51D-51445CD12554}" dt="2023-09-29T16:20:23.945" v="148"/>
          <ac:spMkLst>
            <pc:docMk/>
            <pc:sldMk cId="500749361" sldId="348"/>
            <ac:spMk id="4" creationId="{269D6440-62C3-9671-CE11-913B40A1AC91}"/>
          </ac:spMkLst>
        </pc:spChg>
        <pc:spChg chg="del">
          <ac:chgData name="Marcos Maillot" userId="fa14b39d-e966-4ebb-a436-4f96f84b9577" providerId="ADAL" clId="{69209DB1-11CC-4DAF-B51D-51445CD12554}" dt="2023-09-29T16:20:23.581" v="147" actId="478"/>
          <ac:spMkLst>
            <pc:docMk/>
            <pc:sldMk cId="500749361" sldId="348"/>
            <ac:spMk id="17" creationId="{274FD1B5-D8E7-49B0-7355-9B817A070EC7}"/>
          </ac:spMkLst>
        </pc:spChg>
      </pc:sldChg>
      <pc:sldChg chg="addSp delSp modSp mod">
        <pc:chgData name="Marcos Maillot" userId="fa14b39d-e966-4ebb-a436-4f96f84b9577" providerId="ADAL" clId="{69209DB1-11CC-4DAF-B51D-51445CD12554}" dt="2023-09-29T16:19:56.295" v="136"/>
        <pc:sldMkLst>
          <pc:docMk/>
          <pc:sldMk cId="2525390603" sldId="349"/>
        </pc:sldMkLst>
        <pc:spChg chg="del">
          <ac:chgData name="Marcos Maillot" userId="fa14b39d-e966-4ebb-a436-4f96f84b9577" providerId="ADAL" clId="{69209DB1-11CC-4DAF-B51D-51445CD12554}" dt="2023-09-29T16:19:55.583" v="135" actId="478"/>
          <ac:spMkLst>
            <pc:docMk/>
            <pc:sldMk cId="2525390603" sldId="349"/>
            <ac:spMk id="2" creationId="{00000000-0000-0000-0000-000000000000}"/>
          </ac:spMkLst>
        </pc:spChg>
        <pc:spChg chg="add mod">
          <ac:chgData name="Marcos Maillot" userId="fa14b39d-e966-4ebb-a436-4f96f84b9577" providerId="ADAL" clId="{69209DB1-11CC-4DAF-B51D-51445CD12554}" dt="2023-09-29T16:19:56.295" v="136"/>
          <ac:spMkLst>
            <pc:docMk/>
            <pc:sldMk cId="2525390603" sldId="349"/>
            <ac:spMk id="3" creationId="{7962851B-BBB8-B23B-E217-615EDFC472FC}"/>
          </ac:spMkLst>
        </pc:spChg>
      </pc:sldChg>
      <pc:sldChg chg="addSp delSp modSp add mod">
        <pc:chgData name="Marcos Maillot" userId="fa14b39d-e966-4ebb-a436-4f96f84b9577" providerId="ADAL" clId="{69209DB1-11CC-4DAF-B51D-51445CD12554}" dt="2023-09-29T16:20:14.437" v="144"/>
        <pc:sldMkLst>
          <pc:docMk/>
          <pc:sldMk cId="3630984815" sldId="350"/>
        </pc:sldMkLst>
        <pc:spChg chg="mod">
          <ac:chgData name="Marcos Maillot" userId="fa14b39d-e966-4ebb-a436-4f96f84b9577" providerId="ADAL" clId="{69209DB1-11CC-4DAF-B51D-51445CD12554}" dt="2023-09-29T16:09:55.096" v="81" actId="1076"/>
          <ac:spMkLst>
            <pc:docMk/>
            <pc:sldMk cId="3630984815" sldId="350"/>
            <ac:spMk id="2" creationId="{FD353B88-C62B-8442-CCDF-49FE9866F2F8}"/>
          </ac:spMkLst>
        </pc:spChg>
        <pc:spChg chg="add mod">
          <ac:chgData name="Marcos Maillot" userId="fa14b39d-e966-4ebb-a436-4f96f84b9577" providerId="ADAL" clId="{69209DB1-11CC-4DAF-B51D-51445CD12554}" dt="2023-09-29T16:11:46.943" v="95" actId="1076"/>
          <ac:spMkLst>
            <pc:docMk/>
            <pc:sldMk cId="3630984815" sldId="350"/>
            <ac:spMk id="8" creationId="{0FA51EC4-F1D4-B690-792E-AE09701E01C6}"/>
          </ac:spMkLst>
        </pc:spChg>
        <pc:spChg chg="add mod">
          <ac:chgData name="Marcos Maillot" userId="fa14b39d-e966-4ebb-a436-4f96f84b9577" providerId="ADAL" clId="{69209DB1-11CC-4DAF-B51D-51445CD12554}" dt="2023-09-29T16:12:05.356" v="106" actId="20577"/>
          <ac:spMkLst>
            <pc:docMk/>
            <pc:sldMk cId="3630984815" sldId="350"/>
            <ac:spMk id="13" creationId="{FE62D5F3-955A-8FF5-6355-8E61F5C3CF96}"/>
          </ac:spMkLst>
        </pc:spChg>
        <pc:spChg chg="add mod">
          <ac:chgData name="Marcos Maillot" userId="fa14b39d-e966-4ebb-a436-4f96f84b9577" providerId="ADAL" clId="{69209DB1-11CC-4DAF-B51D-51445CD12554}" dt="2023-09-29T16:14:15.664" v="128"/>
          <ac:spMkLst>
            <pc:docMk/>
            <pc:sldMk cId="3630984815" sldId="350"/>
            <ac:spMk id="14" creationId="{97150158-2829-B12A-AC77-B5F365EEEC79}"/>
          </ac:spMkLst>
        </pc:spChg>
        <pc:spChg chg="add mod">
          <ac:chgData name="Marcos Maillot" userId="fa14b39d-e966-4ebb-a436-4f96f84b9577" providerId="ADAL" clId="{69209DB1-11CC-4DAF-B51D-51445CD12554}" dt="2023-09-29T16:20:14.437" v="144"/>
          <ac:spMkLst>
            <pc:docMk/>
            <pc:sldMk cId="3630984815" sldId="350"/>
            <ac:spMk id="16" creationId="{84669DF7-1DC8-34FB-4A0B-BEC09623B657}"/>
          </ac:spMkLst>
        </pc:spChg>
        <pc:spChg chg="del">
          <ac:chgData name="Marcos Maillot" userId="fa14b39d-e966-4ebb-a436-4f96f84b9577" providerId="ADAL" clId="{69209DB1-11CC-4DAF-B51D-51445CD12554}" dt="2023-09-29T16:20:13.977" v="143" actId="478"/>
          <ac:spMkLst>
            <pc:docMk/>
            <pc:sldMk cId="3630984815" sldId="350"/>
            <ac:spMk id="19" creationId="{A997E17A-9E31-D00C-AB62-FC42645C8196}"/>
          </ac:spMkLst>
        </pc:spChg>
      </pc:sldChg>
    </pc:docChg>
  </pc:docChgLst>
  <pc:docChgLst>
    <pc:chgData name="Marcos Maillot" userId="fa14b39d-e966-4ebb-a436-4f96f84b9577" providerId="ADAL" clId="{BBC1F5B9-8030-490E-B43A-698173D0CD76}"/>
    <pc:docChg chg="custSel addSld modSld">
      <pc:chgData name="Marcos Maillot" userId="fa14b39d-e966-4ebb-a436-4f96f84b9577" providerId="ADAL" clId="{BBC1F5B9-8030-490E-B43A-698173D0CD76}" dt="2023-06-02T15:04:16.675" v="22" actId="1076"/>
      <pc:docMkLst>
        <pc:docMk/>
      </pc:docMkLst>
      <pc:sldChg chg="addSp modSp mod">
        <pc:chgData name="Marcos Maillot" userId="fa14b39d-e966-4ebb-a436-4f96f84b9577" providerId="ADAL" clId="{BBC1F5B9-8030-490E-B43A-698173D0CD76}" dt="2023-06-02T15:04:16.675" v="22" actId="1076"/>
        <pc:sldMkLst>
          <pc:docMk/>
          <pc:sldMk cId="3456761567" sldId="347"/>
        </pc:sldMkLst>
        <pc:spChg chg="add mod">
          <ac:chgData name="Marcos Maillot" userId="fa14b39d-e966-4ebb-a436-4f96f84b9577" providerId="ADAL" clId="{BBC1F5B9-8030-490E-B43A-698173D0CD76}" dt="2023-06-02T15:03:55.095" v="9" actId="1076"/>
          <ac:spMkLst>
            <pc:docMk/>
            <pc:sldMk cId="3456761567" sldId="347"/>
            <ac:spMk id="2" creationId="{B10AB5D6-505D-CAA8-8105-8B43A4964934}"/>
          </ac:spMkLst>
        </pc:spChg>
        <pc:spChg chg="add mod">
          <ac:chgData name="Marcos Maillot" userId="fa14b39d-e966-4ebb-a436-4f96f84b9577" providerId="ADAL" clId="{BBC1F5B9-8030-490E-B43A-698173D0CD76}" dt="2023-06-02T15:04:16.675" v="22" actId="1076"/>
          <ac:spMkLst>
            <pc:docMk/>
            <pc:sldMk cId="3456761567" sldId="347"/>
            <ac:spMk id="6" creationId="{E8087C9F-A5D4-9287-2F64-0DFD527A245F}"/>
          </ac:spMkLst>
        </pc:spChg>
      </pc:sldChg>
      <pc:sldChg chg="addSp delSp modSp add mod">
        <pc:chgData name="Marcos Maillot" userId="fa14b39d-e966-4ebb-a436-4f96f84b9577" providerId="ADAL" clId="{BBC1F5B9-8030-490E-B43A-698173D0CD76}" dt="2023-06-02T15:02:31.695" v="6" actId="14100"/>
        <pc:sldMkLst>
          <pc:docMk/>
          <pc:sldMk cId="2525390603" sldId="349"/>
        </pc:sldMkLst>
        <pc:spChg chg="del">
          <ac:chgData name="Marcos Maillot" userId="fa14b39d-e966-4ebb-a436-4f96f84b9577" providerId="ADAL" clId="{BBC1F5B9-8030-490E-B43A-698173D0CD76}" dt="2023-06-02T15:02:05.145" v="1" actId="478"/>
          <ac:spMkLst>
            <pc:docMk/>
            <pc:sldMk cId="2525390603" sldId="349"/>
            <ac:spMk id="3" creationId="{EAEDAC00-BDB9-3D0E-313F-A0F6EE49ECEB}"/>
          </ac:spMkLst>
        </pc:spChg>
        <pc:spChg chg="add mod">
          <ac:chgData name="Marcos Maillot" userId="fa14b39d-e966-4ebb-a436-4f96f84b9577" providerId="ADAL" clId="{BBC1F5B9-8030-490E-B43A-698173D0CD76}" dt="2023-06-02T15:02:31.695" v="6" actId="14100"/>
          <ac:spMkLst>
            <pc:docMk/>
            <pc:sldMk cId="2525390603" sldId="349"/>
            <ac:spMk id="4" creationId="{7A9074C5-81DC-19FC-02E4-7E6BDFC542ED}"/>
          </ac:spMkLst>
        </pc:spChg>
        <pc:spChg chg="del">
          <ac:chgData name="Marcos Maillot" userId="fa14b39d-e966-4ebb-a436-4f96f84b9577" providerId="ADAL" clId="{BBC1F5B9-8030-490E-B43A-698173D0CD76}" dt="2023-06-02T15:02:07.919" v="2" actId="478"/>
          <ac:spMkLst>
            <pc:docMk/>
            <pc:sldMk cId="2525390603" sldId="349"/>
            <ac:spMk id="8" creationId="{42273EB3-AA8C-9E6E-7291-FB420C0C5EAE}"/>
          </ac:spMkLst>
        </pc:spChg>
      </pc:sldChg>
    </pc:docChg>
  </pc:docChgLst>
  <pc:docChgLst>
    <pc:chgData name="Marcos Maillot" userId="fa14b39d-e966-4ebb-a436-4f96f84b9577" providerId="ADAL" clId="{8F841005-53CF-403B-89FE-BA2342944AB1}"/>
    <pc:docChg chg="undo custSel modSld">
      <pc:chgData name="Marcos Maillot" userId="fa14b39d-e966-4ebb-a436-4f96f84b9577" providerId="ADAL" clId="{8F841005-53CF-403B-89FE-BA2342944AB1}" dt="2022-08-04T23:28:11.110" v="38" actId="1076"/>
      <pc:docMkLst>
        <pc:docMk/>
      </pc:docMkLst>
      <pc:sldChg chg="addSp delSp modSp mod">
        <pc:chgData name="Marcos Maillot" userId="fa14b39d-e966-4ebb-a436-4f96f84b9577" providerId="ADAL" clId="{8F841005-53CF-403B-89FE-BA2342944AB1}" dt="2022-08-04T18:35:00.655" v="37" actId="1076"/>
        <pc:sldMkLst>
          <pc:docMk/>
          <pc:sldMk cId="2671515008" sldId="301"/>
        </pc:sldMkLst>
        <pc:spChg chg="mod">
          <ac:chgData name="Marcos Maillot" userId="fa14b39d-e966-4ebb-a436-4f96f84b9577" providerId="ADAL" clId="{8F841005-53CF-403B-89FE-BA2342944AB1}" dt="2022-08-04T18:31:51.901" v="20" actId="6549"/>
          <ac:spMkLst>
            <pc:docMk/>
            <pc:sldMk cId="2671515008" sldId="301"/>
            <ac:spMk id="2" creationId="{00000000-0000-0000-0000-000000000000}"/>
          </ac:spMkLst>
        </pc:spChg>
        <pc:spChg chg="mod">
          <ac:chgData name="Marcos Maillot" userId="fa14b39d-e966-4ebb-a436-4f96f84b9577" providerId="ADAL" clId="{8F841005-53CF-403B-89FE-BA2342944AB1}" dt="2022-08-04T18:30:31.823" v="12" actId="1076"/>
          <ac:spMkLst>
            <pc:docMk/>
            <pc:sldMk cId="2671515008" sldId="301"/>
            <ac:spMk id="3" creationId="{00000000-0000-0000-0000-000000000000}"/>
          </ac:spMkLst>
        </pc:spChg>
        <pc:picChg chg="add del mod">
          <ac:chgData name="Marcos Maillot" userId="fa14b39d-e966-4ebb-a436-4f96f84b9577" providerId="ADAL" clId="{8F841005-53CF-403B-89FE-BA2342944AB1}" dt="2022-08-04T18:29:20.055" v="4" actId="478"/>
          <ac:picMkLst>
            <pc:docMk/>
            <pc:sldMk cId="2671515008" sldId="301"/>
            <ac:picMk id="5" creationId="{467060B6-8825-42EC-53C4-B907C8646930}"/>
          </ac:picMkLst>
        </pc:picChg>
        <pc:picChg chg="del mod">
          <ac:chgData name="Marcos Maillot" userId="fa14b39d-e966-4ebb-a436-4f96f84b9577" providerId="ADAL" clId="{8F841005-53CF-403B-89FE-BA2342944AB1}" dt="2022-08-04T18:34:35.251" v="22" actId="478"/>
          <ac:picMkLst>
            <pc:docMk/>
            <pc:sldMk cId="2671515008" sldId="301"/>
            <ac:picMk id="6" creationId="{00000000-0000-0000-0000-000000000000}"/>
          </ac:picMkLst>
        </pc:picChg>
        <pc:picChg chg="add del mod">
          <ac:chgData name="Marcos Maillot" userId="fa14b39d-e966-4ebb-a436-4f96f84b9577" providerId="ADAL" clId="{8F841005-53CF-403B-89FE-BA2342944AB1}" dt="2022-08-04T18:31:43.589" v="17" actId="478"/>
          <ac:picMkLst>
            <pc:docMk/>
            <pc:sldMk cId="2671515008" sldId="301"/>
            <ac:picMk id="8" creationId="{7239FFCB-CC34-65B5-A216-75CAD7578B0B}"/>
          </ac:picMkLst>
        </pc:picChg>
        <pc:picChg chg="add del mod">
          <ac:chgData name="Marcos Maillot" userId="fa14b39d-e966-4ebb-a436-4f96f84b9577" providerId="ADAL" clId="{8F841005-53CF-403B-89FE-BA2342944AB1}" dt="2022-08-04T18:31:42.724" v="16" actId="478"/>
          <ac:picMkLst>
            <pc:docMk/>
            <pc:sldMk cId="2671515008" sldId="301"/>
            <ac:picMk id="10" creationId="{67F7C13C-6BA8-A9BC-813F-9E89AFF874AF}"/>
          </ac:picMkLst>
        </pc:picChg>
        <pc:picChg chg="add mod">
          <ac:chgData name="Marcos Maillot" userId="fa14b39d-e966-4ebb-a436-4f96f84b9577" providerId="ADAL" clId="{8F841005-53CF-403B-89FE-BA2342944AB1}" dt="2022-08-04T18:34:47.847" v="30" actId="1076"/>
          <ac:picMkLst>
            <pc:docMk/>
            <pc:sldMk cId="2671515008" sldId="301"/>
            <ac:picMk id="12" creationId="{58E26863-D8FB-6548-C8D8-495EFBD1D42A}"/>
          </ac:picMkLst>
        </pc:picChg>
        <pc:picChg chg="add mod modCrop">
          <ac:chgData name="Marcos Maillot" userId="fa14b39d-e966-4ebb-a436-4f96f84b9577" providerId="ADAL" clId="{8F841005-53CF-403B-89FE-BA2342944AB1}" dt="2022-08-04T18:35:00.655" v="37" actId="1076"/>
          <ac:picMkLst>
            <pc:docMk/>
            <pc:sldMk cId="2671515008" sldId="301"/>
            <ac:picMk id="14" creationId="{0E8AEF33-2FB5-0654-D307-78E28B86D5B1}"/>
          </ac:picMkLst>
        </pc:picChg>
      </pc:sldChg>
      <pc:sldChg chg="modSp mod">
        <pc:chgData name="Marcos Maillot" userId="fa14b39d-e966-4ebb-a436-4f96f84b9577" providerId="ADAL" clId="{8F841005-53CF-403B-89FE-BA2342944AB1}" dt="2022-08-04T23:28:11.110" v="38" actId="1076"/>
        <pc:sldMkLst>
          <pc:docMk/>
          <pc:sldMk cId="3543610326" sldId="341"/>
        </pc:sldMkLst>
        <pc:spChg chg="mod">
          <ac:chgData name="Marcos Maillot" userId="fa14b39d-e966-4ebb-a436-4f96f84b9577" providerId="ADAL" clId="{8F841005-53CF-403B-89FE-BA2342944AB1}" dt="2022-08-04T23:28:11.110" v="38" actId="1076"/>
          <ac:spMkLst>
            <pc:docMk/>
            <pc:sldMk cId="3543610326" sldId="341"/>
            <ac:spMk id="17" creationId="{00000000-0000-0000-0000-000000000000}"/>
          </ac:spMkLst>
        </pc:spChg>
      </pc:sldChg>
    </pc:docChg>
  </pc:docChgLst>
  <pc:docChgLst>
    <pc:chgData name="Marcos Maillot" userId="fa14b39d-e966-4ebb-a436-4f96f84b9577" providerId="ADAL" clId="{E16F318F-549C-45A0-85AB-1BD6DC4F3462}"/>
    <pc:docChg chg="undo custSel addSld delSld modSld">
      <pc:chgData name="Marcos Maillot" userId="fa14b39d-e966-4ebb-a436-4f96f84b9577" providerId="ADAL" clId="{E16F318F-549C-45A0-85AB-1BD6DC4F3462}" dt="2022-11-25T03:38:45.233" v="2148" actId="478"/>
      <pc:docMkLst>
        <pc:docMk/>
      </pc:docMkLst>
      <pc:sldChg chg="delSp modSp mod">
        <pc:chgData name="Marcos Maillot" userId="fa14b39d-e966-4ebb-a436-4f96f84b9577" providerId="ADAL" clId="{E16F318F-549C-45A0-85AB-1BD6DC4F3462}" dt="2022-11-24T20:29:40.398" v="2107" actId="1076"/>
        <pc:sldMkLst>
          <pc:docMk/>
          <pc:sldMk cId="214906062" sldId="313"/>
        </pc:sldMkLst>
        <pc:spChg chg="mod">
          <ac:chgData name="Marcos Maillot" userId="fa14b39d-e966-4ebb-a436-4f96f84b9577" providerId="ADAL" clId="{E16F318F-549C-45A0-85AB-1BD6DC4F3462}" dt="2022-11-24T20:25:20.836" v="1796" actId="6549"/>
          <ac:spMkLst>
            <pc:docMk/>
            <pc:sldMk cId="214906062" sldId="313"/>
            <ac:spMk id="2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19:19:40.799" v="1270" actId="14100"/>
          <ac:spMkLst>
            <pc:docMk/>
            <pc:sldMk cId="214906062" sldId="313"/>
            <ac:spMk id="3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20:29:40.398" v="2107" actId="1076"/>
          <ac:spMkLst>
            <pc:docMk/>
            <pc:sldMk cId="214906062" sldId="313"/>
            <ac:spMk id="4" creationId="{00000000-0000-0000-0000-000000000000}"/>
          </ac:spMkLst>
        </pc:spChg>
        <pc:spChg chg="del mod">
          <ac:chgData name="Marcos Maillot" userId="fa14b39d-e966-4ebb-a436-4f96f84b9577" providerId="ADAL" clId="{E16F318F-549C-45A0-85AB-1BD6DC4F3462}" dt="2022-11-24T19:18:49.693" v="1212" actId="478"/>
          <ac:spMkLst>
            <pc:docMk/>
            <pc:sldMk cId="214906062" sldId="313"/>
            <ac:spMk id="5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19:16:33.748" v="1050" actId="6549"/>
          <ac:spMkLst>
            <pc:docMk/>
            <pc:sldMk cId="214906062" sldId="313"/>
            <ac:spMk id="7" creationId="{00000000-0000-0000-0000-000000000000}"/>
          </ac:spMkLst>
        </pc:spChg>
        <pc:picChg chg="mod">
          <ac:chgData name="Marcos Maillot" userId="fa14b39d-e966-4ebb-a436-4f96f84b9577" providerId="ADAL" clId="{E16F318F-549C-45A0-85AB-1BD6DC4F3462}" dt="2022-11-24T19:18:57.540" v="1215" actId="1076"/>
          <ac:picMkLst>
            <pc:docMk/>
            <pc:sldMk cId="214906062" sldId="313"/>
            <ac:picMk id="8" creationId="{00000000-0000-0000-0000-000000000000}"/>
          </ac:picMkLst>
        </pc:picChg>
      </pc:sldChg>
      <pc:sldChg chg="del">
        <pc:chgData name="Marcos Maillot" userId="fa14b39d-e966-4ebb-a436-4f96f84b9577" providerId="ADAL" clId="{E16F318F-549C-45A0-85AB-1BD6DC4F3462}" dt="2022-11-24T20:29:26.957" v="2106" actId="47"/>
        <pc:sldMkLst>
          <pc:docMk/>
          <pc:sldMk cId="3018373778" sldId="320"/>
        </pc:sldMkLst>
      </pc:sldChg>
      <pc:sldChg chg="del">
        <pc:chgData name="Marcos Maillot" userId="fa14b39d-e966-4ebb-a436-4f96f84b9577" providerId="ADAL" clId="{E16F318F-549C-45A0-85AB-1BD6DC4F3462}" dt="2022-11-24T20:19:31.016" v="1553" actId="47"/>
        <pc:sldMkLst>
          <pc:docMk/>
          <pc:sldMk cId="2500154125" sldId="328"/>
        </pc:sldMkLst>
      </pc:sldChg>
      <pc:sldChg chg="del">
        <pc:chgData name="Marcos Maillot" userId="fa14b39d-e966-4ebb-a436-4f96f84b9577" providerId="ADAL" clId="{E16F318F-549C-45A0-85AB-1BD6DC4F3462}" dt="2022-11-24T20:19:29.713" v="1552" actId="47"/>
        <pc:sldMkLst>
          <pc:docMk/>
          <pc:sldMk cId="3131111824" sldId="329"/>
        </pc:sldMkLst>
      </pc:sldChg>
      <pc:sldChg chg="addSp delSp modSp mod">
        <pc:chgData name="Marcos Maillot" userId="fa14b39d-e966-4ebb-a436-4f96f84b9577" providerId="ADAL" clId="{E16F318F-549C-45A0-85AB-1BD6DC4F3462}" dt="2022-11-24T20:29:10.154" v="2105" actId="120"/>
        <pc:sldMkLst>
          <pc:docMk/>
          <pc:sldMk cId="918011862" sldId="330"/>
        </pc:sldMkLst>
        <pc:spChg chg="del">
          <ac:chgData name="Marcos Maillot" userId="fa14b39d-e966-4ebb-a436-4f96f84b9577" providerId="ADAL" clId="{E16F318F-549C-45A0-85AB-1BD6DC4F3462}" dt="2022-11-24T20:25:49.654" v="1808" actId="478"/>
          <ac:spMkLst>
            <pc:docMk/>
            <pc:sldMk cId="918011862" sldId="330"/>
            <ac:spMk id="2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20:29:10.154" v="2105" actId="120"/>
          <ac:spMkLst>
            <pc:docMk/>
            <pc:sldMk cId="918011862" sldId="330"/>
            <ac:spMk id="3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4T20:25:50.040" v="1809"/>
          <ac:spMkLst>
            <pc:docMk/>
            <pc:sldMk cId="918011862" sldId="330"/>
            <ac:spMk id="5" creationId="{677C0339-2F23-7658-EB34-436E41D83BAC}"/>
          </ac:spMkLst>
        </pc:spChg>
        <pc:spChg chg="add mod">
          <ac:chgData name="Marcos Maillot" userId="fa14b39d-e966-4ebb-a436-4f96f84b9577" providerId="ADAL" clId="{E16F318F-549C-45A0-85AB-1BD6DC4F3462}" dt="2022-11-24T20:29:07.393" v="2104" actId="120"/>
          <ac:spMkLst>
            <pc:docMk/>
            <pc:sldMk cId="918011862" sldId="330"/>
            <ac:spMk id="9" creationId="{429F1ABB-894F-F391-25F6-302C4E1F3812}"/>
          </ac:spMkLst>
        </pc:spChg>
        <pc:picChg chg="mod">
          <ac:chgData name="Marcos Maillot" userId="fa14b39d-e966-4ebb-a436-4f96f84b9577" providerId="ADAL" clId="{E16F318F-549C-45A0-85AB-1BD6DC4F3462}" dt="2022-11-24T20:28:58.159" v="2096" actId="1076"/>
          <ac:picMkLst>
            <pc:docMk/>
            <pc:sldMk cId="918011862" sldId="330"/>
            <ac:picMk id="7" creationId="{00000000-0000-0000-0000-000000000000}"/>
          </ac:picMkLst>
        </pc:picChg>
        <pc:picChg chg="add del mod">
          <ac:chgData name="Marcos Maillot" userId="fa14b39d-e966-4ebb-a436-4f96f84b9577" providerId="ADAL" clId="{E16F318F-549C-45A0-85AB-1BD6DC4F3462}" dt="2022-11-24T20:27:46" v="2033" actId="478"/>
          <ac:picMkLst>
            <pc:docMk/>
            <pc:sldMk cId="918011862" sldId="330"/>
            <ac:picMk id="8" creationId="{DDF05E95-D7A8-F4E1-AD41-7E698ECDA5D0}"/>
          </ac:picMkLst>
        </pc:picChg>
      </pc:sldChg>
      <pc:sldChg chg="modSp mod">
        <pc:chgData name="Marcos Maillot" userId="fa14b39d-e966-4ebb-a436-4f96f84b9577" providerId="ADAL" clId="{E16F318F-549C-45A0-85AB-1BD6DC4F3462}" dt="2022-11-24T20:31:08.281" v="2108" actId="14100"/>
        <pc:sldMkLst>
          <pc:docMk/>
          <pc:sldMk cId="3543610326" sldId="341"/>
        </pc:sldMkLst>
        <pc:spChg chg="mod">
          <ac:chgData name="Marcos Maillot" userId="fa14b39d-e966-4ebb-a436-4f96f84b9577" providerId="ADAL" clId="{E16F318F-549C-45A0-85AB-1BD6DC4F3462}" dt="2022-11-24T20:31:08.281" v="2108" actId="14100"/>
          <ac:spMkLst>
            <pc:docMk/>
            <pc:sldMk cId="3543610326" sldId="341"/>
            <ac:spMk id="17" creationId="{00000000-0000-0000-0000-000000000000}"/>
          </ac:spMkLst>
        </pc:spChg>
      </pc:sldChg>
      <pc:sldChg chg="addSp modSp add mod">
        <pc:chgData name="Marcos Maillot" userId="fa14b39d-e966-4ebb-a436-4f96f84b9577" providerId="ADAL" clId="{E16F318F-549C-45A0-85AB-1BD6DC4F3462}" dt="2022-11-24T18:59:47.610" v="870" actId="20577"/>
        <pc:sldMkLst>
          <pc:docMk/>
          <pc:sldMk cId="1445444592" sldId="342"/>
        </pc:sldMkLst>
        <pc:spChg chg="mod">
          <ac:chgData name="Marcos Maillot" userId="fa14b39d-e966-4ebb-a436-4f96f84b9577" providerId="ADAL" clId="{E16F318F-549C-45A0-85AB-1BD6DC4F3462}" dt="2022-11-23T23:09:36.052" v="565" actId="20577"/>
          <ac:spMkLst>
            <pc:docMk/>
            <pc:sldMk cId="1445444592" sldId="342"/>
            <ac:spMk id="2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4T18:59:42.049" v="862" actId="1076"/>
          <ac:spMkLst>
            <pc:docMk/>
            <pc:sldMk cId="1445444592" sldId="342"/>
            <ac:spMk id="4" creationId="{998B117E-CB91-DBE3-105B-DDC7F338F79B}"/>
          </ac:spMkLst>
        </pc:spChg>
        <pc:spChg chg="add mod">
          <ac:chgData name="Marcos Maillot" userId="fa14b39d-e966-4ebb-a436-4f96f84b9577" providerId="ADAL" clId="{E16F318F-549C-45A0-85AB-1BD6DC4F3462}" dt="2022-11-24T18:59:47.610" v="870" actId="20577"/>
          <ac:spMkLst>
            <pc:docMk/>
            <pc:sldMk cId="1445444592" sldId="342"/>
            <ac:spMk id="5" creationId="{C2B0A05B-07AE-2560-1843-5A60D8280C39}"/>
          </ac:spMkLst>
        </pc:spChg>
        <pc:spChg chg="mod">
          <ac:chgData name="Marcos Maillot" userId="fa14b39d-e966-4ebb-a436-4f96f84b9577" providerId="ADAL" clId="{E16F318F-549C-45A0-85AB-1BD6DC4F3462}" dt="2022-11-24T18:59:39.691" v="861" actId="1076"/>
          <ac:spMkLst>
            <pc:docMk/>
            <pc:sldMk cId="1445444592" sldId="342"/>
            <ac:spMk id="12" creationId="{00000000-0000-0000-0000-000000000000}"/>
          </ac:spMkLst>
        </pc:spChg>
        <pc:picChg chg="add mod modCrop">
          <ac:chgData name="Marcos Maillot" userId="fa14b39d-e966-4ebb-a436-4f96f84b9577" providerId="ADAL" clId="{E16F318F-549C-45A0-85AB-1BD6DC4F3462}" dt="2022-11-23T23:09:56.318" v="601" actId="1076"/>
          <ac:picMkLst>
            <pc:docMk/>
            <pc:sldMk cId="1445444592" sldId="342"/>
            <ac:picMk id="3" creationId="{FF34AB70-FCEA-7E89-55C8-BDE11E834F17}"/>
          </ac:picMkLst>
        </pc:picChg>
        <pc:picChg chg="mod modCrop">
          <ac:chgData name="Marcos Maillot" userId="fa14b39d-e966-4ebb-a436-4f96f84b9577" providerId="ADAL" clId="{E16F318F-549C-45A0-85AB-1BD6DC4F3462}" dt="2022-11-23T23:09:57.863" v="602" actId="1076"/>
          <ac:picMkLst>
            <pc:docMk/>
            <pc:sldMk cId="1445444592" sldId="342"/>
            <ac:picMk id="9" creationId="{00000000-0000-0000-0000-000000000000}"/>
          </ac:picMkLst>
        </pc:picChg>
      </pc:sldChg>
      <pc:sldChg chg="addSp delSp modSp add del mod">
        <pc:chgData name="Marcos Maillot" userId="fa14b39d-e966-4ebb-a436-4f96f84b9577" providerId="ADAL" clId="{E16F318F-549C-45A0-85AB-1BD6DC4F3462}" dt="2022-11-24T20:19:27.571" v="1551" actId="47"/>
        <pc:sldMkLst>
          <pc:docMk/>
          <pc:sldMk cId="1171886767" sldId="343"/>
        </pc:sldMkLst>
        <pc:spChg chg="mod">
          <ac:chgData name="Marcos Maillot" userId="fa14b39d-e966-4ebb-a436-4f96f84b9577" providerId="ADAL" clId="{E16F318F-549C-45A0-85AB-1BD6DC4F3462}" dt="2022-11-24T19:05:36.841" v="887" actId="1076"/>
          <ac:spMkLst>
            <pc:docMk/>
            <pc:sldMk cId="1171886767" sldId="343"/>
            <ac:spMk id="10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4T19:00:39.257" v="872" actId="1076"/>
          <ac:spMkLst>
            <pc:docMk/>
            <pc:sldMk cId="1171886767" sldId="343"/>
            <ac:spMk id="13" creationId="{5D112567-8625-D0A0-0860-891525702EB9}"/>
          </ac:spMkLst>
        </pc:spChg>
        <pc:spChg chg="add del mod">
          <ac:chgData name="Marcos Maillot" userId="fa14b39d-e966-4ebb-a436-4f96f84b9577" providerId="ADAL" clId="{E16F318F-549C-45A0-85AB-1BD6DC4F3462}" dt="2022-11-24T19:03:01.779" v="876" actId="478"/>
          <ac:spMkLst>
            <pc:docMk/>
            <pc:sldMk cId="1171886767" sldId="343"/>
            <ac:spMk id="17" creationId="{1D9C3F57-CC95-BA06-A23C-ADF052B65FDF}"/>
          </ac:spMkLst>
        </pc:spChg>
        <pc:spChg chg="add del mod">
          <ac:chgData name="Marcos Maillot" userId="fa14b39d-e966-4ebb-a436-4f96f84b9577" providerId="ADAL" clId="{E16F318F-549C-45A0-85AB-1BD6DC4F3462}" dt="2022-11-24T19:04:46.017" v="886" actId="478"/>
          <ac:spMkLst>
            <pc:docMk/>
            <pc:sldMk cId="1171886767" sldId="343"/>
            <ac:spMk id="19" creationId="{2E3B089A-C623-FA0D-8341-A95106270C2C}"/>
          </ac:spMkLst>
        </pc:spChg>
        <pc:spChg chg="add mod">
          <ac:chgData name="Marcos Maillot" userId="fa14b39d-e966-4ebb-a436-4f96f84b9577" providerId="ADAL" clId="{E16F318F-549C-45A0-85AB-1BD6DC4F3462}" dt="2022-11-24T19:04:40.699" v="885" actId="1076"/>
          <ac:spMkLst>
            <pc:docMk/>
            <pc:sldMk cId="1171886767" sldId="343"/>
            <ac:spMk id="21" creationId="{8B6ED6BA-C845-EE68-B5C5-E6754B83C822}"/>
          </ac:spMkLst>
        </pc:spChg>
        <pc:spChg chg="add mod">
          <ac:chgData name="Marcos Maillot" userId="fa14b39d-e966-4ebb-a436-4f96f84b9577" providerId="ADAL" clId="{E16F318F-549C-45A0-85AB-1BD6DC4F3462}" dt="2022-11-24T19:04:34.835" v="884" actId="1076"/>
          <ac:spMkLst>
            <pc:docMk/>
            <pc:sldMk cId="1171886767" sldId="343"/>
            <ac:spMk id="23" creationId="{1008B3E9-9971-1EFA-674F-6C5EF0F028BB}"/>
          </ac:spMkLst>
        </pc:spChg>
        <pc:picChg chg="add mod">
          <ac:chgData name="Marcos Maillot" userId="fa14b39d-e966-4ebb-a436-4f96f84b9577" providerId="ADAL" clId="{E16F318F-549C-45A0-85AB-1BD6DC4F3462}" dt="2022-11-24T19:04:27.490" v="882" actId="1076"/>
          <ac:picMkLst>
            <pc:docMk/>
            <pc:sldMk cId="1171886767" sldId="343"/>
            <ac:picMk id="11" creationId="{ADB519D3-A55A-4CB5-39A8-70AE9C2D0EA3}"/>
          </ac:picMkLst>
        </pc:picChg>
        <pc:picChg chg="add del mod">
          <ac:chgData name="Marcos Maillot" userId="fa14b39d-e966-4ebb-a436-4f96f84b9577" providerId="ADAL" clId="{E16F318F-549C-45A0-85AB-1BD6DC4F3462}" dt="2022-11-24T19:01:09.992" v="875" actId="478"/>
          <ac:picMkLst>
            <pc:docMk/>
            <pc:sldMk cId="1171886767" sldId="343"/>
            <ac:picMk id="15" creationId="{8A30C089-F588-B7FA-9033-4F503435BAF8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8:18.952" v="2145" actId="478"/>
        <pc:sldMkLst>
          <pc:docMk/>
          <pc:sldMk cId="3003823636" sldId="344"/>
        </pc:sldMkLst>
        <pc:spChg chg="mod">
          <ac:chgData name="Marcos Maillot" userId="fa14b39d-e966-4ebb-a436-4f96f84b9577" providerId="ADAL" clId="{E16F318F-549C-45A0-85AB-1BD6DC4F3462}" dt="2022-11-24T20:25:10.036" v="1792" actId="6549"/>
          <ac:spMkLst>
            <pc:docMk/>
            <pc:sldMk cId="3003823636" sldId="344"/>
            <ac:spMk id="2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02:56.581" v="1347" actId="478"/>
          <ac:spMkLst>
            <pc:docMk/>
            <pc:sldMk cId="3003823636" sldId="344"/>
            <ac:spMk id="3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8:09.307" v="2142"/>
          <ac:spMkLst>
            <pc:docMk/>
            <pc:sldMk cId="3003823636" sldId="344"/>
            <ac:spMk id="3" creationId="{EAEDAC00-BDB9-3D0E-313F-A0F6EE49ECEB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4" creationId="{143F1C45-8C93-5823-1720-582591E7CEC6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5" creationId="{5975B222-5388-1CC9-B28A-5296A47BC740}"/>
          </ac:spMkLst>
        </pc:spChg>
        <pc:spChg chg="del">
          <ac:chgData name="Marcos Maillot" userId="fa14b39d-e966-4ebb-a436-4f96f84b9577" providerId="ADAL" clId="{E16F318F-549C-45A0-85AB-1BD6DC4F3462}" dt="2022-11-24T20:03:04.214" v="1349" actId="478"/>
          <ac:spMkLst>
            <pc:docMk/>
            <pc:sldMk cId="3003823636" sldId="344"/>
            <ac:spMk id="6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6" creationId="{CC0A4F65-6B11-09CE-FEEE-B5D18D58DE48}"/>
          </ac:spMkLst>
        </pc:spChg>
        <pc:spChg chg="del mod">
          <ac:chgData name="Marcos Maillot" userId="fa14b39d-e966-4ebb-a436-4f96f84b9577" providerId="ADAL" clId="{E16F318F-549C-45A0-85AB-1BD6DC4F3462}" dt="2022-11-25T03:38:08.461" v="2141" actId="478"/>
          <ac:spMkLst>
            <pc:docMk/>
            <pc:sldMk cId="3003823636" sldId="344"/>
            <ac:spMk id="7" creationId="{00000000-0000-0000-0000-000000000000}"/>
          </ac:spMkLst>
        </pc:spChg>
        <pc:spChg chg="del mod">
          <ac:chgData name="Marcos Maillot" userId="fa14b39d-e966-4ebb-a436-4f96f84b9577" providerId="ADAL" clId="{E16F318F-549C-45A0-85AB-1BD6DC4F3462}" dt="2022-11-24T20:03:05.630" v="1350" actId="478"/>
          <ac:spMkLst>
            <pc:docMk/>
            <pc:sldMk cId="3003823636" sldId="344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8:09.307" v="2142"/>
          <ac:spMkLst>
            <pc:docMk/>
            <pc:sldMk cId="3003823636" sldId="344"/>
            <ac:spMk id="8" creationId="{42273EB3-AA8C-9E6E-7291-FB420C0C5EAE}"/>
          </ac:spMkLst>
        </pc:spChg>
        <pc:spChg chg="del mod">
          <ac:chgData name="Marcos Maillot" userId="fa14b39d-e966-4ebb-a436-4f96f84b9577" providerId="ADAL" clId="{E16F318F-549C-45A0-85AB-1BD6DC4F3462}" dt="2022-11-24T20:02:53.672" v="1346" actId="478"/>
          <ac:spMkLst>
            <pc:docMk/>
            <pc:sldMk cId="3003823636" sldId="344"/>
            <ac:spMk id="9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9" creationId="{CBAC4EB5-4AEE-E411-A89C-441FFC804868}"/>
          </ac:spMkLst>
        </pc:spChg>
        <pc:spChg chg="del mod">
          <ac:chgData name="Marcos Maillot" userId="fa14b39d-e966-4ebb-a436-4f96f84b9577" providerId="ADAL" clId="{E16F318F-549C-45A0-85AB-1BD6DC4F3462}" dt="2022-11-24T20:03:02.461" v="1348" actId="478"/>
          <ac:spMkLst>
            <pc:docMk/>
            <pc:sldMk cId="3003823636" sldId="344"/>
            <ac:spMk id="10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10" creationId="{44FB7E05-B93A-FAEA-00C8-8BF7C5404271}"/>
          </ac:spMkLst>
        </pc:spChg>
        <pc:spChg chg="del">
          <ac:chgData name="Marcos Maillot" userId="fa14b39d-e966-4ebb-a436-4f96f84b9577" providerId="ADAL" clId="{E16F318F-549C-45A0-85AB-1BD6DC4F3462}" dt="2022-11-24T19:56:10.658" v="1278" actId="478"/>
          <ac:spMkLst>
            <pc:docMk/>
            <pc:sldMk cId="3003823636" sldId="344"/>
            <ac:spMk id="13" creationId="{5D112567-8625-D0A0-0860-891525702EB9}"/>
          </ac:spMkLst>
        </pc:spChg>
        <pc:spChg chg="add del mod">
          <ac:chgData name="Marcos Maillot" userId="fa14b39d-e966-4ebb-a436-4f96f84b9577" providerId="ADAL" clId="{E16F318F-549C-45A0-85AB-1BD6DC4F3462}" dt="2022-11-25T03:38:08.461" v="2141" actId="478"/>
          <ac:spMkLst>
            <pc:docMk/>
            <pc:sldMk cId="3003823636" sldId="344"/>
            <ac:spMk id="15" creationId="{730075FE-A65D-7B74-7F71-3F241D233639}"/>
          </ac:spMkLst>
        </pc:spChg>
        <pc:spChg chg="add mod">
          <ac:chgData name="Marcos Maillot" userId="fa14b39d-e966-4ebb-a436-4f96f84b9577" providerId="ADAL" clId="{E16F318F-549C-45A0-85AB-1BD6DC4F3462}" dt="2022-11-24T20:03:43.742" v="1356" actId="6549"/>
          <ac:spMkLst>
            <pc:docMk/>
            <pc:sldMk cId="3003823636" sldId="344"/>
            <ac:spMk id="17" creationId="{9D5CC659-0D42-1A24-0259-952EC9CEA43A}"/>
          </ac:spMkLst>
        </pc:spChg>
        <pc:spChg chg="add mod">
          <ac:chgData name="Marcos Maillot" userId="fa14b39d-e966-4ebb-a436-4f96f84b9577" providerId="ADAL" clId="{E16F318F-549C-45A0-85AB-1BD6DC4F3462}" dt="2022-11-24T20:24:44.990" v="1788" actId="1076"/>
          <ac:spMkLst>
            <pc:docMk/>
            <pc:sldMk cId="3003823636" sldId="344"/>
            <ac:spMk id="18" creationId="{86CB9C89-7847-AD8D-1BC5-460F5AE06AD6}"/>
          </ac:spMkLst>
        </pc:spChg>
        <pc:spChg chg="del">
          <ac:chgData name="Marcos Maillot" userId="fa14b39d-e966-4ebb-a436-4f96f84b9577" providerId="ADAL" clId="{E16F318F-549C-45A0-85AB-1BD6DC4F3462}" dt="2022-11-24T19:56:07.698" v="1276" actId="478"/>
          <ac:spMkLst>
            <pc:docMk/>
            <pc:sldMk cId="3003823636" sldId="344"/>
            <ac:spMk id="21" creationId="{8B6ED6BA-C845-EE68-B5C5-E6754B83C822}"/>
          </ac:spMkLst>
        </pc:spChg>
        <pc:spChg chg="del">
          <ac:chgData name="Marcos Maillot" userId="fa14b39d-e966-4ebb-a436-4f96f84b9577" providerId="ADAL" clId="{E16F318F-549C-45A0-85AB-1BD6DC4F3462}" dt="2022-11-24T19:56:09.065" v="1277" actId="478"/>
          <ac:spMkLst>
            <pc:docMk/>
            <pc:sldMk cId="3003823636" sldId="344"/>
            <ac:spMk id="23" creationId="{1008B3E9-9971-1EFA-674F-6C5EF0F028BB}"/>
          </ac:spMkLst>
        </pc:spChg>
        <pc:picChg chg="del">
          <ac:chgData name="Marcos Maillot" userId="fa14b39d-e966-4ebb-a436-4f96f84b9577" providerId="ADAL" clId="{E16F318F-549C-45A0-85AB-1BD6DC4F3462}" dt="2022-11-24T19:55:57.426" v="1272" actId="478"/>
          <ac:picMkLst>
            <pc:docMk/>
            <pc:sldMk cId="3003823636" sldId="344"/>
            <ac:picMk id="5" creationId="{00000000-0000-0000-0000-000000000000}"/>
          </ac:picMkLst>
        </pc:picChg>
        <pc:picChg chg="del">
          <ac:chgData name="Marcos Maillot" userId="fa14b39d-e966-4ebb-a436-4f96f84b9577" providerId="ADAL" clId="{E16F318F-549C-45A0-85AB-1BD6DC4F3462}" dt="2022-11-24T19:56:05.852" v="1275" actId="478"/>
          <ac:picMkLst>
            <pc:docMk/>
            <pc:sldMk cId="3003823636" sldId="344"/>
            <ac:picMk id="11" creationId="{ADB519D3-A55A-4CB5-39A8-70AE9C2D0EA3}"/>
          </ac:picMkLst>
        </pc:picChg>
        <pc:picChg chg="add mod ord">
          <ac:chgData name="Marcos Maillot" userId="fa14b39d-e966-4ebb-a436-4f96f84b9577" providerId="ADAL" clId="{E16F318F-549C-45A0-85AB-1BD6DC4F3462}" dt="2022-11-24T20:02:32.068" v="1341" actId="167"/>
          <ac:picMkLst>
            <pc:docMk/>
            <pc:sldMk cId="3003823636" sldId="344"/>
            <ac:picMk id="12" creationId="{4B3C537F-34D0-876E-13EE-7A84796E9FE1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8:03.455" v="2140" actId="478"/>
        <pc:sldMkLst>
          <pc:docMk/>
          <pc:sldMk cId="1344143258" sldId="345"/>
        </pc:sldMkLst>
        <pc:spChg chg="mod">
          <ac:chgData name="Marcos Maillot" userId="fa14b39d-e966-4ebb-a436-4f96f84b9577" providerId="ADAL" clId="{E16F318F-549C-45A0-85AB-1BD6DC4F3462}" dt="2022-11-24T20:25:28.343" v="1801" actId="20577"/>
          <ac:spMkLst>
            <pc:docMk/>
            <pc:sldMk cId="1344143258" sldId="345"/>
            <ac:spMk id="2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19:58:45.169" v="1293" actId="478"/>
          <ac:spMkLst>
            <pc:docMk/>
            <pc:sldMk cId="1344143258" sldId="345"/>
            <ac:spMk id="3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52.261" v="2138"/>
          <ac:spMkLst>
            <pc:docMk/>
            <pc:sldMk cId="1344143258" sldId="345"/>
            <ac:spMk id="3" creationId="{D4428FAD-AAD6-5E13-11D9-AF64F18A81A8}"/>
          </ac:spMkLst>
        </pc:spChg>
        <pc:spChg chg="add mod">
          <ac:chgData name="Marcos Maillot" userId="fa14b39d-e966-4ebb-a436-4f96f84b9577" providerId="ADAL" clId="{E16F318F-549C-45A0-85AB-1BD6DC4F3462}" dt="2022-11-25T03:37:52.261" v="2138"/>
          <ac:spMkLst>
            <pc:docMk/>
            <pc:sldMk cId="1344143258" sldId="345"/>
            <ac:spMk id="4" creationId="{6364B078-9870-9FFB-5195-46074AFF8A60}"/>
          </ac:spMkLst>
        </pc:spChg>
        <pc:spChg chg="del mod">
          <ac:chgData name="Marcos Maillot" userId="fa14b39d-e966-4ebb-a436-4f96f84b9577" providerId="ADAL" clId="{E16F318F-549C-45A0-85AB-1BD6DC4F3462}" dt="2022-11-25T03:37:51.324" v="2137" actId="478"/>
          <ac:spMkLst>
            <pc:docMk/>
            <pc:sldMk cId="1344143258" sldId="345"/>
            <ac:spMk id="6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04:02.275" v="1361" actId="478"/>
          <ac:spMkLst>
            <pc:docMk/>
            <pc:sldMk cId="1344143258" sldId="345"/>
            <ac:spMk id="7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03.455" v="2140" actId="478"/>
          <ac:spMkLst>
            <pc:docMk/>
            <pc:sldMk cId="1344143258" sldId="345"/>
            <ac:spMk id="7" creationId="{F75EB979-4326-78A3-7E9A-A89CF6C844D2}"/>
          </ac:spMkLst>
        </pc:spChg>
        <pc:spChg chg="del mod">
          <ac:chgData name="Marcos Maillot" userId="fa14b39d-e966-4ebb-a436-4f96f84b9577" providerId="ADAL" clId="{E16F318F-549C-45A0-85AB-1BD6DC4F3462}" dt="2022-11-24T20:04:44.683" v="1371" actId="478"/>
          <ac:spMkLst>
            <pc:docMk/>
            <pc:sldMk cId="1344143258" sldId="345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52.261" v="2138"/>
          <ac:spMkLst>
            <pc:docMk/>
            <pc:sldMk cId="1344143258" sldId="345"/>
            <ac:spMk id="8" creationId="{B8B7B081-D6C4-1A78-CCD4-485C3E3A8966}"/>
          </ac:spMkLst>
        </pc:spChg>
        <pc:spChg chg="del mod">
          <ac:chgData name="Marcos Maillot" userId="fa14b39d-e966-4ebb-a436-4f96f84b9577" providerId="ADAL" clId="{E16F318F-549C-45A0-85AB-1BD6DC4F3462}" dt="2022-11-24T20:04:16.345" v="1363" actId="478"/>
          <ac:spMkLst>
            <pc:docMk/>
            <pc:sldMk cId="1344143258" sldId="345"/>
            <ac:spMk id="9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52.261" v="2138"/>
          <ac:spMkLst>
            <pc:docMk/>
            <pc:sldMk cId="1344143258" sldId="345"/>
            <ac:spMk id="9" creationId="{95143B9E-2914-72BA-38BD-CDEE254EED77}"/>
          </ac:spMkLst>
        </pc:spChg>
        <pc:spChg chg="del">
          <ac:chgData name="Marcos Maillot" userId="fa14b39d-e966-4ebb-a436-4f96f84b9577" providerId="ADAL" clId="{E16F318F-549C-45A0-85AB-1BD6DC4F3462}" dt="2022-11-24T20:04:46.286" v="1372" actId="478"/>
          <ac:spMkLst>
            <pc:docMk/>
            <pc:sldMk cId="1344143258" sldId="345"/>
            <ac:spMk id="10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7:57.547" v="2139" actId="478"/>
          <ac:spMkLst>
            <pc:docMk/>
            <pc:sldMk cId="1344143258" sldId="345"/>
            <ac:spMk id="10" creationId="{2D01560C-DDE1-F13F-74EA-9F4B529F0BFC}"/>
          </ac:spMkLst>
        </pc:spChg>
        <pc:spChg chg="add del mod">
          <ac:chgData name="Marcos Maillot" userId="fa14b39d-e966-4ebb-a436-4f96f84b9577" providerId="ADAL" clId="{E16F318F-549C-45A0-85AB-1BD6DC4F3462}" dt="2022-11-24T20:11:30.807" v="1452" actId="478"/>
          <ac:spMkLst>
            <pc:docMk/>
            <pc:sldMk cId="1344143258" sldId="345"/>
            <ac:spMk id="11" creationId="{D9803131-A3D2-35EA-9E1D-5F4E67FBC5F0}"/>
          </ac:spMkLst>
        </pc:spChg>
        <pc:spChg chg="add del mod">
          <ac:chgData name="Marcos Maillot" userId="fa14b39d-e966-4ebb-a436-4f96f84b9577" providerId="ADAL" clId="{E16F318F-549C-45A0-85AB-1BD6DC4F3462}" dt="2022-11-25T03:37:57.547" v="2139" actId="478"/>
          <ac:spMkLst>
            <pc:docMk/>
            <pc:sldMk cId="1344143258" sldId="345"/>
            <ac:spMk id="11" creationId="{F7156A93-84C9-EC1F-4871-7A62B044AAB5}"/>
          </ac:spMkLst>
        </pc:spChg>
        <pc:spChg chg="add del mod">
          <ac:chgData name="Marcos Maillot" userId="fa14b39d-e966-4ebb-a436-4f96f84b9577" providerId="ADAL" clId="{E16F318F-549C-45A0-85AB-1BD6DC4F3462}" dt="2022-11-25T03:37:51.324" v="2137" actId="478"/>
          <ac:spMkLst>
            <pc:docMk/>
            <pc:sldMk cId="1344143258" sldId="345"/>
            <ac:spMk id="13" creationId="{610F71DB-29BD-4A38-0935-BD14EAC89A89}"/>
          </ac:spMkLst>
        </pc:spChg>
        <pc:spChg chg="add mod">
          <ac:chgData name="Marcos Maillot" userId="fa14b39d-e966-4ebb-a436-4f96f84b9577" providerId="ADAL" clId="{E16F318F-549C-45A0-85AB-1BD6DC4F3462}" dt="2022-11-24T20:04:21.294" v="1365" actId="1076"/>
          <ac:spMkLst>
            <pc:docMk/>
            <pc:sldMk cId="1344143258" sldId="345"/>
            <ac:spMk id="14" creationId="{7FE21B80-7AF0-C0D1-AA24-28107C866D2B}"/>
          </ac:spMkLst>
        </pc:spChg>
        <pc:spChg chg="add del mod">
          <ac:chgData name="Marcos Maillot" userId="fa14b39d-e966-4ebb-a436-4f96f84b9577" providerId="ADAL" clId="{E16F318F-549C-45A0-85AB-1BD6DC4F3462}" dt="2022-11-25T03:37:51.324" v="2137" actId="478"/>
          <ac:spMkLst>
            <pc:docMk/>
            <pc:sldMk cId="1344143258" sldId="345"/>
            <ac:spMk id="16" creationId="{412B5F43-294C-6A90-B9D5-BA73C88EA0DB}"/>
          </ac:spMkLst>
        </pc:spChg>
        <pc:spChg chg="add del mod">
          <ac:chgData name="Marcos Maillot" userId="fa14b39d-e966-4ebb-a436-4f96f84b9577" providerId="ADAL" clId="{E16F318F-549C-45A0-85AB-1BD6DC4F3462}" dt="2022-11-25T03:37:51.324" v="2137" actId="478"/>
          <ac:spMkLst>
            <pc:docMk/>
            <pc:sldMk cId="1344143258" sldId="345"/>
            <ac:spMk id="17" creationId="{DAE805B2-92DD-EA72-8701-0E71708F33D1}"/>
          </ac:spMkLst>
        </pc:spChg>
        <pc:picChg chg="add mod ord">
          <ac:chgData name="Marcos Maillot" userId="fa14b39d-e966-4ebb-a436-4f96f84b9577" providerId="ADAL" clId="{E16F318F-549C-45A0-85AB-1BD6DC4F3462}" dt="2022-11-24T20:00:45.245" v="1311" actId="1076"/>
          <ac:picMkLst>
            <pc:docMk/>
            <pc:sldMk cId="1344143258" sldId="345"/>
            <ac:picMk id="5" creationId="{4947F68B-DB20-1095-39AB-F018464478C3}"/>
          </ac:picMkLst>
        </pc:picChg>
        <pc:picChg chg="del">
          <ac:chgData name="Marcos Maillot" userId="fa14b39d-e966-4ebb-a436-4f96f84b9577" providerId="ADAL" clId="{E16F318F-549C-45A0-85AB-1BD6DC4F3462}" dt="2022-11-24T19:56:43.073" v="1281" actId="478"/>
          <ac:picMkLst>
            <pc:docMk/>
            <pc:sldMk cId="1344143258" sldId="345"/>
            <ac:picMk id="12" creationId="{4B3C537F-34D0-876E-13EE-7A84796E9FE1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7:43.200" v="2136" actId="478"/>
        <pc:sldMkLst>
          <pc:docMk/>
          <pc:sldMk cId="2508330662" sldId="346"/>
        </pc:sldMkLst>
        <pc:spChg chg="del">
          <ac:chgData name="Marcos Maillot" userId="fa14b39d-e966-4ebb-a436-4f96f84b9577" providerId="ADAL" clId="{E16F318F-549C-45A0-85AB-1BD6DC4F3462}" dt="2022-11-24T20:25:34.968" v="1802" actId="478"/>
          <ac:spMkLst>
            <pc:docMk/>
            <pc:sldMk cId="2508330662" sldId="346"/>
            <ac:spMk id="2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2" creationId="{FD353B88-C62B-8442-CCDF-49FE9866F2F8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4" creationId="{3D19D39A-65FD-88A1-6180-0CA1B4C4B80C}"/>
          </ac:spMkLst>
        </pc:spChg>
        <pc:spChg chg="del">
          <ac:chgData name="Marcos Maillot" userId="fa14b39d-e966-4ebb-a436-4f96f84b9577" providerId="ADAL" clId="{E16F318F-549C-45A0-85AB-1BD6DC4F3462}" dt="2022-11-24T20:11:44.519" v="1456" actId="478"/>
          <ac:spMkLst>
            <pc:docMk/>
            <pc:sldMk cId="2508330662" sldId="346"/>
            <ac:spMk id="6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6" creationId="{98E935CC-03BA-74D4-5ADA-161BEB3664C1}"/>
          </ac:spMkLst>
        </pc:spChg>
        <pc:spChg chg="del mod">
          <ac:chgData name="Marcos Maillot" userId="fa14b39d-e966-4ebb-a436-4f96f84b9577" providerId="ADAL" clId="{E16F318F-549C-45A0-85AB-1BD6DC4F3462}" dt="2022-11-24T20:08:08.002" v="1444" actId="478"/>
          <ac:spMkLst>
            <pc:docMk/>
            <pc:sldMk cId="2508330662" sldId="346"/>
            <ac:spMk id="7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7" creationId="{92CBF9E4-CFC4-8BEE-1EDC-5D075F3DEE3C}"/>
          </ac:spMkLst>
        </pc:spChg>
        <pc:spChg chg="del mod ord">
          <ac:chgData name="Marcos Maillot" userId="fa14b39d-e966-4ebb-a436-4f96f84b9577" providerId="ADAL" clId="{E16F318F-549C-45A0-85AB-1BD6DC4F3462}" dt="2022-11-25T03:37:37.075" v="2134" actId="478"/>
          <ac:spMkLst>
            <pc:docMk/>
            <pc:sldMk cId="2508330662" sldId="346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11" creationId="{1FE72D06-CD21-C6D3-9CA7-BB709D4CC485}"/>
          </ac:spMkLst>
        </pc:spChg>
        <pc:spChg chg="add del mod">
          <ac:chgData name="Marcos Maillot" userId="fa14b39d-e966-4ebb-a436-4f96f84b9577" providerId="ADAL" clId="{E16F318F-549C-45A0-85AB-1BD6DC4F3462}" dt="2022-11-24T20:11:41.867" v="1455" actId="478"/>
          <ac:spMkLst>
            <pc:docMk/>
            <pc:sldMk cId="2508330662" sldId="346"/>
            <ac:spMk id="11" creationId="{F3629674-13EB-0D09-5EE3-63E8B8EE7E0D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12" creationId="{4D5C8081-2C22-A20C-F888-F84FF7ED6BD5}"/>
          </ac:spMkLst>
        </pc:spChg>
        <pc:spChg chg="add del mod">
          <ac:chgData name="Marcos Maillot" userId="fa14b39d-e966-4ebb-a436-4f96f84b9577" providerId="ADAL" clId="{E16F318F-549C-45A0-85AB-1BD6DC4F3462}" dt="2022-11-24T20:11:41.867" v="1455" actId="478"/>
          <ac:spMkLst>
            <pc:docMk/>
            <pc:sldMk cId="2508330662" sldId="346"/>
            <ac:spMk id="12" creationId="{8E1F96F8-AC96-AF0D-C630-BBBF2C92A460}"/>
          </ac:spMkLst>
        </pc:spChg>
        <pc:spChg chg="add del mod">
          <ac:chgData name="Marcos Maillot" userId="fa14b39d-e966-4ebb-a436-4f96f84b9577" providerId="ADAL" clId="{E16F318F-549C-45A0-85AB-1BD6DC4F3462}" dt="2022-11-25T03:37:27.253" v="2131" actId="478"/>
          <ac:spMkLst>
            <pc:docMk/>
            <pc:sldMk cId="2508330662" sldId="346"/>
            <ac:spMk id="13" creationId="{5993B5E6-200D-970E-1E49-14625CAC3218}"/>
          </ac:spMkLst>
        </pc:spChg>
        <pc:spChg chg="add del mod">
          <ac:chgData name="Marcos Maillot" userId="fa14b39d-e966-4ebb-a436-4f96f84b9577" providerId="ADAL" clId="{E16F318F-549C-45A0-85AB-1BD6DC4F3462}" dt="2022-11-25T03:37:20.363" v="2129" actId="478"/>
          <ac:spMkLst>
            <pc:docMk/>
            <pc:sldMk cId="2508330662" sldId="346"/>
            <ac:spMk id="14" creationId="{256CFBA1-5E5C-7920-F9AE-90E60AFEC615}"/>
          </ac:spMkLst>
        </pc:spChg>
        <pc:spChg chg="add mod">
          <ac:chgData name="Marcos Maillot" userId="fa14b39d-e966-4ebb-a436-4f96f84b9577" providerId="ADAL" clId="{E16F318F-549C-45A0-85AB-1BD6DC4F3462}" dt="2022-11-24T20:07:59.338" v="1442" actId="403"/>
          <ac:spMkLst>
            <pc:docMk/>
            <pc:sldMk cId="2508330662" sldId="346"/>
            <ac:spMk id="15" creationId="{1BC611AF-4607-48FE-ABE5-A4C681D54FBB}"/>
          </ac:spMkLst>
        </pc:spChg>
        <pc:spChg chg="add del mod">
          <ac:chgData name="Marcos Maillot" userId="fa14b39d-e966-4ebb-a436-4f96f84b9577" providerId="ADAL" clId="{E16F318F-549C-45A0-85AB-1BD6DC4F3462}" dt="2022-11-25T03:37:24.583" v="2130" actId="478"/>
          <ac:spMkLst>
            <pc:docMk/>
            <pc:sldMk cId="2508330662" sldId="346"/>
            <ac:spMk id="16" creationId="{27768F33-D910-817D-A1AC-B191AB9C17A7}"/>
          </ac:spMkLst>
        </pc:spChg>
        <pc:spChg chg="add del mod">
          <ac:chgData name="Marcos Maillot" userId="fa14b39d-e966-4ebb-a436-4f96f84b9577" providerId="ADAL" clId="{E16F318F-549C-45A0-85AB-1BD6DC4F3462}" dt="2022-11-25T03:37:34.011" v="2133" actId="478"/>
          <ac:spMkLst>
            <pc:docMk/>
            <pc:sldMk cId="2508330662" sldId="346"/>
            <ac:spMk id="17" creationId="{561566B7-A2D4-66EE-63AA-8182370F4F5F}"/>
          </ac:spMkLst>
        </pc:spChg>
        <pc:spChg chg="add del mod">
          <ac:chgData name="Marcos Maillot" userId="fa14b39d-e966-4ebb-a436-4f96f84b9577" providerId="ADAL" clId="{E16F318F-549C-45A0-85AB-1BD6DC4F3462}" dt="2022-11-25T03:37:30.201" v="2132" actId="478"/>
          <ac:spMkLst>
            <pc:docMk/>
            <pc:sldMk cId="2508330662" sldId="346"/>
            <ac:spMk id="18" creationId="{EFB31BEE-13C5-B575-58A7-B606E6959D28}"/>
          </ac:spMkLst>
        </pc:spChg>
        <pc:spChg chg="add mod">
          <ac:chgData name="Marcos Maillot" userId="fa14b39d-e966-4ebb-a436-4f96f84b9577" providerId="ADAL" clId="{E16F318F-549C-45A0-85AB-1BD6DC4F3462}" dt="2022-11-24T20:25:35.378" v="1803"/>
          <ac:spMkLst>
            <pc:docMk/>
            <pc:sldMk cId="2508330662" sldId="346"/>
            <ac:spMk id="19" creationId="{A997E17A-9E31-D00C-AB62-FC42645C8196}"/>
          </ac:spMkLst>
        </pc:spChg>
        <pc:spChg chg="add del mod">
          <ac:chgData name="Marcos Maillot" userId="fa14b39d-e966-4ebb-a436-4f96f84b9577" providerId="ADAL" clId="{E16F318F-549C-45A0-85AB-1BD6DC4F3462}" dt="2022-11-25T03:37:43.200" v="2136" actId="478"/>
          <ac:spMkLst>
            <pc:docMk/>
            <pc:sldMk cId="2508330662" sldId="346"/>
            <ac:spMk id="20" creationId="{B0B05049-AF17-155A-CCB1-8CC58DB71111}"/>
          </ac:spMkLst>
        </pc:spChg>
        <pc:picChg chg="add mod">
          <ac:chgData name="Marcos Maillot" userId="fa14b39d-e966-4ebb-a436-4f96f84b9577" providerId="ADAL" clId="{E16F318F-549C-45A0-85AB-1BD6DC4F3462}" dt="2022-11-24T20:00:42.950" v="1310" actId="1076"/>
          <ac:picMkLst>
            <pc:docMk/>
            <pc:sldMk cId="2508330662" sldId="346"/>
            <ac:picMk id="5" creationId="{F2A2FF73-55EA-09D2-B406-9A04D6056E19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7:10.250" v="2128" actId="1076"/>
        <pc:sldMkLst>
          <pc:docMk/>
          <pc:sldMk cId="3456761567" sldId="347"/>
        </pc:sldMkLst>
        <pc:spChg chg="del">
          <ac:chgData name="Marcos Maillot" userId="fa14b39d-e966-4ebb-a436-4f96f84b9577" providerId="ADAL" clId="{E16F318F-549C-45A0-85AB-1BD6DC4F3462}" dt="2022-11-24T20:25:40.295" v="1804" actId="478"/>
          <ac:spMkLst>
            <pc:docMk/>
            <pc:sldMk cId="3456761567" sldId="347"/>
            <ac:spMk id="2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2:32.707" v="1464" actId="478"/>
          <ac:spMkLst>
            <pc:docMk/>
            <pc:sldMk cId="3456761567" sldId="347"/>
            <ac:spMk id="6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2:32.707" v="1464" actId="478"/>
          <ac:spMkLst>
            <pc:docMk/>
            <pc:sldMk cId="3456761567" sldId="347"/>
            <ac:spMk id="7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2:32.707" v="1464" actId="478"/>
          <ac:spMkLst>
            <pc:docMk/>
            <pc:sldMk cId="3456761567" sldId="347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1" creationId="{40E31BCD-50F9-7A69-8B00-9F10564B1BE8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2" creationId="{D6FD343F-F7B1-11DB-B1B6-A5D1C9DFDE2E}"/>
          </ac:spMkLst>
        </pc:spChg>
        <pc:spChg chg="add mod">
          <ac:chgData name="Marcos Maillot" userId="fa14b39d-e966-4ebb-a436-4f96f84b9577" providerId="ADAL" clId="{E16F318F-549C-45A0-85AB-1BD6DC4F3462}" dt="2022-11-24T20:16:55.252" v="1535" actId="20577"/>
          <ac:spMkLst>
            <pc:docMk/>
            <pc:sldMk cId="3456761567" sldId="347"/>
            <ac:spMk id="13" creationId="{46DCEBA2-5B2B-5453-7847-FD0EFF8CFE74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4" creationId="{1B5D1613-FDF2-AA01-CBF5-922CB6616D47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5" creationId="{86EFDBD7-D628-983F-103D-767681FC5CCB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6" creationId="{858C7C97-30A2-A3B8-2809-4542E95C5E66}"/>
          </ac:spMkLst>
        </pc:spChg>
        <pc:spChg chg="add mod">
          <ac:chgData name="Marcos Maillot" userId="fa14b39d-e966-4ebb-a436-4f96f84b9577" providerId="ADAL" clId="{E16F318F-549C-45A0-85AB-1BD6DC4F3462}" dt="2022-11-25T03:35:20.442" v="2121" actId="20577"/>
          <ac:spMkLst>
            <pc:docMk/>
            <pc:sldMk cId="3456761567" sldId="347"/>
            <ac:spMk id="17" creationId="{E0993216-BF17-35AF-2D09-5A1C98687C54}"/>
          </ac:spMkLst>
        </pc:spChg>
        <pc:spChg chg="add mod">
          <ac:chgData name="Marcos Maillot" userId="fa14b39d-e966-4ebb-a436-4f96f84b9577" providerId="ADAL" clId="{E16F318F-549C-45A0-85AB-1BD6DC4F3462}" dt="2022-11-24T20:16:59.385" v="1537" actId="20577"/>
          <ac:spMkLst>
            <pc:docMk/>
            <pc:sldMk cId="3456761567" sldId="347"/>
            <ac:spMk id="18" creationId="{8EF22106-589E-34B1-7404-2B9892BAE76D}"/>
          </ac:spMkLst>
        </pc:spChg>
        <pc:spChg chg="add mod">
          <ac:chgData name="Marcos Maillot" userId="fa14b39d-e966-4ebb-a436-4f96f84b9577" providerId="ADAL" clId="{E16F318F-549C-45A0-85AB-1BD6DC4F3462}" dt="2022-11-24T20:25:40.762" v="1805"/>
          <ac:spMkLst>
            <pc:docMk/>
            <pc:sldMk cId="3456761567" sldId="347"/>
            <ac:spMk id="20" creationId="{20C369E0-A626-18D8-7B98-F0B5CD0DEA4C}"/>
          </ac:spMkLst>
        </pc:spChg>
        <pc:picChg chg="add mod">
          <ac:chgData name="Marcos Maillot" userId="fa14b39d-e966-4ebb-a436-4f96f84b9577" providerId="ADAL" clId="{E16F318F-549C-45A0-85AB-1BD6DC4F3462}" dt="2022-11-24T20:00:40.734" v="1309" actId="1076"/>
          <ac:picMkLst>
            <pc:docMk/>
            <pc:sldMk cId="3456761567" sldId="347"/>
            <ac:picMk id="5" creationId="{5B5396A7-9F58-79E2-9975-CF1184B12B1D}"/>
          </ac:picMkLst>
        </pc:picChg>
        <pc:picChg chg="add del mod">
          <ac:chgData name="Marcos Maillot" userId="fa14b39d-e966-4ebb-a436-4f96f84b9577" providerId="ADAL" clId="{E16F318F-549C-45A0-85AB-1BD6DC4F3462}" dt="2022-11-24T20:16:33.908" v="1528" actId="478"/>
          <ac:picMkLst>
            <pc:docMk/>
            <pc:sldMk cId="3456761567" sldId="347"/>
            <ac:picMk id="19" creationId="{63CB574E-1753-4128-9805-D1505F6C0B6F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8:45.233" v="2148" actId="478"/>
        <pc:sldMkLst>
          <pc:docMk/>
          <pc:sldMk cId="500749361" sldId="348"/>
        </pc:sldMkLst>
        <pc:spChg chg="del">
          <ac:chgData name="Marcos Maillot" userId="fa14b39d-e966-4ebb-a436-4f96f84b9577" providerId="ADAL" clId="{E16F318F-549C-45A0-85AB-1BD6DC4F3462}" dt="2022-11-24T20:25:45.137" v="1806" actId="478"/>
          <ac:spMkLst>
            <pc:docMk/>
            <pc:sldMk cId="500749361" sldId="348"/>
            <ac:spMk id="2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45.233" v="2148" actId="478"/>
          <ac:spMkLst>
            <pc:docMk/>
            <pc:sldMk cId="500749361" sldId="348"/>
            <ac:spMk id="2" creationId="{7D7A37A3-BFAF-F36E-C4F4-000BEB3ECF02}"/>
          </ac:spMkLst>
        </pc:spChg>
        <pc:spChg chg="add del mod">
          <ac:chgData name="Marcos Maillot" userId="fa14b39d-e966-4ebb-a436-4f96f84b9577" providerId="ADAL" clId="{E16F318F-549C-45A0-85AB-1BD6DC4F3462}" dt="2022-11-25T03:38:45.233" v="2148" actId="478"/>
          <ac:spMkLst>
            <pc:docMk/>
            <pc:sldMk cId="500749361" sldId="348"/>
            <ac:spMk id="4" creationId="{5D0C9F37-C1BE-34D5-91FB-22323D34AA75}"/>
          </ac:spMkLst>
        </pc:spChg>
        <pc:spChg chg="del">
          <ac:chgData name="Marcos Maillot" userId="fa14b39d-e966-4ebb-a436-4f96f84b9577" providerId="ADAL" clId="{E16F318F-549C-45A0-85AB-1BD6DC4F3462}" dt="2022-11-24T20:17:27.018" v="1539" actId="478"/>
          <ac:spMkLst>
            <pc:docMk/>
            <pc:sldMk cId="500749361" sldId="348"/>
            <ac:spMk id="6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45.233" v="2148" actId="478"/>
          <ac:spMkLst>
            <pc:docMk/>
            <pc:sldMk cId="500749361" sldId="348"/>
            <ac:spMk id="6" creationId="{269F9BD9-9B81-F48D-D21E-42067FA1AA20}"/>
          </ac:spMkLst>
        </pc:spChg>
        <pc:spChg chg="del">
          <ac:chgData name="Marcos Maillot" userId="fa14b39d-e966-4ebb-a436-4f96f84b9577" providerId="ADAL" clId="{E16F318F-549C-45A0-85AB-1BD6DC4F3462}" dt="2022-11-24T20:17:25.450" v="1538" actId="478"/>
          <ac:spMkLst>
            <pc:docMk/>
            <pc:sldMk cId="500749361" sldId="348"/>
            <ac:spMk id="7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8:29.767" v="2147"/>
          <ac:spMkLst>
            <pc:docMk/>
            <pc:sldMk cId="500749361" sldId="348"/>
            <ac:spMk id="7" creationId="{EA496627-6B2C-CD4C-D28C-9C261CDD48EC}"/>
          </ac:spMkLst>
        </pc:spChg>
        <pc:spChg chg="del">
          <ac:chgData name="Marcos Maillot" userId="fa14b39d-e966-4ebb-a436-4f96f84b9577" providerId="ADAL" clId="{E16F318F-549C-45A0-85AB-1BD6DC4F3462}" dt="2022-11-24T20:17:28.436" v="1540" actId="478"/>
          <ac:spMkLst>
            <pc:docMk/>
            <pc:sldMk cId="500749361" sldId="348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8:29.767" v="2147"/>
          <ac:spMkLst>
            <pc:docMk/>
            <pc:sldMk cId="500749361" sldId="348"/>
            <ac:spMk id="8" creationId="{F00EFBD4-5DB7-2AE1-FFA7-DAD16446BE0A}"/>
          </ac:spMkLst>
        </pc:spChg>
        <pc:spChg chg="add del mod">
          <ac:chgData name="Marcos Maillot" userId="fa14b39d-e966-4ebb-a436-4f96f84b9577" providerId="ADAL" clId="{E16F318F-549C-45A0-85AB-1BD6DC4F3462}" dt="2022-11-25T03:38:28.718" v="2146" actId="478"/>
          <ac:spMkLst>
            <pc:docMk/>
            <pc:sldMk cId="500749361" sldId="348"/>
            <ac:spMk id="11" creationId="{FD6F5EAC-B1F2-540B-D1EC-A09AA90C3764}"/>
          </ac:spMkLst>
        </pc:spChg>
        <pc:spChg chg="add del mod">
          <ac:chgData name="Marcos Maillot" userId="fa14b39d-e966-4ebb-a436-4f96f84b9577" providerId="ADAL" clId="{E16F318F-549C-45A0-85AB-1BD6DC4F3462}" dt="2022-11-25T03:38:28.718" v="2146" actId="478"/>
          <ac:spMkLst>
            <pc:docMk/>
            <pc:sldMk cId="500749361" sldId="348"/>
            <ac:spMk id="12" creationId="{A6C7C781-228C-CCF9-F283-652CF6541CAA}"/>
          </ac:spMkLst>
        </pc:spChg>
        <pc:spChg chg="add del mod ord">
          <ac:chgData name="Marcos Maillot" userId="fa14b39d-e966-4ebb-a436-4f96f84b9577" providerId="ADAL" clId="{E16F318F-549C-45A0-85AB-1BD6DC4F3462}" dt="2022-11-25T03:38:28.718" v="2146" actId="478"/>
          <ac:spMkLst>
            <pc:docMk/>
            <pc:sldMk cId="500749361" sldId="348"/>
            <ac:spMk id="13" creationId="{0AA15A25-C077-6CF1-4AED-4CEDF0C2F6D3}"/>
          </ac:spMkLst>
        </pc:spChg>
        <pc:spChg chg="add del mod ord">
          <ac:chgData name="Marcos Maillot" userId="fa14b39d-e966-4ebb-a436-4f96f84b9577" providerId="ADAL" clId="{E16F318F-549C-45A0-85AB-1BD6DC4F3462}" dt="2022-11-25T03:38:28.718" v="2146" actId="478"/>
          <ac:spMkLst>
            <pc:docMk/>
            <pc:sldMk cId="500749361" sldId="348"/>
            <ac:spMk id="14" creationId="{7A019169-B46A-43A3-DB7D-73453E7EDD69}"/>
          </ac:spMkLst>
        </pc:spChg>
        <pc:spChg chg="add mod">
          <ac:chgData name="Marcos Maillot" userId="fa14b39d-e966-4ebb-a436-4f96f84b9577" providerId="ADAL" clId="{E16F318F-549C-45A0-85AB-1BD6DC4F3462}" dt="2022-11-24T20:19:01.258" v="1547" actId="164"/>
          <ac:spMkLst>
            <pc:docMk/>
            <pc:sldMk cId="500749361" sldId="348"/>
            <ac:spMk id="15" creationId="{AA4DE4CC-D985-0B95-9501-C0CE603E2C8B}"/>
          </ac:spMkLst>
        </pc:spChg>
        <pc:spChg chg="add mod">
          <ac:chgData name="Marcos Maillot" userId="fa14b39d-e966-4ebb-a436-4f96f84b9577" providerId="ADAL" clId="{E16F318F-549C-45A0-85AB-1BD6DC4F3462}" dt="2022-11-24T20:25:45.570" v="1807"/>
          <ac:spMkLst>
            <pc:docMk/>
            <pc:sldMk cId="500749361" sldId="348"/>
            <ac:spMk id="17" creationId="{274FD1B5-D8E7-49B0-7355-9B817A070EC7}"/>
          </ac:spMkLst>
        </pc:spChg>
        <pc:spChg chg="add mod">
          <ac:chgData name="Marcos Maillot" userId="fa14b39d-e966-4ebb-a436-4f96f84b9577" providerId="ADAL" clId="{E16F318F-549C-45A0-85AB-1BD6DC4F3462}" dt="2022-11-25T03:38:29.767" v="2147"/>
          <ac:spMkLst>
            <pc:docMk/>
            <pc:sldMk cId="500749361" sldId="348"/>
            <ac:spMk id="18" creationId="{662E54A9-8F04-F218-6BCD-DE5806F042EB}"/>
          </ac:spMkLst>
        </pc:spChg>
        <pc:spChg chg="add mod">
          <ac:chgData name="Marcos Maillot" userId="fa14b39d-e966-4ebb-a436-4f96f84b9577" providerId="ADAL" clId="{E16F318F-549C-45A0-85AB-1BD6DC4F3462}" dt="2022-11-25T03:38:29.767" v="2147"/>
          <ac:spMkLst>
            <pc:docMk/>
            <pc:sldMk cId="500749361" sldId="348"/>
            <ac:spMk id="19" creationId="{46B65D97-87FB-1616-CA1B-5A9DD827F913}"/>
          </ac:spMkLst>
        </pc:spChg>
        <pc:grpChg chg="add mod">
          <ac:chgData name="Marcos Maillot" userId="fa14b39d-e966-4ebb-a436-4f96f84b9577" providerId="ADAL" clId="{E16F318F-549C-45A0-85AB-1BD6DC4F3462}" dt="2022-11-24T20:19:01.258" v="1547" actId="164"/>
          <ac:grpSpMkLst>
            <pc:docMk/>
            <pc:sldMk cId="500749361" sldId="348"/>
            <ac:grpSpMk id="16" creationId="{BB30C073-BE20-9807-C739-813C29BC6A66}"/>
          </ac:grpSpMkLst>
        </pc:grpChg>
        <pc:picChg chg="add mod">
          <ac:chgData name="Marcos Maillot" userId="fa14b39d-e966-4ebb-a436-4f96f84b9577" providerId="ADAL" clId="{E16F318F-549C-45A0-85AB-1BD6DC4F3462}" dt="2022-11-24T20:19:01.258" v="1547" actId="164"/>
          <ac:picMkLst>
            <pc:docMk/>
            <pc:sldMk cId="500749361" sldId="348"/>
            <ac:picMk id="5" creationId="{B5A0F1BB-E63B-66F1-E849-782CDB2B868E}"/>
          </ac:picMkLst>
        </pc:picChg>
      </pc:sldChg>
    </pc:docChg>
  </pc:docChgLst>
  <pc:docChgLst>
    <pc:chgData name="Marcos Maillot" userId="fa14b39d-e966-4ebb-a436-4f96f84b9577" providerId="ADAL" clId="{B3688C2D-93B6-447B-A24E-1B4300CC839E}"/>
    <pc:docChg chg="custSel modSld">
      <pc:chgData name="Marcos Maillot" userId="fa14b39d-e966-4ebb-a436-4f96f84b9577" providerId="ADAL" clId="{B3688C2D-93B6-447B-A24E-1B4300CC839E}" dt="2023-04-12T00:46:02.148" v="98" actId="6549"/>
      <pc:docMkLst>
        <pc:docMk/>
      </pc:docMkLst>
      <pc:sldChg chg="modSp mod">
        <pc:chgData name="Marcos Maillot" userId="fa14b39d-e966-4ebb-a436-4f96f84b9577" providerId="ADAL" clId="{B3688C2D-93B6-447B-A24E-1B4300CC839E}" dt="2023-04-11T18:17:32.365" v="19" actId="20577"/>
        <pc:sldMkLst>
          <pc:docMk/>
          <pc:sldMk cId="787285808" sldId="256"/>
        </pc:sldMkLst>
        <pc:spChg chg="mod">
          <ac:chgData name="Marcos Maillot" userId="fa14b39d-e966-4ebb-a436-4f96f84b9577" providerId="ADAL" clId="{B3688C2D-93B6-447B-A24E-1B4300CC839E}" dt="2023-04-11T18:17:25.397" v="15" actId="20577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B3688C2D-93B6-447B-A24E-1B4300CC839E}" dt="2023-04-11T18:17:32.365" v="19" actId="20577"/>
          <ac:spMkLst>
            <pc:docMk/>
            <pc:sldMk cId="787285808" sldId="256"/>
            <ac:spMk id="8" creationId="{00000000-0000-0000-0000-000000000000}"/>
          </ac:spMkLst>
        </pc:spChg>
      </pc:sldChg>
      <pc:sldChg chg="modSp mod">
        <pc:chgData name="Marcos Maillot" userId="fa14b39d-e966-4ebb-a436-4f96f84b9577" providerId="ADAL" clId="{B3688C2D-93B6-447B-A24E-1B4300CC839E}" dt="2023-04-11T18:26:40.584" v="20" actId="1076"/>
        <pc:sldMkLst>
          <pc:docMk/>
          <pc:sldMk cId="2959708940" sldId="331"/>
        </pc:sldMkLst>
        <pc:spChg chg="mod">
          <ac:chgData name="Marcos Maillot" userId="fa14b39d-e966-4ebb-a436-4f96f84b9577" providerId="ADAL" clId="{B3688C2D-93B6-447B-A24E-1B4300CC839E}" dt="2023-04-11T18:26:40.584" v="20" actId="1076"/>
          <ac:spMkLst>
            <pc:docMk/>
            <pc:sldMk cId="2959708940" sldId="331"/>
            <ac:spMk id="4" creationId="{00000000-0000-0000-0000-000000000000}"/>
          </ac:spMkLst>
        </pc:spChg>
      </pc:sldChg>
      <pc:sldChg chg="modSp mod">
        <pc:chgData name="Marcos Maillot" userId="fa14b39d-e966-4ebb-a436-4f96f84b9577" providerId="ADAL" clId="{B3688C2D-93B6-447B-A24E-1B4300CC839E}" dt="2023-04-11T18:45:33.742" v="23" actId="2165"/>
        <pc:sldMkLst>
          <pc:docMk/>
          <pc:sldMk cId="11788617" sldId="336"/>
        </pc:sldMkLst>
        <pc:graphicFrameChg chg="modGraphic">
          <ac:chgData name="Marcos Maillot" userId="fa14b39d-e966-4ebb-a436-4f96f84b9577" providerId="ADAL" clId="{B3688C2D-93B6-447B-A24E-1B4300CC839E}" dt="2023-04-11T18:45:33.742" v="23" actId="2165"/>
          <ac:graphicFrameMkLst>
            <pc:docMk/>
            <pc:sldMk cId="11788617" sldId="336"/>
            <ac:graphicFrameMk id="20" creationId="{00000000-0000-0000-0000-000000000000}"/>
          </ac:graphicFrameMkLst>
        </pc:graphicFrameChg>
      </pc:sldChg>
      <pc:sldChg chg="addSp delSp modSp mod">
        <pc:chgData name="Marcos Maillot" userId="fa14b39d-e966-4ebb-a436-4f96f84b9577" providerId="ADAL" clId="{B3688C2D-93B6-447B-A24E-1B4300CC839E}" dt="2023-04-11T18:45:54.295" v="27"/>
        <pc:sldMkLst>
          <pc:docMk/>
          <pc:sldMk cId="3837195495" sldId="337"/>
        </pc:sldMkLst>
        <pc:graphicFrameChg chg="add mod">
          <ac:chgData name="Marcos Maillot" userId="fa14b39d-e966-4ebb-a436-4f96f84b9577" providerId="ADAL" clId="{B3688C2D-93B6-447B-A24E-1B4300CC839E}" dt="2023-04-11T18:45:54.295" v="27"/>
          <ac:graphicFrameMkLst>
            <pc:docMk/>
            <pc:sldMk cId="3837195495" sldId="337"/>
            <ac:graphicFrameMk id="2" creationId="{9FD08027-4829-C36D-5BE5-0FF06B4970E6}"/>
          </ac:graphicFrameMkLst>
        </pc:graphicFrameChg>
        <pc:graphicFrameChg chg="del">
          <ac:chgData name="Marcos Maillot" userId="fa14b39d-e966-4ebb-a436-4f96f84b9577" providerId="ADAL" clId="{B3688C2D-93B6-447B-A24E-1B4300CC839E}" dt="2023-04-11T18:45:43.766" v="24" actId="478"/>
          <ac:graphicFrameMkLst>
            <pc:docMk/>
            <pc:sldMk cId="3837195495" sldId="337"/>
            <ac:graphicFrameMk id="20" creationId="{00000000-0000-0000-0000-000000000000}"/>
          </ac:graphicFrameMkLst>
        </pc:graphicFrameChg>
      </pc:sldChg>
      <pc:sldChg chg="addSp delSp modSp mod">
        <pc:chgData name="Marcos Maillot" userId="fa14b39d-e966-4ebb-a436-4f96f84b9577" providerId="ADAL" clId="{B3688C2D-93B6-447B-A24E-1B4300CC839E}" dt="2023-04-11T18:45:55.885" v="28"/>
        <pc:sldMkLst>
          <pc:docMk/>
          <pc:sldMk cId="2781283416" sldId="338"/>
        </pc:sldMkLst>
        <pc:graphicFrameChg chg="add mod">
          <ac:chgData name="Marcos Maillot" userId="fa14b39d-e966-4ebb-a436-4f96f84b9577" providerId="ADAL" clId="{B3688C2D-93B6-447B-A24E-1B4300CC839E}" dt="2023-04-11T18:45:55.885" v="28"/>
          <ac:graphicFrameMkLst>
            <pc:docMk/>
            <pc:sldMk cId="2781283416" sldId="338"/>
            <ac:graphicFrameMk id="2" creationId="{7F017107-1DFB-00C1-36A5-9F4D9F621CF6}"/>
          </ac:graphicFrameMkLst>
        </pc:graphicFrameChg>
        <pc:graphicFrameChg chg="del">
          <ac:chgData name="Marcos Maillot" userId="fa14b39d-e966-4ebb-a436-4f96f84b9577" providerId="ADAL" clId="{B3688C2D-93B6-447B-A24E-1B4300CC839E}" dt="2023-04-11T18:45:46.440" v="25" actId="478"/>
          <ac:graphicFrameMkLst>
            <pc:docMk/>
            <pc:sldMk cId="2781283416" sldId="338"/>
            <ac:graphicFrameMk id="21" creationId="{00000000-0000-0000-0000-000000000000}"/>
          </ac:graphicFrameMkLst>
        </pc:graphicFrameChg>
      </pc:sldChg>
      <pc:sldChg chg="addSp delSp modSp mod">
        <pc:chgData name="Marcos Maillot" userId="fa14b39d-e966-4ebb-a436-4f96f84b9577" providerId="ADAL" clId="{B3688C2D-93B6-447B-A24E-1B4300CC839E}" dt="2023-04-11T18:47:51.210" v="88" actId="6549"/>
        <pc:sldMkLst>
          <pc:docMk/>
          <pc:sldMk cId="3543610326" sldId="341"/>
        </pc:sldMkLst>
        <pc:spChg chg="add mod">
          <ac:chgData name="Marcos Maillot" userId="fa14b39d-e966-4ebb-a436-4f96f84b9577" providerId="ADAL" clId="{B3688C2D-93B6-447B-A24E-1B4300CC839E}" dt="2023-04-11T18:47:30.425" v="81" actId="1076"/>
          <ac:spMkLst>
            <pc:docMk/>
            <pc:sldMk cId="3543610326" sldId="341"/>
            <ac:spMk id="8" creationId="{F31BFDB1-F050-AF4F-85A0-205626F010F4}"/>
          </ac:spMkLst>
        </pc:spChg>
        <pc:spChg chg="add mod">
          <ac:chgData name="Marcos Maillot" userId="fa14b39d-e966-4ebb-a436-4f96f84b9577" providerId="ADAL" clId="{B3688C2D-93B6-447B-A24E-1B4300CC839E}" dt="2023-04-11T18:47:48.111" v="86" actId="20577"/>
          <ac:spMkLst>
            <pc:docMk/>
            <pc:sldMk cId="3543610326" sldId="341"/>
            <ac:spMk id="9" creationId="{FEAB3425-1781-1444-0C6A-C416A5C642C6}"/>
          </ac:spMkLst>
        </pc:spChg>
        <pc:spChg chg="add mod">
          <ac:chgData name="Marcos Maillot" userId="fa14b39d-e966-4ebb-a436-4f96f84b9577" providerId="ADAL" clId="{B3688C2D-93B6-447B-A24E-1B4300CC839E}" dt="2023-04-11T18:47:51.210" v="88" actId="6549"/>
          <ac:spMkLst>
            <pc:docMk/>
            <pc:sldMk cId="3543610326" sldId="341"/>
            <ac:spMk id="10" creationId="{91695AE5-52BD-ADF5-EA16-EDE1BFA98EF6}"/>
          </ac:spMkLst>
        </pc:spChg>
        <pc:spChg chg="del">
          <ac:chgData name="Marcos Maillot" userId="fa14b39d-e966-4ebb-a436-4f96f84b9577" providerId="ADAL" clId="{B3688C2D-93B6-447B-A24E-1B4300CC839E}" dt="2023-04-11T18:46:16.235" v="51" actId="478"/>
          <ac:spMkLst>
            <pc:docMk/>
            <pc:sldMk cId="3543610326" sldId="341"/>
            <ac:spMk id="17" creationId="{00000000-0000-0000-0000-000000000000}"/>
          </ac:spMkLst>
        </pc:spChg>
        <pc:spChg chg="mod">
          <ac:chgData name="Marcos Maillot" userId="fa14b39d-e966-4ebb-a436-4f96f84b9577" providerId="ADAL" clId="{B3688C2D-93B6-447B-A24E-1B4300CC839E}" dt="2023-04-11T18:46:43.698" v="60" actId="1076"/>
          <ac:spMkLst>
            <pc:docMk/>
            <pc:sldMk cId="3543610326" sldId="341"/>
            <ac:spMk id="19" creationId="{00000000-0000-0000-0000-000000000000}"/>
          </ac:spMkLst>
        </pc:spChg>
        <pc:graphicFrameChg chg="add mod">
          <ac:chgData name="Marcos Maillot" userId="fa14b39d-e966-4ebb-a436-4f96f84b9577" providerId="ADAL" clId="{B3688C2D-93B6-447B-A24E-1B4300CC839E}" dt="2023-04-11T18:47:06.315" v="66" actId="1076"/>
          <ac:graphicFrameMkLst>
            <pc:docMk/>
            <pc:sldMk cId="3543610326" sldId="341"/>
            <ac:graphicFrameMk id="3" creationId="{D0D253CF-819F-3265-33CF-DD992D21EDB2}"/>
          </ac:graphicFrameMkLst>
        </pc:graphicFrameChg>
        <pc:graphicFrameChg chg="add mod">
          <ac:chgData name="Marcos Maillot" userId="fa14b39d-e966-4ebb-a436-4f96f84b9577" providerId="ADAL" clId="{B3688C2D-93B6-447B-A24E-1B4300CC839E}" dt="2023-04-11T18:47:03.355" v="65" actId="1076"/>
          <ac:graphicFrameMkLst>
            <pc:docMk/>
            <pc:sldMk cId="3543610326" sldId="341"/>
            <ac:graphicFrameMk id="4" creationId="{15897861-515F-1AC4-A4F4-89B6FEE83852}"/>
          </ac:graphicFrameMkLst>
        </pc:graphicFrameChg>
        <pc:graphicFrameChg chg="add mod">
          <ac:chgData name="Marcos Maillot" userId="fa14b39d-e966-4ebb-a436-4f96f84b9577" providerId="ADAL" clId="{B3688C2D-93B6-447B-A24E-1B4300CC839E}" dt="2023-04-11T18:46:59.505" v="64" actId="1076"/>
          <ac:graphicFrameMkLst>
            <pc:docMk/>
            <pc:sldMk cId="3543610326" sldId="341"/>
            <ac:graphicFrameMk id="6" creationId="{532BCE95-A7DD-FBB9-2081-A05838F836D1}"/>
          </ac:graphicFrameMkLst>
        </pc:graphicFrameChg>
        <pc:graphicFrameChg chg="del mod">
          <ac:chgData name="Marcos Maillot" userId="fa14b39d-e966-4ebb-a436-4f96f84b9577" providerId="ADAL" clId="{B3688C2D-93B6-447B-A24E-1B4300CC839E}" dt="2023-04-11T18:45:49.010" v="26" actId="478"/>
          <ac:graphicFrameMkLst>
            <pc:docMk/>
            <pc:sldMk cId="3543610326" sldId="341"/>
            <ac:graphicFrameMk id="21" creationId="{00000000-0000-0000-0000-000000000000}"/>
          </ac:graphicFrameMkLst>
        </pc:graphicFrameChg>
        <pc:picChg chg="ord">
          <ac:chgData name="Marcos Maillot" userId="fa14b39d-e966-4ebb-a436-4f96f84b9577" providerId="ADAL" clId="{B3688C2D-93B6-447B-A24E-1B4300CC839E}" dt="2023-04-11T18:47:13.104" v="67" actId="167"/>
          <ac:picMkLst>
            <pc:docMk/>
            <pc:sldMk cId="3543610326" sldId="341"/>
            <ac:picMk id="2" creationId="{00000000-0000-0000-0000-000000000000}"/>
          </ac:picMkLst>
        </pc:picChg>
        <pc:picChg chg="mod">
          <ac:chgData name="Marcos Maillot" userId="fa14b39d-e966-4ebb-a436-4f96f84b9577" providerId="ADAL" clId="{B3688C2D-93B6-447B-A24E-1B4300CC839E}" dt="2023-04-11T18:46:48.065" v="61" actId="1076"/>
          <ac:picMkLst>
            <pc:docMk/>
            <pc:sldMk cId="3543610326" sldId="341"/>
            <ac:picMk id="20" creationId="{00000000-0000-0000-0000-000000000000}"/>
          </ac:picMkLst>
        </pc:picChg>
      </pc:sldChg>
      <pc:sldChg chg="modSp mod">
        <pc:chgData name="Marcos Maillot" userId="fa14b39d-e966-4ebb-a436-4f96f84b9577" providerId="ADAL" clId="{B3688C2D-93B6-447B-A24E-1B4300CC839E}" dt="2023-04-12T00:46:02.148" v="98" actId="6549"/>
        <pc:sldMkLst>
          <pc:docMk/>
          <pc:sldMk cId="1445444592" sldId="342"/>
        </pc:sldMkLst>
        <pc:spChg chg="mod">
          <ac:chgData name="Marcos Maillot" userId="fa14b39d-e966-4ebb-a436-4f96f84b9577" providerId="ADAL" clId="{B3688C2D-93B6-447B-A24E-1B4300CC839E}" dt="2023-04-12T00:46:02.148" v="98" actId="6549"/>
          <ac:spMkLst>
            <pc:docMk/>
            <pc:sldMk cId="1445444592" sldId="342"/>
            <ac:spMk id="5" creationId="{C2B0A05B-07AE-2560-1843-5A60D8280C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2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5" Type="http://schemas.openxmlformats.org/officeDocument/2006/relationships/image" Target="../media/image33.png"/><Relationship Id="rId9" Type="http://schemas.openxmlformats.org/officeDocument/2006/relationships/image" Target="../media/image31.png"/><Relationship Id="rId1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5.png"/><Relationship Id="rId18" Type="http://schemas.openxmlformats.org/officeDocument/2006/relationships/image" Target="../media/image34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25.png"/><Relationship Id="rId16" Type="http://schemas.openxmlformats.org/officeDocument/2006/relationships/image" Target="../media/image29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5" Type="http://schemas.openxmlformats.org/officeDocument/2006/relationships/image" Target="../media/image33.png"/><Relationship Id="rId19" Type="http://schemas.openxmlformats.org/officeDocument/2006/relationships/image" Target="../media/image37.png"/><Relationship Id="rId9" Type="http://schemas.openxmlformats.org/officeDocument/2006/relationships/image" Target="../media/image31.png"/><Relationship Id="rId1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3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28.png"/><Relationship Id="rId15" Type="http://schemas.openxmlformats.org/officeDocument/2006/relationships/image" Target="../media/image25.png"/><Relationship Id="rId10" Type="http://schemas.openxmlformats.org/officeDocument/2006/relationships/image" Target="../media/image24.png"/><Relationship Id="rId9" Type="http://schemas.openxmlformats.org/officeDocument/2006/relationships/image" Target="../media/image40.png"/><Relationship Id="rId1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80.png"/><Relationship Id="rId7" Type="http://schemas.openxmlformats.org/officeDocument/2006/relationships/image" Target="../media/image32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25.png"/><Relationship Id="rId10" Type="http://schemas.openxmlformats.org/officeDocument/2006/relationships/image" Target="../media/image29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721217" y="1674253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CLASE 6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Redes Neuronales RECURRENTES </a:t>
            </a: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RECURRENT Neural Network (RNN)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Docente: Dr. Ing. Marcos Uriel Maillot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9335341" y="6357838"/>
            <a:ext cx="285665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Abril 2023 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1219200" y="122349"/>
            <a:ext cx="10972800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Artificial – 8ta cohorte 2023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549161" y="5952437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Input </a:t>
            </a:r>
            <a:r>
              <a:rPr lang="es-AR" sz="2000" dirty="0" err="1">
                <a:solidFill>
                  <a:schemeClr val="bg1"/>
                </a:solidFill>
              </a:rPr>
              <a:t>multivariable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2733" y="3056334"/>
            <a:ext cx="3125975" cy="2409348"/>
          </a:xfrm>
          <a:prstGeom prst="rect">
            <a:avLst/>
          </a:prstGeom>
        </p:spPr>
      </p:pic>
      <p:graphicFrame>
        <p:nvGraphicFramePr>
          <p:cNvPr id="2" name="Table 19">
            <a:extLst>
              <a:ext uri="{FF2B5EF4-FFF2-40B4-BE49-F238E27FC236}">
                <a16:creationId xmlns:a16="http://schemas.microsoft.com/office/drawing/2014/main" id="{9FD08027-4829-C36D-5BE5-0FF06B497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30835"/>
              </p:ext>
            </p:extLst>
          </p:nvPr>
        </p:nvGraphicFramePr>
        <p:xfrm>
          <a:off x="5509296" y="3343196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19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474314" y="6273044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2 </a:t>
            </a:r>
            <a:r>
              <a:rPr lang="es-AR" sz="2000" dirty="0" err="1">
                <a:solidFill>
                  <a:schemeClr val="bg1"/>
                </a:solidFill>
              </a:rPr>
              <a:t>layers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55" y="1044218"/>
            <a:ext cx="5210175" cy="5048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689189" y="2588409"/>
            <a:ext cx="4420125" cy="2807094"/>
          </a:xfrm>
          <a:prstGeom prst="rect">
            <a:avLst/>
          </a:prstGeom>
        </p:spPr>
      </p:pic>
      <p:graphicFrame>
        <p:nvGraphicFramePr>
          <p:cNvPr id="2" name="Table 19">
            <a:extLst>
              <a:ext uri="{FF2B5EF4-FFF2-40B4-BE49-F238E27FC236}">
                <a16:creationId xmlns:a16="http://schemas.microsoft.com/office/drawing/2014/main" id="{7F017107-1DFB-00C1-36A5-9F4D9F62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30835"/>
              </p:ext>
            </p:extLst>
          </p:nvPr>
        </p:nvGraphicFramePr>
        <p:xfrm>
          <a:off x="5509296" y="3343196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28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840242" y="2321067"/>
            <a:ext cx="5269730" cy="2996597"/>
          </a:xfrm>
          <a:prstGeom prst="rect">
            <a:avLst/>
          </a:prstGeom>
        </p:spPr>
      </p:pic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9" name="Subtitle 1"/>
          <p:cNvSpPr txBox="1">
            <a:spLocks/>
          </p:cNvSpPr>
          <p:nvPr/>
        </p:nvSpPr>
        <p:spPr>
          <a:xfrm>
            <a:off x="0" y="6202020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Ejercicio 1 (ver datos en </a:t>
            </a:r>
            <a:r>
              <a:rPr lang="es-AR" b="1" dirty="0" err="1">
                <a:solidFill>
                  <a:srgbClr val="FF0000"/>
                </a:solidFill>
              </a:rPr>
              <a:t>colab</a:t>
            </a:r>
            <a:r>
              <a:rPr lang="es-AR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24" y="543303"/>
            <a:ext cx="5210175" cy="504825"/>
          </a:xfrm>
          <a:prstGeom prst="rect">
            <a:avLst/>
          </a:prstGeom>
        </p:spPr>
      </p:pic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D0D253CF-819F-3265-33CF-DD992D21E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41311"/>
              </p:ext>
            </p:extLst>
          </p:nvPr>
        </p:nvGraphicFramePr>
        <p:xfrm>
          <a:off x="5388979" y="917146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19">
            <a:extLst>
              <a:ext uri="{FF2B5EF4-FFF2-40B4-BE49-F238E27FC236}">
                <a16:creationId xmlns:a16="http://schemas.microsoft.com/office/drawing/2014/main" id="{15897861-515F-1AC4-A4F4-89B6FEE83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27227"/>
              </p:ext>
            </p:extLst>
          </p:nvPr>
        </p:nvGraphicFramePr>
        <p:xfrm>
          <a:off x="5388980" y="2892265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532BCE95-A7DD-FBB9-2081-A05838F83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30160"/>
              </p:ext>
            </p:extLst>
          </p:nvPr>
        </p:nvGraphicFramePr>
        <p:xfrm>
          <a:off x="5388981" y="4852242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F31BFDB1-F050-AF4F-85A0-205626F010F4}"/>
              </a:ext>
            </a:extLst>
          </p:cNvPr>
          <p:cNvSpPr txBox="1"/>
          <p:nvPr/>
        </p:nvSpPr>
        <p:spPr>
          <a:xfrm>
            <a:off x="4010753" y="1725071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Ejemplo A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AB3425-1781-1444-0C6A-C416A5C642C6}"/>
              </a:ext>
            </a:extLst>
          </p:cNvPr>
          <p:cNvSpPr txBox="1"/>
          <p:nvPr/>
        </p:nvSpPr>
        <p:spPr>
          <a:xfrm>
            <a:off x="4010753" y="3808876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Ejemplo B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695AE5-52BD-ADF5-EA16-EDE1BFA98EF6}"/>
              </a:ext>
            </a:extLst>
          </p:cNvPr>
          <p:cNvSpPr txBox="1"/>
          <p:nvPr/>
        </p:nvSpPr>
        <p:spPr>
          <a:xfrm>
            <a:off x="4010753" y="5644223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>
                <a:solidFill>
                  <a:srgbClr val="FF0000"/>
                </a:solidFill>
              </a:rPr>
              <a:t>Ejemplo 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361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5596929" y="3318411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000" b="1" dirty="0">
                <a:solidFill>
                  <a:srgbClr val="FF0000"/>
                </a:solidFill>
              </a:rPr>
              <a:t>A</a:t>
            </a:r>
            <a:r>
              <a:rPr lang="es-AR" sz="3200" b="1" dirty="0">
                <a:solidFill>
                  <a:srgbClr val="FF0000"/>
                </a:solidFill>
              </a:rPr>
              <a:t> </a:t>
            </a:r>
            <a:r>
              <a:rPr lang="es-AR" sz="4000" b="1" dirty="0">
                <a:solidFill>
                  <a:srgbClr val="FF0000"/>
                </a:solidFill>
              </a:rPr>
              <a:t>pensar</a:t>
            </a:r>
            <a:r>
              <a:rPr lang="es-AR" sz="3200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5" y="115910"/>
            <a:ext cx="4192260" cy="66368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69477" y="6283748"/>
            <a:ext cx="273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“El pensador” de </a:t>
            </a:r>
            <a:r>
              <a:rPr lang="es-AR" dirty="0" err="1">
                <a:solidFill>
                  <a:srgbClr val="FF0000"/>
                </a:solidFill>
              </a:rPr>
              <a:t>Rodin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0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sp>
        <p:nvSpPr>
          <p:cNvPr id="3" name="Subtitle 1"/>
          <p:cNvSpPr txBox="1">
            <a:spLocks/>
          </p:cNvSpPr>
          <p:nvPr/>
        </p:nvSpPr>
        <p:spPr>
          <a:xfrm>
            <a:off x="8750105" y="5187260"/>
            <a:ext cx="3090202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dirty="0">
                <a:solidFill>
                  <a:schemeClr val="bg1"/>
                </a:solidFill>
              </a:rPr>
              <a:t>Ver desarrollo teórico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8E26863-D8FB-6548-C8D8-495EFBD1D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973475"/>
            <a:ext cx="11649075" cy="1666875"/>
          </a:xfrm>
          <a:prstGeom prst="rect">
            <a:avLst/>
          </a:prstGeom>
        </p:spPr>
      </p:pic>
      <p:pic>
        <p:nvPicPr>
          <p:cNvPr id="14" name="Imagen 13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0E8AEF33-2FB5-0654-D307-78E28B86D5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3" b="9994"/>
          <a:stretch/>
        </p:blipFill>
        <p:spPr>
          <a:xfrm>
            <a:off x="608116" y="2898273"/>
            <a:ext cx="7452671" cy="36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1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Problemas de la RNN básica con el BPTT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6365" y="2541733"/>
            <a:ext cx="11075831" cy="95410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 err="1">
                <a:solidFill>
                  <a:srgbClr val="FF0000"/>
                </a:solidFill>
              </a:rPr>
              <a:t>Vanishing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 err="1">
                <a:solidFill>
                  <a:srgbClr val="FF0000"/>
                </a:solidFill>
              </a:rPr>
              <a:t>gradient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 pérdida de aportes de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long-term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states</a:t>
            </a:r>
            <a:endParaRPr lang="es-AR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(gradientes próximos a cero)</a:t>
            </a: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27356" y="4171724"/>
            <a:ext cx="11885768" cy="95410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 err="1">
                <a:solidFill>
                  <a:srgbClr val="FF0000"/>
                </a:solidFill>
              </a:rPr>
              <a:t>Exploding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 err="1">
                <a:solidFill>
                  <a:srgbClr val="FF0000"/>
                </a:solidFill>
              </a:rPr>
              <a:t>gradient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se soluciona con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clipping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gradient</a:t>
            </a:r>
            <a:endParaRPr lang="es-AR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(gradientes mayores a 1)</a:t>
            </a: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337" y="6180313"/>
            <a:ext cx="11885768" cy="52322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Solución con otras RNN mas avanzadas (LSTM y GRU)</a:t>
            </a:r>
          </a:p>
        </p:txBody>
      </p:sp>
    </p:spTree>
    <p:extLst>
      <p:ext uri="{BB962C8B-B14F-4D97-AF65-F5344CB8AC3E}">
        <p14:creationId xmlns:p14="http://schemas.microsoft.com/office/powerpoint/2010/main" val="191013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Arquitecturas flexibles IN/OUT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6452"/>
            <a:ext cx="12192000" cy="3816307"/>
          </a:xfrm>
          <a:prstGeom prst="rect">
            <a:avLst/>
          </a:prstGeom>
        </p:spPr>
      </p:pic>
      <p:sp>
        <p:nvSpPr>
          <p:cNvPr id="5" name="Subtitle 1"/>
          <p:cNvSpPr txBox="1">
            <a:spLocks/>
          </p:cNvSpPr>
          <p:nvPr/>
        </p:nvSpPr>
        <p:spPr>
          <a:xfrm>
            <a:off x="440027" y="5394484"/>
            <a:ext cx="746976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000" dirty="0">
                <a:solidFill>
                  <a:schemeClr val="bg1"/>
                </a:solidFill>
              </a:rPr>
              <a:t>MLP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891047" y="5394484"/>
            <a:ext cx="1843826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 err="1">
                <a:solidFill>
                  <a:schemeClr val="bg1"/>
                </a:solidFill>
              </a:rPr>
              <a:t>Img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captioning</a:t>
            </a:r>
            <a:endParaRPr lang="es-AR" sz="18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4252174" y="4987917"/>
            <a:ext cx="1981201" cy="813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>
                <a:solidFill>
                  <a:schemeClr val="bg1"/>
                </a:solidFill>
              </a:rPr>
              <a:t>Regresión</a:t>
            </a:r>
          </a:p>
          <a:p>
            <a:pPr algn="l"/>
            <a:r>
              <a:rPr lang="es-AR" sz="1800" dirty="0" err="1">
                <a:solidFill>
                  <a:schemeClr val="bg1"/>
                </a:solidFill>
              </a:rPr>
              <a:t>Classificacion</a:t>
            </a:r>
            <a:endParaRPr lang="es-AR" sz="1800" dirty="0">
              <a:solidFill>
                <a:schemeClr val="bg1"/>
              </a:solidFill>
            </a:endParaRPr>
          </a:p>
          <a:p>
            <a:pPr algn="l"/>
            <a:r>
              <a:rPr lang="es-AR" sz="1800" dirty="0" err="1">
                <a:solidFill>
                  <a:schemeClr val="bg1"/>
                </a:solidFill>
              </a:rPr>
              <a:t>Sentiment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classification</a:t>
            </a:r>
            <a:endParaRPr lang="es-AR" sz="1800" dirty="0">
              <a:solidFill>
                <a:schemeClr val="bg1"/>
              </a:solidFill>
            </a:endParaRPr>
          </a:p>
          <a:p>
            <a:pPr algn="l"/>
            <a:r>
              <a:rPr lang="es-AR" sz="1800" dirty="0">
                <a:solidFill>
                  <a:schemeClr val="bg1"/>
                </a:solidFill>
              </a:rPr>
              <a:t>Resumen de videos</a:t>
            </a:r>
          </a:p>
          <a:p>
            <a:pPr algn="l"/>
            <a:endParaRPr lang="es-AR" sz="1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800044" y="5394484"/>
            <a:ext cx="3103810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>
                <a:solidFill>
                  <a:schemeClr val="bg1"/>
                </a:solidFill>
              </a:rPr>
              <a:t>Regresión varios futuros</a:t>
            </a:r>
          </a:p>
          <a:p>
            <a:pPr algn="l"/>
            <a:r>
              <a:rPr lang="es-AR" sz="1800" dirty="0">
                <a:solidFill>
                  <a:schemeClr val="bg1"/>
                </a:solidFill>
              </a:rPr>
              <a:t>Traducción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10043374" y="5394484"/>
            <a:ext cx="1702158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>
                <a:solidFill>
                  <a:schemeClr val="bg1"/>
                </a:solidFill>
              </a:rPr>
              <a:t>Video </a:t>
            </a:r>
            <a:r>
              <a:rPr lang="es-AR" sz="1800" dirty="0" err="1">
                <a:solidFill>
                  <a:schemeClr val="bg1"/>
                </a:solidFill>
              </a:rPr>
              <a:t>class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frame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lvl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2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Bi-</a:t>
            </a:r>
            <a:r>
              <a:rPr lang="es-AR" sz="3200" dirty="0" err="1">
                <a:solidFill>
                  <a:schemeClr val="bg1"/>
                </a:solidFill>
              </a:rPr>
              <a:t>directional</a:t>
            </a:r>
            <a:r>
              <a:rPr lang="es-AR" sz="3200" dirty="0">
                <a:solidFill>
                  <a:schemeClr val="bg1"/>
                </a:solidFill>
              </a:rPr>
              <a:t> RNN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1564327" y="5613365"/>
            <a:ext cx="8740891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chemeClr val="bg1"/>
                </a:solidFill>
              </a:rPr>
              <a:t>Para la traducción, suele ser útil tener la frase entera.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81" y="2073499"/>
            <a:ext cx="9157785" cy="323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Arquitectura </a:t>
            </a:r>
            <a:r>
              <a:rPr lang="es-AR" sz="3200" b="1" dirty="0" err="1">
                <a:solidFill>
                  <a:schemeClr val="bg1"/>
                </a:solidFill>
              </a:rPr>
              <a:t>encoder</a:t>
            </a:r>
            <a:r>
              <a:rPr lang="es-AR" sz="3200" b="1" dirty="0">
                <a:solidFill>
                  <a:schemeClr val="bg1"/>
                </a:solidFill>
              </a:rPr>
              <a:t>/</a:t>
            </a:r>
            <a:r>
              <a:rPr lang="es-AR" sz="3200" b="1" dirty="0" err="1">
                <a:solidFill>
                  <a:schemeClr val="bg1"/>
                </a:solidFill>
              </a:rPr>
              <a:t>decoder</a:t>
            </a:r>
            <a:r>
              <a:rPr lang="es-AR" sz="3200" dirty="0">
                <a:solidFill>
                  <a:schemeClr val="bg1"/>
                </a:solidFill>
              </a:rPr>
              <a:t> o </a:t>
            </a:r>
            <a:r>
              <a:rPr lang="es-AR" sz="3200" b="1" dirty="0" err="1">
                <a:solidFill>
                  <a:schemeClr val="bg1"/>
                </a:solidFill>
              </a:rPr>
              <a:t>seq-to-seq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212" y="6534834"/>
            <a:ext cx="10650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https://towardsdatascience.com/what-is-an-encoder-decoder-model-86b3d57c5e1a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8" b="28055"/>
          <a:stretch/>
        </p:blipFill>
        <p:spPr>
          <a:xfrm>
            <a:off x="1203906" y="1427464"/>
            <a:ext cx="9743135" cy="2860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7140" y="4288065"/>
            <a:ext cx="64910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2 RNN de distinto tamaño</a:t>
            </a:r>
          </a:p>
          <a:p>
            <a:endParaRPr lang="es-AR" sz="2000" dirty="0">
              <a:solidFill>
                <a:srgbClr val="FF0000"/>
              </a:solidFill>
            </a:endParaRPr>
          </a:p>
          <a:p>
            <a:r>
              <a:rPr lang="es-AR" sz="2000" dirty="0">
                <a:solidFill>
                  <a:srgbClr val="FF0000"/>
                </a:solidFill>
              </a:rPr>
              <a:t>1 </a:t>
            </a:r>
            <a:r>
              <a:rPr lang="es-AR" sz="2000" dirty="0" err="1">
                <a:solidFill>
                  <a:srgbClr val="FF0000"/>
                </a:solidFill>
              </a:rPr>
              <a:t>Hidden</a:t>
            </a:r>
            <a:r>
              <a:rPr lang="es-AR" sz="2000" dirty="0">
                <a:solidFill>
                  <a:srgbClr val="FF0000"/>
                </a:solidFill>
              </a:rPr>
              <a:t> </a:t>
            </a:r>
            <a:r>
              <a:rPr lang="es-AR" sz="2000" dirty="0" err="1">
                <a:solidFill>
                  <a:srgbClr val="FF0000"/>
                </a:solidFill>
              </a:rPr>
              <a:t>state</a:t>
            </a:r>
            <a:r>
              <a:rPr lang="es-AR" sz="2000" dirty="0">
                <a:solidFill>
                  <a:srgbClr val="FF0000"/>
                </a:solidFill>
              </a:rPr>
              <a:t> que “resume” toda la información de la input.</a:t>
            </a:r>
          </a:p>
          <a:p>
            <a:endParaRPr lang="es-AR" sz="2000" dirty="0">
              <a:solidFill>
                <a:srgbClr val="FF0000"/>
              </a:solidFill>
            </a:endParaRPr>
          </a:p>
          <a:p>
            <a:r>
              <a:rPr lang="es-AR" sz="2000" dirty="0">
                <a:solidFill>
                  <a:srgbClr val="FF0000"/>
                </a:solidFill>
              </a:rPr>
              <a:t>Flexibilidad máxima para inputs/outputs de distinta longitud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" t="7243" r="3320" b="11375"/>
          <a:stretch/>
        </p:blipFill>
        <p:spPr>
          <a:xfrm>
            <a:off x="296213" y="4468723"/>
            <a:ext cx="3928059" cy="206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7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Redes Neuronales Recurrentes </a:t>
            </a:r>
          </a:p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933945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Red neuronal </a:t>
            </a:r>
            <a:r>
              <a:rPr lang="es-AR" sz="2800" b="1" dirty="0">
                <a:solidFill>
                  <a:schemeClr val="bg1"/>
                </a:solidFill>
              </a:rPr>
              <a:t>favorita</a:t>
            </a:r>
            <a:r>
              <a:rPr lang="es-AR" sz="2800" dirty="0">
                <a:solidFill>
                  <a:schemeClr val="bg1"/>
                </a:solidFill>
              </a:rPr>
              <a:t> para el trabajo secuencias ( datos que en cuya naturaleza exista un </a:t>
            </a:r>
            <a:r>
              <a:rPr lang="es-AR" sz="2800" b="1" dirty="0">
                <a:solidFill>
                  <a:schemeClr val="bg1"/>
                </a:solidFill>
              </a:rPr>
              <a:t>comportamiento secuencial</a:t>
            </a:r>
            <a:r>
              <a:rPr lang="es-AR" sz="2800" dirty="0">
                <a:solidFill>
                  <a:schemeClr val="bg1"/>
                </a:solidFill>
              </a:rPr>
              <a:t>):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señales temporales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series temporales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texto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habla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música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</a:t>
            </a:r>
            <a:r>
              <a:rPr lang="es-AR" sz="2800" dirty="0" err="1">
                <a:solidFill>
                  <a:schemeClr val="bg1"/>
                </a:solidFill>
              </a:rPr>
              <a:t>etc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15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Arquitectura </a:t>
            </a:r>
            <a:r>
              <a:rPr lang="es-AR" sz="3200" b="1" dirty="0" err="1">
                <a:solidFill>
                  <a:schemeClr val="bg1"/>
                </a:solidFill>
              </a:rPr>
              <a:t>encoder</a:t>
            </a:r>
            <a:r>
              <a:rPr lang="es-AR" sz="3200" b="1" dirty="0">
                <a:solidFill>
                  <a:schemeClr val="bg1"/>
                </a:solidFill>
              </a:rPr>
              <a:t>/</a:t>
            </a:r>
            <a:r>
              <a:rPr lang="es-AR" sz="3200" b="1" dirty="0" err="1">
                <a:solidFill>
                  <a:schemeClr val="bg1"/>
                </a:solidFill>
              </a:rPr>
              <a:t>decoder</a:t>
            </a:r>
            <a:r>
              <a:rPr lang="es-AR" sz="3200" dirty="0">
                <a:solidFill>
                  <a:schemeClr val="bg1"/>
                </a:solidFill>
              </a:rPr>
              <a:t> o </a:t>
            </a:r>
            <a:r>
              <a:rPr lang="es-AR" sz="3200" b="1" dirty="0" err="1">
                <a:solidFill>
                  <a:schemeClr val="bg1"/>
                </a:solidFill>
              </a:rPr>
              <a:t>seq-to-seq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3" y="2298835"/>
            <a:ext cx="11456420" cy="24512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6213" y="6237503"/>
            <a:ext cx="604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https://brunomaga.github.io/AI-Supercomputing-2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9709" y="4968611"/>
            <a:ext cx="6491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err="1">
                <a:solidFill>
                  <a:srgbClr val="FF0000"/>
                </a:solidFill>
              </a:rPr>
              <a:t>Unfolded</a:t>
            </a:r>
            <a:r>
              <a:rPr lang="es-AR" sz="2000" dirty="0">
                <a:solidFill>
                  <a:srgbClr val="FF0000"/>
                </a:solidFill>
              </a:rPr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65250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Entrenamiento y uso del </a:t>
            </a:r>
            <a:r>
              <a:rPr lang="es-AR" sz="3200" b="1" dirty="0" err="1">
                <a:solidFill>
                  <a:schemeClr val="bg1"/>
                </a:solidFill>
              </a:rPr>
              <a:t>encoder</a:t>
            </a:r>
            <a:r>
              <a:rPr lang="es-AR" sz="3200" b="1" dirty="0">
                <a:solidFill>
                  <a:schemeClr val="bg1"/>
                </a:solidFill>
              </a:rPr>
              <a:t>/</a:t>
            </a:r>
            <a:r>
              <a:rPr lang="es-AR" sz="3200" b="1" dirty="0" err="1">
                <a:solidFill>
                  <a:schemeClr val="bg1"/>
                </a:solidFill>
              </a:rPr>
              <a:t>decoder</a:t>
            </a:r>
            <a:r>
              <a:rPr lang="es-AR" sz="3200" dirty="0">
                <a:solidFill>
                  <a:schemeClr val="bg1"/>
                </a:solidFill>
              </a:rPr>
              <a:t> o </a:t>
            </a:r>
            <a:r>
              <a:rPr lang="es-AR" sz="3200" b="1" dirty="0" err="1">
                <a:solidFill>
                  <a:schemeClr val="bg1"/>
                </a:solidFill>
              </a:rPr>
              <a:t>seq-to-seq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7785"/>
          <a:stretch/>
        </p:blipFill>
        <p:spPr>
          <a:xfrm>
            <a:off x="4862606" y="1482680"/>
            <a:ext cx="7127624" cy="24512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6213" y="6237503"/>
            <a:ext cx="604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https://brunomaga.github.io/AI-Supercomputing-2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2395" y="4254931"/>
            <a:ext cx="35565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ENCODER</a:t>
            </a:r>
          </a:p>
          <a:p>
            <a:r>
              <a:rPr lang="es-AR" sz="2000" dirty="0">
                <a:solidFill>
                  <a:srgbClr val="FF0000"/>
                </a:solidFill>
              </a:rPr>
              <a:t>Siempre leen la secuencia entera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FF34AB70-FCEA-7E89-55C8-BDE11E834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73"/>
          <a:stretch/>
        </p:blipFill>
        <p:spPr>
          <a:xfrm>
            <a:off x="302838" y="1482680"/>
            <a:ext cx="4322170" cy="2451202"/>
          </a:xfrm>
          <a:prstGeom prst="rect">
            <a:avLst/>
          </a:prstGeom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998B117E-CB91-DBE3-105B-DDC7F338F79B}"/>
              </a:ext>
            </a:extLst>
          </p:cNvPr>
          <p:cNvSpPr/>
          <p:nvPr/>
        </p:nvSpPr>
        <p:spPr>
          <a:xfrm>
            <a:off x="672394" y="5200050"/>
            <a:ext cx="35565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Emiten un </a:t>
            </a:r>
            <a:r>
              <a:rPr lang="es-AR" sz="2000" dirty="0" err="1">
                <a:solidFill>
                  <a:srgbClr val="FF0000"/>
                </a:solidFill>
              </a:rPr>
              <a:t>hidden</a:t>
            </a:r>
            <a:r>
              <a:rPr lang="es-AR" sz="2000" dirty="0">
                <a:solidFill>
                  <a:srgbClr val="FF0000"/>
                </a:solidFill>
              </a:rPr>
              <a:t> </a:t>
            </a:r>
            <a:r>
              <a:rPr lang="es-AR" sz="2000" dirty="0" err="1">
                <a:solidFill>
                  <a:srgbClr val="FF0000"/>
                </a:solidFill>
              </a:rPr>
              <a:t>state</a:t>
            </a:r>
            <a:r>
              <a:rPr lang="es-AR" sz="2000" dirty="0">
                <a:solidFill>
                  <a:srgbClr val="FF0000"/>
                </a:solidFill>
              </a:rPr>
              <a:t> final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2B0A05B-07AE-2560-1843-5A60D8280C39}"/>
              </a:ext>
            </a:extLst>
          </p:cNvPr>
          <p:cNvSpPr/>
          <p:nvPr/>
        </p:nvSpPr>
        <p:spPr>
          <a:xfrm>
            <a:off x="4869867" y="4254931"/>
            <a:ext cx="58511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DECODER</a:t>
            </a:r>
          </a:p>
          <a:p>
            <a:r>
              <a:rPr lang="es-AR" sz="2000" dirty="0">
                <a:solidFill>
                  <a:srgbClr val="FF0000"/>
                </a:solidFill>
              </a:rPr>
              <a:t>Entrenamiento 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 i in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range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len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y_deseado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):</a:t>
            </a:r>
          </a:p>
          <a:p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			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genero_token</a:t>
            </a:r>
            <a:endParaRPr lang="es-A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s-A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Uso 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while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last_token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 =! &lt;EOS&gt;:</a:t>
            </a:r>
          </a:p>
          <a:p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		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genero_token</a:t>
            </a:r>
            <a:endParaRPr lang="es-AR" sz="2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5444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939" y="4748407"/>
            <a:ext cx="118537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</a:rPr>
              <a:t>El </a:t>
            </a:r>
            <a:r>
              <a:rPr lang="en-US" sz="2400" i="1" dirty="0" err="1">
                <a:solidFill>
                  <a:schemeClr val="bg1"/>
                </a:solidFill>
              </a:rPr>
              <a:t>mecanismo</a:t>
            </a:r>
            <a:r>
              <a:rPr lang="en-US" sz="2400" i="1" dirty="0">
                <a:solidFill>
                  <a:schemeClr val="bg1"/>
                </a:solidFill>
              </a:rPr>
              <a:t> de </a:t>
            </a:r>
            <a:r>
              <a:rPr lang="en-US" sz="2400" i="1" dirty="0" err="1">
                <a:solidFill>
                  <a:schemeClr val="bg1"/>
                </a:solidFill>
              </a:rPr>
              <a:t>atención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permite</a:t>
            </a:r>
            <a:r>
              <a:rPr lang="en-US" sz="2400" i="1" dirty="0">
                <a:solidFill>
                  <a:schemeClr val="bg1"/>
                </a:solidFill>
              </a:rPr>
              <a:t> al decoder </a:t>
            </a:r>
            <a:r>
              <a:rPr lang="en-US" sz="2400" b="1" i="1" dirty="0" err="1">
                <a:solidFill>
                  <a:schemeClr val="bg1"/>
                </a:solidFill>
              </a:rPr>
              <a:t>utilizar</a:t>
            </a:r>
            <a:r>
              <a:rPr lang="en-US" sz="2400" b="1" i="1" dirty="0">
                <a:solidFill>
                  <a:schemeClr val="bg1"/>
                </a:solidFill>
              </a:rPr>
              <a:t> las </a:t>
            </a:r>
            <a:r>
              <a:rPr lang="en-US" sz="2400" b="1" i="1" dirty="0" err="1">
                <a:solidFill>
                  <a:schemeClr val="bg1"/>
                </a:solidFill>
              </a:rPr>
              <a:t>partes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más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relevantes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de la entrada </a:t>
            </a:r>
            <a:r>
              <a:rPr lang="en-US" sz="2400" b="1" i="1" dirty="0" err="1">
                <a:solidFill>
                  <a:schemeClr val="bg1"/>
                </a:solidFill>
              </a:rPr>
              <a:t>como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una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suma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ponderada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del vector de entrada </a:t>
            </a:r>
            <a:r>
              <a:rPr lang="en-US" sz="2400" i="1" dirty="0" err="1">
                <a:solidFill>
                  <a:schemeClr val="bg1"/>
                </a:solidFill>
              </a:rPr>
              <a:t>codificados</a:t>
            </a:r>
            <a:r>
              <a:rPr lang="en-US" sz="2400" i="1" dirty="0">
                <a:solidFill>
                  <a:schemeClr val="bg1"/>
                </a:solidFill>
              </a:rPr>
              <a:t> para </a:t>
            </a:r>
            <a:r>
              <a:rPr lang="en-US" sz="2400" i="1" dirty="0" err="1">
                <a:solidFill>
                  <a:schemeClr val="bg1"/>
                </a:solidFill>
              </a:rPr>
              <a:t>predecir</a:t>
            </a:r>
            <a:r>
              <a:rPr lang="en-US" sz="2400" i="1" dirty="0">
                <a:solidFill>
                  <a:schemeClr val="bg1"/>
                </a:solidFill>
              </a:rPr>
              <a:t> la </a:t>
            </a:r>
            <a:r>
              <a:rPr lang="en-US" sz="2400" i="1" dirty="0" err="1">
                <a:solidFill>
                  <a:schemeClr val="bg1"/>
                </a:solidFill>
              </a:rPr>
              <a:t>siguiente</a:t>
            </a:r>
            <a:r>
              <a:rPr lang="en-US" sz="2400" i="1" dirty="0">
                <a:solidFill>
                  <a:schemeClr val="bg1"/>
                </a:solidFill>
              </a:rPr>
              <a:t> palabra.</a:t>
            </a:r>
          </a:p>
          <a:p>
            <a:pPr algn="ctr"/>
            <a:endParaRPr lang="en-US" sz="2400" i="1" dirty="0">
              <a:solidFill>
                <a:schemeClr val="bg1"/>
              </a:solidFill>
            </a:endParaRPr>
          </a:p>
          <a:p>
            <a:pPr algn="ctr"/>
            <a:r>
              <a:rPr lang="en-US" sz="2400" i="1" dirty="0">
                <a:solidFill>
                  <a:schemeClr val="bg1"/>
                </a:solidFill>
              </a:rPr>
              <a:t>Una </a:t>
            </a:r>
            <a:r>
              <a:rPr lang="en-US" sz="2400" b="1" i="1" dirty="0">
                <a:solidFill>
                  <a:schemeClr val="bg1"/>
                </a:solidFill>
              </a:rPr>
              <a:t>palabra </a:t>
            </a:r>
            <a:r>
              <a:rPr lang="en-US" sz="2400" b="1" i="1" dirty="0" err="1">
                <a:solidFill>
                  <a:schemeClr val="bg1"/>
                </a:solidFill>
              </a:rPr>
              <a:t>relevante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tendrá</a:t>
            </a:r>
            <a:r>
              <a:rPr lang="en-US" sz="2400" i="1" dirty="0">
                <a:solidFill>
                  <a:schemeClr val="bg1"/>
                </a:solidFill>
              </a:rPr>
              <a:t> un </a:t>
            </a:r>
            <a:r>
              <a:rPr lang="en-US" sz="2400" b="1" i="1" dirty="0">
                <a:solidFill>
                  <a:schemeClr val="bg1"/>
                </a:solidFill>
              </a:rPr>
              <a:t>mayor peso </a:t>
            </a:r>
            <a:r>
              <a:rPr lang="en-US" sz="2400" i="1" dirty="0">
                <a:solidFill>
                  <a:schemeClr val="bg1"/>
                </a:solidFill>
              </a:rPr>
              <a:t>que </a:t>
            </a:r>
            <a:r>
              <a:rPr lang="en-US" sz="2400" i="1" dirty="0" err="1">
                <a:solidFill>
                  <a:schemeClr val="bg1"/>
                </a:solidFill>
              </a:rPr>
              <a:t>una</a:t>
            </a:r>
            <a:r>
              <a:rPr lang="en-US" sz="2400" i="1" dirty="0">
                <a:solidFill>
                  <a:schemeClr val="bg1"/>
                </a:solidFill>
              </a:rPr>
              <a:t> palabra no </a:t>
            </a:r>
            <a:r>
              <a:rPr lang="en-US" sz="2400" i="1" dirty="0" err="1">
                <a:solidFill>
                  <a:schemeClr val="bg1"/>
                </a:solidFill>
              </a:rPr>
              <a:t>relevante</a:t>
            </a:r>
            <a:endParaRPr lang="es-AR" sz="2400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8939" y="15471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Alineación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que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parte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de la entrada es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relevante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a que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parte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de la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salida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31" y="2410658"/>
            <a:ext cx="8086668" cy="206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77061" y="15433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Traducción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usar la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información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relevante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para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selecciónar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la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salida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adecuada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6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4B3C537F-34D0-876E-13EE-7A84796E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8" y="1519719"/>
            <a:ext cx="7753350" cy="4257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5CC659-0D42-1A24-0259-952EC9CEA43A}"/>
                  </a:ext>
                </a:extLst>
              </p:cNvPr>
              <p:cNvSpPr txBox="1"/>
              <p:nvPr/>
            </p:nvSpPr>
            <p:spPr>
              <a:xfrm>
                <a:off x="4278124" y="3762137"/>
                <a:ext cx="8713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5CC659-0D42-1A24-0259-952EC9CE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24" y="3762137"/>
                <a:ext cx="8713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1">
            <a:extLst>
              <a:ext uri="{FF2B5EF4-FFF2-40B4-BE49-F238E27FC236}">
                <a16:creationId xmlns:a16="http://schemas.microsoft.com/office/drawing/2014/main" id="{86CB9C89-7847-AD8D-1BC5-460F5AE06AD6}"/>
              </a:ext>
            </a:extLst>
          </p:cNvPr>
          <p:cNvSpPr txBox="1">
            <a:spLocks/>
          </p:cNvSpPr>
          <p:nvPr/>
        </p:nvSpPr>
        <p:spPr>
          <a:xfrm>
            <a:off x="-192857" y="576184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en bibliografía</a:t>
            </a:r>
            <a:br>
              <a:rPr lang="es-AR" b="1" dirty="0">
                <a:solidFill>
                  <a:srgbClr val="FF0000"/>
                </a:solidFill>
              </a:rPr>
            </a:br>
            <a:r>
              <a:rPr lang="es-AR" b="1" dirty="0">
                <a:solidFill>
                  <a:srgbClr val="FF0000"/>
                </a:solidFill>
              </a:rPr>
              <a:t>cs224n-2021-lecture07-nmt.pdf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9074C5-81DC-19FC-02E4-7E6BDFC542ED}"/>
              </a:ext>
            </a:extLst>
          </p:cNvPr>
          <p:cNvSpPr/>
          <p:nvPr/>
        </p:nvSpPr>
        <p:spPr>
          <a:xfrm>
            <a:off x="1689238" y="1656522"/>
            <a:ext cx="3903179" cy="21056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7962851B-BBB8-B23B-E217-615EDFC472FC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525390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4B3C537F-34D0-876E-13EE-7A84796E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8" y="1519719"/>
            <a:ext cx="7753350" cy="4257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5CC659-0D42-1A24-0259-952EC9CEA43A}"/>
                  </a:ext>
                </a:extLst>
              </p:cNvPr>
              <p:cNvSpPr txBox="1"/>
              <p:nvPr/>
            </p:nvSpPr>
            <p:spPr>
              <a:xfrm>
                <a:off x="4278124" y="3762137"/>
                <a:ext cx="8713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5CC659-0D42-1A24-0259-952EC9CE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24" y="3762137"/>
                <a:ext cx="8713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1">
            <a:extLst>
              <a:ext uri="{FF2B5EF4-FFF2-40B4-BE49-F238E27FC236}">
                <a16:creationId xmlns:a16="http://schemas.microsoft.com/office/drawing/2014/main" id="{86CB9C89-7847-AD8D-1BC5-460F5AE06AD6}"/>
              </a:ext>
            </a:extLst>
          </p:cNvPr>
          <p:cNvSpPr txBox="1">
            <a:spLocks/>
          </p:cNvSpPr>
          <p:nvPr/>
        </p:nvSpPr>
        <p:spPr>
          <a:xfrm>
            <a:off x="-192857" y="576184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en bibliografía</a:t>
            </a:r>
            <a:br>
              <a:rPr lang="es-AR" b="1" dirty="0">
                <a:solidFill>
                  <a:srgbClr val="FF0000"/>
                </a:solidFill>
              </a:rPr>
            </a:br>
            <a:r>
              <a:rPr lang="es-AR" b="1" dirty="0">
                <a:solidFill>
                  <a:srgbClr val="FF0000"/>
                </a:solidFill>
              </a:rPr>
              <a:t>cs224n-2021-lecture07-nmt.pdf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AEDAC00-BDB9-3D0E-313F-A0F6EE49ECEB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AEDAC00-BDB9-3D0E-313F-A0F6EE49E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42273EB3-AA8C-9E6E-7291-FB420C0C5EAE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42273EB3-AA8C-9E6E-7291-FB420C0C5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7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1">
            <a:extLst>
              <a:ext uri="{FF2B5EF4-FFF2-40B4-BE49-F238E27FC236}">
                <a16:creationId xmlns:a16="http://schemas.microsoft.com/office/drawing/2014/main" id="{E264684F-772B-4923-D72B-AD7945B3CB7E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003823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947F68B-DB20-1095-39AB-F0184644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08" y="1350420"/>
            <a:ext cx="7600950" cy="4714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FE21B80-7AF0-C0D1-AA24-28107C866D2B}"/>
                  </a:ext>
                </a:extLst>
              </p:cNvPr>
              <p:cNvSpPr txBox="1"/>
              <p:nvPr/>
            </p:nvSpPr>
            <p:spPr>
              <a:xfrm>
                <a:off x="4032682" y="4040433"/>
                <a:ext cx="8713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FE21B80-7AF0-C0D1-AA24-28107C86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682" y="4040433"/>
                <a:ext cx="8713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4428FAD-AAD6-5E13-11D9-AF64F18A81A8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4428FAD-AAD6-5E13-11D9-AF64F18A8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364B078-9870-9FFB-5195-46074AFF8A60}"/>
                  </a:ext>
                </a:extLst>
              </p:cNvPr>
              <p:cNvSpPr txBox="1"/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attention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weight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364B078-9870-9FFB-5195-46074AFF8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blipFill>
                <a:blip r:embed="rId7"/>
                <a:stretch>
                  <a:fillRect b="-141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B8B7B081-D6C4-1A78-CCD4-485C3E3A8966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B8B7B081-D6C4-1A78-CCD4-485C3E3A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8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6">
                <a:extLst>
                  <a:ext uri="{FF2B5EF4-FFF2-40B4-BE49-F238E27FC236}">
                    <a16:creationId xmlns:a16="http://schemas.microsoft.com/office/drawing/2014/main" id="{95143B9E-2914-72BA-38BD-CDEE254EED77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6">
                <a:extLst>
                  <a:ext uri="{FF2B5EF4-FFF2-40B4-BE49-F238E27FC236}">
                    <a16:creationId xmlns:a16="http://schemas.microsoft.com/office/drawing/2014/main" id="{95143B9E-2914-72BA-38BD-CDEE254EE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9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1">
            <a:extLst>
              <a:ext uri="{FF2B5EF4-FFF2-40B4-BE49-F238E27FC236}">
                <a16:creationId xmlns:a16="http://schemas.microsoft.com/office/drawing/2014/main" id="{0420C7BB-2909-3E7E-5922-1F9F98C6100D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344143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2A2FF73-55EA-09D2-B406-9A04D6056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5133" y="1503980"/>
            <a:ext cx="7591425" cy="477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BC611AF-4607-48FE-ABE5-A4C681D54FBB}"/>
                  </a:ext>
                </a:extLst>
              </p:cNvPr>
              <p:cNvSpPr txBox="1"/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BC611AF-4607-48FE-ABE5-A4C681D5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D353B88-C62B-8442-CCDF-49FE9866F2F8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D353B88-C62B-8442-CCDF-49FE9866F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1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19D39A-65FD-88A1-6180-0CA1B4C4B80C}"/>
                  </a:ext>
                </a:extLst>
              </p:cNvPr>
              <p:cNvSpPr txBox="1"/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attention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weight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19D39A-65FD-88A1-6180-0CA1B4C4B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blipFill>
                <a:blip r:embed="rId14"/>
                <a:stretch>
                  <a:fillRect b="-141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8E935CC-03BA-74D4-5ADA-161BEB3664C1}"/>
                  </a:ext>
                </a:extLst>
              </p:cNvPr>
              <p:cNvSpPr txBox="1"/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context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vector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8E935CC-03BA-74D4-5ADA-161BEB366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blipFill>
                <a:blip r:embed="rId15"/>
                <a:stretch>
                  <a:fillRect b="-136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92CBF9E4-CFC4-8BEE-1EDC-5D075F3DEE3C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92CBF9E4-CFC4-8BEE-1EDC-5D075F3DE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16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FE72D06-CD21-C6D3-9CA7-BB709D4CC485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FE72D06-CD21-C6D3-9CA7-BB709D4C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17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4D5C8081-2C22-A20C-F888-F84FF7ED6BD5}"/>
                  </a:ext>
                </a:extLst>
              </p:cNvPr>
              <p:cNvSpPr txBox="1"/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4D5C8081-2C22-A20C-F888-F84FF7ED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1">
            <a:extLst>
              <a:ext uri="{FF2B5EF4-FFF2-40B4-BE49-F238E27FC236}">
                <a16:creationId xmlns:a16="http://schemas.microsoft.com/office/drawing/2014/main" id="{CBD8BF0A-7E29-C097-5FD0-0872C9CD57A5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508330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2A2FF73-55EA-09D2-B406-9A04D6056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5133" y="1503980"/>
            <a:ext cx="7591425" cy="477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BC611AF-4607-48FE-ABE5-A4C681D54FBB}"/>
                  </a:ext>
                </a:extLst>
              </p:cNvPr>
              <p:cNvSpPr txBox="1"/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BC611AF-4607-48FE-ABE5-A4C681D5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D353B88-C62B-8442-CCDF-49FE9866F2F8}"/>
                  </a:ext>
                </a:extLst>
              </p:cNvPr>
              <p:cNvSpPr txBox="1"/>
              <p:nvPr/>
            </p:nvSpPr>
            <p:spPr>
              <a:xfrm>
                <a:off x="1113551" y="5900705"/>
                <a:ext cx="1560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𝐾𝐸𝑌</m:t>
                      </m:r>
                    </m:oMath>
                  </m:oMathPara>
                </a14:m>
                <a:endParaRPr lang="es-A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D353B88-C62B-8442-CCDF-49FE9866F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551" y="5900705"/>
                <a:ext cx="156044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19D39A-65FD-88A1-6180-0CA1B4C4B80C}"/>
                  </a:ext>
                </a:extLst>
              </p:cNvPr>
              <p:cNvSpPr txBox="1"/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attention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weight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19D39A-65FD-88A1-6180-0CA1B4C4B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blipFill>
                <a:blip r:embed="rId14"/>
                <a:stretch>
                  <a:fillRect b="-141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8E935CC-03BA-74D4-5ADA-161BEB3664C1}"/>
                  </a:ext>
                </a:extLst>
              </p:cNvPr>
              <p:cNvSpPr txBox="1"/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context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vector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8E935CC-03BA-74D4-5ADA-161BEB366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blipFill>
                <a:blip r:embed="rId15"/>
                <a:stretch>
                  <a:fillRect b="-136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92CBF9E4-CFC4-8BEE-1EDC-5D075F3DEE3C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92CBF9E4-CFC4-8BEE-1EDC-5D075F3DE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16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FE72D06-CD21-C6D3-9CA7-BB709D4CC485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FE72D06-CD21-C6D3-9CA7-BB709D4C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17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4D5C8081-2C22-A20C-F888-F84FF7ED6BD5}"/>
                  </a:ext>
                </a:extLst>
              </p:cNvPr>
              <p:cNvSpPr txBox="1"/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4D5C8081-2C22-A20C-F888-F84FF7ED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FA51EC4-F1D4-B690-792E-AE09701E01C6}"/>
                  </a:ext>
                </a:extLst>
              </p:cNvPr>
              <p:cNvSpPr txBox="1"/>
              <p:nvPr/>
            </p:nvSpPr>
            <p:spPr>
              <a:xfrm>
                <a:off x="4797995" y="4506431"/>
                <a:ext cx="1560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𝑄𝑈𝐸𝑅𝑌</m:t>
                      </m:r>
                    </m:oMath>
                  </m:oMathPara>
                </a14:m>
                <a:endParaRPr lang="es-A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FA51EC4-F1D4-B690-792E-AE09701E0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995" y="4506431"/>
                <a:ext cx="1560444" cy="400110"/>
              </a:xfrm>
              <a:prstGeom prst="rect">
                <a:avLst/>
              </a:prstGeom>
              <a:blipFill>
                <a:blip r:embed="rId1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E62D5F3-955A-8FF5-6355-8E61F5C3CF96}"/>
                  </a:ext>
                </a:extLst>
              </p:cNvPr>
              <p:cNvSpPr txBox="1"/>
              <p:nvPr/>
            </p:nvSpPr>
            <p:spPr>
              <a:xfrm>
                <a:off x="3293877" y="1463659"/>
                <a:ext cx="1560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𝑉𝐴𝐿𝑈𝐸</m:t>
                      </m:r>
                    </m:oMath>
                  </m:oMathPara>
                </a14:m>
                <a:endParaRPr lang="es-A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E62D5F3-955A-8FF5-6355-8E61F5C3C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77" y="1463659"/>
                <a:ext cx="1560444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7150158-2829-B12A-AC77-B5F365EEEC79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7150158-2829-B12A-AC77-B5F365EEE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21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ubtitle 1">
            <a:extLst>
              <a:ext uri="{FF2B5EF4-FFF2-40B4-BE49-F238E27FC236}">
                <a16:creationId xmlns:a16="http://schemas.microsoft.com/office/drawing/2014/main" id="{84669DF7-1DC8-34FB-4A0B-BEC09623B657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630984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5B5396A7-9F58-79E2-9975-CF1184B12B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9883" y="1513505"/>
            <a:ext cx="7686675" cy="476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0E31BCD-50F9-7A69-8B00-9F10564B1BE8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0E31BCD-50F9-7A69-8B00-9F10564B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6FD343F-F7B1-11DB-B1B6-A5D1C9DFDE2E}"/>
                  </a:ext>
                </a:extLst>
              </p:cNvPr>
              <p:cNvSpPr txBox="1"/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attention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weight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6FD343F-F7B1-11DB-B1B6-A5D1C9DFD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blipFill>
                <a:blip r:embed="rId11"/>
                <a:stretch>
                  <a:fillRect b="-141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6DCEBA2-5B2B-5453-7847-FD0EFF8CFE74}"/>
                  </a:ext>
                </a:extLst>
              </p:cNvPr>
              <p:cNvSpPr txBox="1"/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6DCEBA2-5B2B-5453-7847-FD0EFF8CF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B5D1613-FDF2-AA01-CBF5-922CB6616D47}"/>
                  </a:ext>
                </a:extLst>
              </p:cNvPr>
              <p:cNvSpPr txBox="1"/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context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vector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B5D1613-FDF2-AA01-CBF5-922CB6616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blipFill>
                <a:blip r:embed="rId13"/>
                <a:stretch>
                  <a:fillRect b="-136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86EFDBD7-D628-983F-103D-767681FC5CCB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86EFDBD7-D628-983F-103D-767681FC5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14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6">
                <a:extLst>
                  <a:ext uri="{FF2B5EF4-FFF2-40B4-BE49-F238E27FC236}">
                    <a16:creationId xmlns:a16="http://schemas.microsoft.com/office/drawing/2014/main" id="{858C7C97-30A2-A3B8-2809-4542E95C5E66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6">
                <a:extLst>
                  <a:ext uri="{FF2B5EF4-FFF2-40B4-BE49-F238E27FC236}">
                    <a16:creationId xmlns:a16="http://schemas.microsoft.com/office/drawing/2014/main" id="{858C7C97-30A2-A3B8-2809-4542E95C5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15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E0993216-BF17-35AF-2D09-5A1C98687C54}"/>
                  </a:ext>
                </a:extLst>
              </p:cNvPr>
              <p:cNvSpPr txBox="1"/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E0993216-BF17-35AF-2D09-5A1C98687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5">
                <a:extLst>
                  <a:ext uri="{FF2B5EF4-FFF2-40B4-BE49-F238E27FC236}">
                    <a16:creationId xmlns:a16="http://schemas.microsoft.com/office/drawing/2014/main" id="{8EF22106-589E-34B1-7404-2B9892BAE76D}"/>
                  </a:ext>
                </a:extLst>
              </p:cNvPr>
              <p:cNvSpPr txBox="1"/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5">
                <a:extLst>
                  <a:ext uri="{FF2B5EF4-FFF2-40B4-BE49-F238E27FC236}">
                    <a16:creationId xmlns:a16="http://schemas.microsoft.com/office/drawing/2014/main" id="{8EF22106-589E-34B1-7404-2B9892BAE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blipFill>
                <a:blip r:embed="rId17"/>
                <a:stretch>
                  <a:fillRect t="-4000" r="-412" b="-36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B10AB5D6-505D-CAA8-8105-8B43A4964934}"/>
              </a:ext>
            </a:extLst>
          </p:cNvPr>
          <p:cNvSpPr/>
          <p:nvPr/>
        </p:nvSpPr>
        <p:spPr>
          <a:xfrm>
            <a:off x="11290852" y="2472229"/>
            <a:ext cx="278296" cy="4974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087C9F-A5D4-9287-2F64-0DFD527A245F}"/>
              </a:ext>
            </a:extLst>
          </p:cNvPr>
          <p:cNvSpPr txBox="1"/>
          <p:nvPr/>
        </p:nvSpPr>
        <p:spPr>
          <a:xfrm>
            <a:off x="10894590" y="2023634"/>
            <a:ext cx="1070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800" dirty="0">
                <a:solidFill>
                  <a:schemeClr val="bg1"/>
                </a:solidFill>
              </a:rPr>
              <a:t>NUEVO!</a:t>
            </a:r>
            <a:endParaRPr lang="es-AR" dirty="0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C4CAED55-F5E9-8991-A566-090343556052}"/>
              </a:ext>
            </a:extLst>
          </p:cNvPr>
          <p:cNvSpPr/>
          <p:nvPr/>
        </p:nvSpPr>
        <p:spPr>
          <a:xfrm>
            <a:off x="9060029" y="6043096"/>
            <a:ext cx="354165" cy="731132"/>
          </a:xfrm>
          <a:prstGeom prst="rightBrac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52E631-E0F3-920D-A54B-01EB36438778}"/>
              </a:ext>
            </a:extLst>
          </p:cNvPr>
          <p:cNvSpPr txBox="1"/>
          <p:nvPr/>
        </p:nvSpPr>
        <p:spPr>
          <a:xfrm>
            <a:off x="9414194" y="5934670"/>
            <a:ext cx="22699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800" dirty="0">
                <a:solidFill>
                  <a:schemeClr val="bg1"/>
                </a:solidFill>
              </a:rPr>
              <a:t>SOLO CUENTAS!!!</a:t>
            </a:r>
          </a:p>
          <a:p>
            <a:pPr algn="ctr"/>
            <a:r>
              <a:rPr lang="es-AR" dirty="0">
                <a:solidFill>
                  <a:schemeClr val="bg1"/>
                </a:solidFill>
              </a:rPr>
              <a:t>NO HAY PARAMETROS</a:t>
            </a:r>
            <a:endParaRPr lang="es-AR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CE885D82-A64A-746D-1A2B-74F17A76D6FC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456761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>
            <a:extLst>
              <a:ext uri="{FF2B5EF4-FFF2-40B4-BE49-F238E27FC236}">
                <a16:creationId xmlns:a16="http://schemas.microsoft.com/office/drawing/2014/main" id="{BB30C073-BE20-9807-C739-813C29BC6A66}"/>
              </a:ext>
            </a:extLst>
          </p:cNvPr>
          <p:cNvGrpSpPr/>
          <p:nvPr/>
        </p:nvGrpSpPr>
        <p:grpSpPr>
          <a:xfrm>
            <a:off x="1171043" y="1538832"/>
            <a:ext cx="7848600" cy="4667250"/>
            <a:chOff x="1171043" y="1538832"/>
            <a:chExt cx="7848600" cy="466725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5A0F1BB-E63B-66F1-E849-782CDB2B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1043" y="1538832"/>
              <a:ext cx="7848600" cy="4667250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A4DE4CC-D985-0B95-9501-C0CE603E2C8B}"/>
                </a:ext>
              </a:extLst>
            </p:cNvPr>
            <p:cNvSpPr/>
            <p:nvPr/>
          </p:nvSpPr>
          <p:spPr>
            <a:xfrm>
              <a:off x="5526157" y="4152296"/>
              <a:ext cx="2637182" cy="20537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EA496627-6B2C-CD4C-D28C-9C261CDD48EC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EA496627-6B2C-CD4C-D28C-9C261CDD4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10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F00EFBD4-5DB7-2AE1-FFA7-DAD16446BE0A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F00EFBD4-5DB7-2AE1-FFA7-DAD16446B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11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7">
                <a:extLst>
                  <a:ext uri="{FF2B5EF4-FFF2-40B4-BE49-F238E27FC236}">
                    <a16:creationId xmlns:a16="http://schemas.microsoft.com/office/drawing/2014/main" id="{662E54A9-8F04-F218-6BCD-DE5806F042EB}"/>
                  </a:ext>
                </a:extLst>
              </p:cNvPr>
              <p:cNvSpPr txBox="1"/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7">
                <a:extLst>
                  <a:ext uri="{FF2B5EF4-FFF2-40B4-BE49-F238E27FC236}">
                    <a16:creationId xmlns:a16="http://schemas.microsoft.com/office/drawing/2014/main" id="{662E54A9-8F04-F218-6BCD-DE5806F04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5">
                <a:extLst>
                  <a:ext uri="{FF2B5EF4-FFF2-40B4-BE49-F238E27FC236}">
                    <a16:creationId xmlns:a16="http://schemas.microsoft.com/office/drawing/2014/main" id="{46B65D97-87FB-1616-CA1B-5A9DD827F913}"/>
                  </a:ext>
                </a:extLst>
              </p:cNvPr>
              <p:cNvSpPr txBox="1"/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5">
                <a:extLst>
                  <a:ext uri="{FF2B5EF4-FFF2-40B4-BE49-F238E27FC236}">
                    <a16:creationId xmlns:a16="http://schemas.microsoft.com/office/drawing/2014/main" id="{46B65D97-87FB-1616-CA1B-5A9DD827F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blipFill>
                <a:blip r:embed="rId13"/>
                <a:stretch>
                  <a:fillRect t="-4000" r="-412" b="-36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1">
            <a:extLst>
              <a:ext uri="{FF2B5EF4-FFF2-40B4-BE49-F238E27FC236}">
                <a16:creationId xmlns:a16="http://schemas.microsoft.com/office/drawing/2014/main" id="{269D6440-62C3-9671-CE11-913B40A1AC91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50074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666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87933" y="1060245"/>
            <a:ext cx="10903808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chemeClr val="bg1"/>
                </a:solidFill>
              </a:rPr>
              <a:t>En </a:t>
            </a:r>
            <a:r>
              <a:rPr lang="es-AR" sz="2800" b="1" dirty="0">
                <a:solidFill>
                  <a:schemeClr val="bg1"/>
                </a:solidFill>
              </a:rPr>
              <a:t>cada paso</a:t>
            </a:r>
            <a:r>
              <a:rPr lang="es-AR" sz="2800" dirty="0">
                <a:solidFill>
                  <a:schemeClr val="bg1"/>
                </a:solidFill>
              </a:rPr>
              <a:t>, se repiten los </a:t>
            </a:r>
            <a:r>
              <a:rPr lang="es-AR" sz="2800" b="1" dirty="0">
                <a:solidFill>
                  <a:schemeClr val="bg1"/>
                </a:solidFill>
              </a:rPr>
              <a:t>mismos cálculos</a:t>
            </a:r>
            <a:r>
              <a:rPr lang="es-AR" sz="2800" dirty="0">
                <a:solidFill>
                  <a:schemeClr val="bg1"/>
                </a:solidFill>
              </a:rPr>
              <a:t>, empleando </a:t>
            </a:r>
            <a:r>
              <a:rPr lang="es-AR" sz="2800" b="1" dirty="0">
                <a:solidFill>
                  <a:schemeClr val="bg1"/>
                </a:solidFill>
              </a:rPr>
              <a:t>datos del paso actual</a:t>
            </a:r>
            <a:r>
              <a:rPr lang="es-AR" sz="2800" dirty="0">
                <a:solidFill>
                  <a:schemeClr val="bg1"/>
                </a:solidFill>
              </a:rPr>
              <a:t> y </a:t>
            </a:r>
            <a:r>
              <a:rPr lang="es-AR" sz="2800" b="1" dirty="0">
                <a:solidFill>
                  <a:schemeClr val="bg1"/>
                </a:solidFill>
              </a:rPr>
              <a:t>datos del pasado</a:t>
            </a:r>
            <a:r>
              <a:rPr lang="es-AR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87933" y="2226925"/>
            <a:ext cx="11153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Los pasos, no son necesariamente en unidad tiempo!!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29605"/>
              </p:ext>
            </p:extLst>
          </p:nvPr>
        </p:nvGraphicFramePr>
        <p:xfrm>
          <a:off x="439511" y="3849587"/>
          <a:ext cx="7249176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X(t=4)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X(t=5)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</a:t>
                      </a:r>
                      <a:r>
                        <a:rPr lang="es-AR" sz="2400" dirty="0"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s-AR" dirty="0"/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ubtitle 1"/>
          <p:cNvSpPr txBox="1">
            <a:spLocks/>
          </p:cNvSpPr>
          <p:nvPr/>
        </p:nvSpPr>
        <p:spPr>
          <a:xfrm>
            <a:off x="287933" y="3356610"/>
            <a:ext cx="4646924" cy="46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Temperatura f(t):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87933" y="4896300"/>
            <a:ext cx="4646924" cy="46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Mensaje: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35185"/>
              </p:ext>
            </p:extLst>
          </p:nvPr>
        </p:nvGraphicFramePr>
        <p:xfrm>
          <a:off x="378085" y="5389277"/>
          <a:ext cx="7985422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63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Este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un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mensaje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para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la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neuronal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71" y="2750145"/>
            <a:ext cx="2580300" cy="36710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523300" y="6488668"/>
            <a:ext cx="1452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err="1">
                <a:solidFill>
                  <a:schemeClr val="bg1"/>
                </a:solidFill>
              </a:rPr>
              <a:t>wikipedia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88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5827" y="5559727"/>
            <a:ext cx="113003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Una definición más general: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Dado un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conjunto de valores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 y una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consulta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; el mecanismo de atención devuelve una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suma ponderada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 (resumen selectivo) de los valores,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dependiente de la consulta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endParaRPr kumimoji="0" lang="es-AR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\alpha_j"/>
          <p:cNvSpPr>
            <a:spLocks noChangeAspect="1" noChangeArrowheads="1"/>
          </p:cNvSpPr>
          <p:nvPr/>
        </p:nvSpPr>
        <p:spPr bwMode="auto">
          <a:xfrm>
            <a:off x="7256305" y="27537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6" name="AutoShape 4" descr="T"/>
          <p:cNvSpPr>
            <a:spLocks noChangeAspect="1" noChangeArrowheads="1"/>
          </p:cNvSpPr>
          <p:nvPr/>
        </p:nvSpPr>
        <p:spPr bwMode="auto">
          <a:xfrm>
            <a:off x="18287843" y="27537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93" y="2321562"/>
            <a:ext cx="6658213" cy="3080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429F1ABB-894F-F391-25F6-302C4E1F3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227" y="1044079"/>
                <a:ext cx="11300346" cy="10447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Desde un punto de vista probabilístico…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el </a:t>
                </a:r>
                <a:r>
                  <a:rPr kumimoji="0" lang="es-AR" sz="2000" b="1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attention</a:t>
                </a:r>
                <a:r>
                  <a:rPr kumimoji="0" lang="es-AR" sz="2000" b="1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s-AR" sz="2000" b="1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weight</a:t>
                </a:r>
                <a:r>
                  <a:rPr kumimoji="0" lang="es-AR" sz="2000" b="1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A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s-AR" sz="2000" b="1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puede ser visto como la probabilidad de que el </a:t>
                </a:r>
                <a:r>
                  <a:rPr kumimoji="0" lang="es-AR" sz="2000" b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decoder</a:t>
                </a: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use esa palabra (representación) para realizar la decodificación del</a:t>
                </a:r>
                <a:r>
                  <a:rPr kumimoji="0" lang="es-AR" sz="2000" b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contexto.</a:t>
                </a:r>
                <a:endParaRPr kumimoji="0" lang="es-AR" sz="2000" b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429F1ABB-894F-F391-25F6-302C4E1F3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227" y="1044079"/>
                <a:ext cx="11300346" cy="1044773"/>
              </a:xfrm>
              <a:prstGeom prst="rect">
                <a:avLst/>
              </a:prstGeom>
              <a:blipFill>
                <a:blip r:embed="rId3"/>
                <a:stretch>
                  <a:fillRect l="-539" t="-1744" b="-98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>
            <a:extLst>
              <a:ext uri="{FF2B5EF4-FFF2-40B4-BE49-F238E27FC236}">
                <a16:creationId xmlns:a16="http://schemas.microsoft.com/office/drawing/2014/main" id="{625A77AF-8C69-B4D3-D2C5-846641C4F43A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918011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 se aplica a mas que NLP (o traducción)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54" y="1332190"/>
            <a:ext cx="10082481" cy="51376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14149" y="6488668"/>
            <a:ext cx="8723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http://cs231n.stanford.edu/slides/2017/cs231n_2017_lecture10.pdf</a:t>
            </a:r>
          </a:p>
        </p:txBody>
      </p:sp>
    </p:spTree>
    <p:extLst>
      <p:ext uri="{BB962C8B-B14F-4D97-AF65-F5344CB8AC3E}">
        <p14:creationId xmlns:p14="http://schemas.microsoft.com/office/powerpoint/2010/main" val="2959708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vs </a:t>
            </a:r>
            <a:r>
              <a:rPr lang="es-AR" sz="3200" dirty="0" err="1">
                <a:solidFill>
                  <a:schemeClr val="bg1"/>
                </a:solidFill>
              </a:rPr>
              <a:t>Tapped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Delayed</a:t>
            </a:r>
            <a:r>
              <a:rPr lang="es-AR" sz="3200" dirty="0">
                <a:solidFill>
                  <a:schemeClr val="bg1"/>
                </a:solidFill>
              </a:rPr>
              <a:t> MLP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94130"/>
              </p:ext>
            </p:extLst>
          </p:nvPr>
        </p:nvGraphicFramePr>
        <p:xfrm>
          <a:off x="953035" y="1581212"/>
          <a:ext cx="9852340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X(t=4)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X(t=5)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X(t=6)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X(t=7)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X(t=</a:t>
                      </a:r>
                      <a:r>
                        <a:rPr lang="es-AR" sz="2400" dirty="0"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s-AR" dirty="0"/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Subtitle 1"/>
          <p:cNvSpPr txBox="1">
            <a:spLocks/>
          </p:cNvSpPr>
          <p:nvPr/>
        </p:nvSpPr>
        <p:spPr>
          <a:xfrm>
            <a:off x="3825230" y="6211569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</a:t>
            </a:r>
            <a:r>
              <a:rPr lang="es-AR" b="1" dirty="0" err="1">
                <a:solidFill>
                  <a:srgbClr val="FF0000"/>
                </a:solidFill>
              </a:rPr>
              <a:t>colab</a:t>
            </a: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AR" b="1" dirty="0" err="1">
                <a:solidFill>
                  <a:srgbClr val="FF0000"/>
                </a:solidFill>
              </a:rPr>
              <a:t>RNN_signal_TP.ipynb</a:t>
            </a:r>
            <a:endParaRPr lang="es-AR" b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4" y="2520894"/>
            <a:ext cx="4695825" cy="3619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4585"/>
            <a:ext cx="5160135" cy="3625809"/>
          </a:xfrm>
          <a:prstGeom prst="rect">
            <a:avLst/>
          </a:prstGeom>
        </p:spPr>
      </p:pic>
      <p:sp>
        <p:nvSpPr>
          <p:cNvPr id="8" name="Subtitle 1"/>
          <p:cNvSpPr txBox="1">
            <a:spLocks/>
          </p:cNvSpPr>
          <p:nvPr/>
        </p:nvSpPr>
        <p:spPr>
          <a:xfrm>
            <a:off x="3513991" y="811369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TP</a:t>
            </a:r>
          </a:p>
        </p:txBody>
      </p:sp>
    </p:spTree>
    <p:extLst>
      <p:ext uri="{BB962C8B-B14F-4D97-AF65-F5344CB8AC3E}">
        <p14:creationId xmlns:p14="http://schemas.microsoft.com/office/powerpoint/2010/main" val="379863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1884" r="78933"/>
          <a:stretch/>
        </p:blipFill>
        <p:spPr>
          <a:xfrm>
            <a:off x="485106" y="4310743"/>
            <a:ext cx="1717182" cy="2155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9331"/>
          <a:stretch/>
        </p:blipFill>
        <p:spPr>
          <a:xfrm>
            <a:off x="5172861" y="3638761"/>
            <a:ext cx="6745267" cy="1535096"/>
          </a:xfrm>
          <a:prstGeom prst="rect">
            <a:avLst/>
          </a:prstGeom>
        </p:spPr>
      </p:pic>
      <p:sp>
        <p:nvSpPr>
          <p:cNvPr id="8" name="Subtitle 1"/>
          <p:cNvSpPr txBox="1">
            <a:spLocks/>
          </p:cNvSpPr>
          <p:nvPr/>
        </p:nvSpPr>
        <p:spPr>
          <a:xfrm>
            <a:off x="5172861" y="3033543"/>
            <a:ext cx="5224224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Ecuaciones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213020" y="893229"/>
            <a:ext cx="5224224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Red recurrente básica</a:t>
            </a:r>
          </a:p>
        </p:txBody>
      </p:sp>
      <p:sp>
        <p:nvSpPr>
          <p:cNvPr id="2" name="Rectangle 1"/>
          <p:cNvSpPr/>
          <p:nvPr/>
        </p:nvSpPr>
        <p:spPr>
          <a:xfrm>
            <a:off x="94370" y="4310743"/>
            <a:ext cx="2395470" cy="2357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6128E6-BB50-820F-C3D5-7522CC6C2FF2}"/>
              </a:ext>
            </a:extLst>
          </p:cNvPr>
          <p:cNvSpPr/>
          <p:nvPr/>
        </p:nvSpPr>
        <p:spPr>
          <a:xfrm>
            <a:off x="5288542" y="3831771"/>
            <a:ext cx="6418351" cy="1321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441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238"/>
            <a:ext cx="8384146" cy="5816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790" y="1134510"/>
            <a:ext cx="4847204" cy="21771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44549" y="4416938"/>
            <a:ext cx="1859155" cy="13849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i="1" dirty="0">
                <a:solidFill>
                  <a:srgbClr val="FF0000"/>
                </a:solidFill>
              </a:rPr>
              <a:t>U</a:t>
            </a:r>
            <a:r>
              <a:rPr lang="es-AR" sz="2800" b="1" dirty="0">
                <a:solidFill>
                  <a:srgbClr val="FF0000"/>
                </a:solidFill>
              </a:rPr>
              <a:t>, </a:t>
            </a:r>
            <a:r>
              <a:rPr lang="es-AR" sz="2800" b="1" i="1" dirty="0">
                <a:solidFill>
                  <a:srgbClr val="FF0000"/>
                </a:solidFill>
              </a:rPr>
              <a:t>W</a:t>
            </a:r>
            <a:r>
              <a:rPr lang="es-AR" sz="2800" b="1" dirty="0">
                <a:solidFill>
                  <a:srgbClr val="FF0000"/>
                </a:solidFill>
              </a:rPr>
              <a:t> y </a:t>
            </a:r>
            <a:r>
              <a:rPr lang="es-AR" sz="2800" b="1" i="1" dirty="0">
                <a:solidFill>
                  <a:srgbClr val="FF0000"/>
                </a:solidFill>
              </a:rPr>
              <a:t>V</a:t>
            </a:r>
            <a:r>
              <a:rPr lang="es-AR" sz="2800" b="1" dirty="0">
                <a:solidFill>
                  <a:srgbClr val="FF0000"/>
                </a:solidFill>
              </a:rPr>
              <a:t> son los mismos!!</a:t>
            </a:r>
          </a:p>
        </p:txBody>
      </p:sp>
      <p:sp>
        <p:nvSpPr>
          <p:cNvPr id="9" name="Rectangle 8"/>
          <p:cNvSpPr/>
          <p:nvPr/>
        </p:nvSpPr>
        <p:spPr>
          <a:xfrm>
            <a:off x="8559215" y="6125074"/>
            <a:ext cx="3065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err="1">
                <a:solidFill>
                  <a:srgbClr val="FF0000"/>
                </a:solidFill>
              </a:rPr>
              <a:t>Parameters</a:t>
            </a:r>
            <a:r>
              <a:rPr lang="es-AR" sz="2400" dirty="0">
                <a:solidFill>
                  <a:srgbClr val="FF0000"/>
                </a:solidFill>
              </a:rPr>
              <a:t> </a:t>
            </a:r>
            <a:r>
              <a:rPr lang="es-AR" sz="2400" dirty="0" err="1">
                <a:solidFill>
                  <a:srgbClr val="FF0000"/>
                </a:solidFill>
              </a:rPr>
              <a:t>sharing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7966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</a:t>
            </a:r>
            <a:r>
              <a:rPr lang="es-AR" sz="3200" dirty="0" err="1">
                <a:solidFill>
                  <a:schemeClr val="bg1"/>
                </a:solidFill>
              </a:rPr>
              <a:t>Pytorch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6822" y="5622524"/>
            <a:ext cx="917283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s-A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torch.nn.RNN</a:t>
            </a:r>
            <a:r>
              <a:rPr kumimoji="0" lang="es-A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input_size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hidden_size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num_layers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nonlinearity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…</a:t>
            </a:r>
            <a:b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batch_first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bidirectional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A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s-AR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62100"/>
            <a:ext cx="11734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3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688241" y="6288046"/>
            <a:ext cx="1146220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Básica</a:t>
            </a:r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3477713" y="6262288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Varias </a:t>
            </a:r>
            <a:r>
              <a:rPr lang="es-AR" sz="2000" dirty="0" err="1">
                <a:solidFill>
                  <a:schemeClr val="bg1"/>
                </a:solidFill>
              </a:rPr>
              <a:t>hidden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6802790" y="6104462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Input </a:t>
            </a:r>
            <a:r>
              <a:rPr lang="es-AR" sz="2000" dirty="0" err="1">
                <a:solidFill>
                  <a:schemeClr val="bg1"/>
                </a:solidFill>
              </a:rPr>
              <a:t>multivariable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9657376" y="6260189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2 </a:t>
            </a:r>
            <a:r>
              <a:rPr lang="es-AR" sz="2000" dirty="0" err="1">
                <a:solidFill>
                  <a:schemeClr val="bg1"/>
                </a:solidFill>
              </a:rPr>
              <a:t>layers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694670" y="987702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 err="1">
                <a:solidFill>
                  <a:schemeClr val="bg1"/>
                </a:solidFill>
              </a:rPr>
              <a:t>Pytorch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52" y="3627509"/>
            <a:ext cx="2488367" cy="21106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938674" y="2907119"/>
            <a:ext cx="3125977" cy="29138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128246" y="3159365"/>
            <a:ext cx="3125975" cy="24093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346779" y="2313418"/>
            <a:ext cx="4420125" cy="2807094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5396025" y="820138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</a:t>
            </a:r>
            <a:r>
              <a:rPr lang="es-AR" b="1" dirty="0" err="1">
                <a:solidFill>
                  <a:srgbClr val="FF0000"/>
                </a:solidFill>
              </a:rPr>
              <a:t>colab</a:t>
            </a: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AR" b="1" dirty="0" err="1">
                <a:solidFill>
                  <a:srgbClr val="FF0000"/>
                </a:solidFill>
              </a:rPr>
              <a:t>RNN_teoria.ipynb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2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24985"/>
              </p:ext>
            </p:extLst>
          </p:nvPr>
        </p:nvGraphicFramePr>
        <p:xfrm>
          <a:off x="3075189" y="3326054"/>
          <a:ext cx="65066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sp>
        <p:nvSpPr>
          <p:cNvPr id="21" name="Subtitle 1"/>
          <p:cNvSpPr txBox="1">
            <a:spLocks/>
          </p:cNvSpPr>
          <p:nvPr/>
        </p:nvSpPr>
        <p:spPr>
          <a:xfrm>
            <a:off x="688241" y="6288046"/>
            <a:ext cx="1146220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Básica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52" y="3627509"/>
            <a:ext cx="2488367" cy="21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8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361684" y="6236530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Varias </a:t>
            </a:r>
            <a:r>
              <a:rPr lang="es-AR" sz="2000" dirty="0" err="1">
                <a:solidFill>
                  <a:schemeClr val="bg1"/>
                </a:solidFill>
              </a:rPr>
              <a:t>hidden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00895"/>
              </p:ext>
            </p:extLst>
          </p:nvPr>
        </p:nvGraphicFramePr>
        <p:xfrm>
          <a:off x="5509296" y="3343196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0699" y="3129051"/>
            <a:ext cx="2976236" cy="27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7368</TotalTime>
  <Words>1248</Words>
  <Application>Microsoft Office PowerPoint</Application>
  <PresentationFormat>Panorámica</PresentationFormat>
  <Paragraphs>285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Cambria Math</vt:lpstr>
      <vt:lpstr>Symbol</vt:lpstr>
      <vt:lpstr>Tw Cen MT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Maillot</cp:lastModifiedBy>
  <cp:revision>200</cp:revision>
  <dcterms:created xsi:type="dcterms:W3CDTF">2021-10-29T16:05:42Z</dcterms:created>
  <dcterms:modified xsi:type="dcterms:W3CDTF">2023-09-30T01:15:14Z</dcterms:modified>
</cp:coreProperties>
</file>