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embeddedFontLst>
    <p:embeddedFont>
      <p:font typeface="Old Standard TT"/>
      <p:regular r:id="rId32"/>
      <p:bold r:id="rId33"/>
      <p: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OldStandardTT-bold.fntdata"/><Relationship Id="rId10" Type="http://schemas.openxmlformats.org/officeDocument/2006/relationships/slide" Target="slides/slide5.xml"/><Relationship Id="rId32" Type="http://schemas.openxmlformats.org/officeDocument/2006/relationships/font" Target="fonts/OldStandardTT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OldStandardTT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44820ab889_0_7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44820ab889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44820ab889_0_7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44820ab889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44820ab889_0_9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44820ab889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44820ab889_0_9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44820ab889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44820ab889_0_5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44820ab889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44820ab889_0_10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44820ab889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44820ab889_0_4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44820ab889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44820ab889_0_10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44820ab889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44820ab889_0_1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44820ab889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44820ab889_0_12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44820ab889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0357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0357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44820ab889_0_11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44820ab889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44820ab889_0_13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44820ab889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44820ab889_0_13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44820ab889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44820ab889_0_13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44820ab889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44820ab889_0_14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44820ab889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44820ab889_0_14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44820ab889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44820ab889_0_15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44820ab889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44820ab889_0_2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44820ab88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44820ab889_0_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44820ab889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44820ab889_0_8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44820ab889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44820ab889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44820ab889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44820ab889_0_5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44820ab889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44820ab889_0_8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44820ab889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44820ab889_0_6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44820ab889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Sockets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Programación Distribuida y Tiempo Real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Servidor</a:t>
            </a:r>
            <a:endParaRPr/>
          </a:p>
        </p:txBody>
      </p:sp>
      <p:sp>
        <p:nvSpPr>
          <p:cNvPr id="114" name="Google Shape;114;p22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Sockets en C</a:t>
            </a:r>
            <a:endParaRPr/>
          </a:p>
        </p:txBody>
      </p:sp>
      <p:sp>
        <p:nvSpPr>
          <p:cNvPr id="115" name="Google Shape;115;p2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 Listen()</a:t>
            </a:r>
            <a:endParaRPr/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Se usa para esperar una determinada cantidad de conexiones entrantes en un socket.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Accept()</a:t>
            </a:r>
            <a:endParaRPr/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Se usa para esperar las conexiones desde los clientes.</a:t>
            </a:r>
            <a:endParaRPr/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Devuelve un nuevo socket que es donde se realiza la conexión.</a:t>
            </a:r>
            <a:endParaRPr/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Es transparente a nosotros</a:t>
            </a:r>
            <a:endParaRPr/>
          </a:p>
          <a:p>
            <a:pPr indent="-317500" lvl="1" marL="914400" rtl="0" algn="l">
              <a:spcBef>
                <a:spcPts val="1600"/>
              </a:spcBef>
              <a:spcAft>
                <a:spcPts val="1600"/>
              </a:spcAft>
              <a:buSzPts val="1400"/>
              <a:buChar char="○"/>
            </a:pPr>
            <a:r>
              <a:rPr lang="es-419"/>
              <a:t>Es un nuevo File Descriptor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Servidor</a:t>
            </a:r>
            <a:endParaRPr/>
          </a:p>
        </p:txBody>
      </p:sp>
      <p:sp>
        <p:nvSpPr>
          <p:cNvPr id="121" name="Google Shape;121;p23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Sockets en C</a:t>
            </a:r>
            <a:endParaRPr/>
          </a:p>
        </p:txBody>
      </p:sp>
      <p:sp>
        <p:nvSpPr>
          <p:cNvPr id="122" name="Google Shape;122;p2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 Read()</a:t>
            </a:r>
            <a:endParaRPr/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Lee una determinada cantidad de datos desde el socket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 Write()</a:t>
            </a:r>
            <a:endParaRPr/>
          </a:p>
          <a:p>
            <a:pPr indent="-317500" lvl="1" marL="914400" rtl="0" algn="l">
              <a:spcBef>
                <a:spcPts val="1600"/>
              </a:spcBef>
              <a:spcAft>
                <a:spcPts val="1600"/>
              </a:spcAft>
              <a:buSzPts val="1400"/>
              <a:buChar char="○"/>
            </a:pPr>
            <a:r>
              <a:rPr lang="es-419"/>
              <a:t>Escribe una determinada cantidad de datos en el socket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Ejemplo</a:t>
            </a:r>
            <a:r>
              <a:rPr lang="es-419"/>
              <a:t> en 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/>
              <a:t> http://www.linuxhowtos.org/C_C++/socket.htm </a:t>
            </a:r>
            <a:endParaRPr sz="1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Sockets en Java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Paquetes</a:t>
            </a:r>
            <a:endParaRPr/>
          </a:p>
        </p:txBody>
      </p:sp>
      <p:sp>
        <p:nvSpPr>
          <p:cNvPr id="138" name="Google Shape;138;p26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Sockets en Java</a:t>
            </a:r>
            <a:endParaRPr/>
          </a:p>
        </p:txBody>
      </p:sp>
      <p:sp>
        <p:nvSpPr>
          <p:cNvPr id="139" name="Google Shape;139;p2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Se utilizan los siguientes paquetes:</a:t>
            </a:r>
            <a:endParaRPr/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java.io.*</a:t>
            </a:r>
            <a:endParaRPr/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java.net.*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Clases:</a:t>
            </a:r>
            <a:endParaRPr/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Socket() – Cliente</a:t>
            </a:r>
            <a:endParaRPr/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ServerSocket() – Servidor</a:t>
            </a:r>
            <a:endParaRPr/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InputStream</a:t>
            </a:r>
            <a:endParaRPr/>
          </a:p>
          <a:p>
            <a:pPr indent="-317500" lvl="1" marL="914400" rtl="0" algn="l">
              <a:spcBef>
                <a:spcPts val="1600"/>
              </a:spcBef>
              <a:spcAft>
                <a:spcPts val="1600"/>
              </a:spcAft>
              <a:buSzPts val="1400"/>
              <a:buChar char="○"/>
            </a:pPr>
            <a:r>
              <a:rPr lang="es-419"/>
              <a:t>OutputStream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Cliente en Java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Cliente</a:t>
            </a:r>
            <a:endParaRPr/>
          </a:p>
        </p:txBody>
      </p:sp>
      <p:sp>
        <p:nvSpPr>
          <p:cNvPr id="150" name="Google Shape;150;p28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Sockets en Java</a:t>
            </a:r>
            <a:endParaRPr/>
          </a:p>
        </p:txBody>
      </p:sp>
      <p:sp>
        <p:nvSpPr>
          <p:cNvPr id="151" name="Google Shape;151;p2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Socket()</a:t>
            </a:r>
            <a:endParaRPr/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Crea directamente la conexión</a:t>
            </a:r>
            <a:endParaRPr/>
          </a:p>
          <a:p>
            <a:pPr indent="-317500" lvl="1" marL="914400" rtl="0" algn="l">
              <a:spcBef>
                <a:spcPts val="1600"/>
              </a:spcBef>
              <a:spcAft>
                <a:spcPts val="1600"/>
              </a:spcAft>
              <a:buSzPts val="1400"/>
              <a:buChar char="○"/>
            </a:pPr>
            <a:r>
              <a:rPr lang="es-419"/>
              <a:t>Lleva como parámetros la IP y el Puerto donde escucha el Servidor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Cliente</a:t>
            </a:r>
            <a:endParaRPr/>
          </a:p>
        </p:txBody>
      </p:sp>
      <p:sp>
        <p:nvSpPr>
          <p:cNvPr id="157" name="Google Shape;157;p2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Sockets en Java</a:t>
            </a:r>
            <a:endParaRPr/>
          </a:p>
        </p:txBody>
      </p:sp>
      <p:sp>
        <p:nvSpPr>
          <p:cNvPr id="158" name="Google Shape;158;p2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Read()</a:t>
            </a:r>
            <a:endParaRPr/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No lee directo desde el Socket</a:t>
            </a:r>
            <a:endParaRPr/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Se debe utilizar un InputStream relacionado al socket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 Write()</a:t>
            </a:r>
            <a:endParaRPr/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No escribe directo en el Socket</a:t>
            </a:r>
            <a:endParaRPr/>
          </a:p>
          <a:p>
            <a:pPr indent="-317500" lvl="1" marL="914400" rtl="0" algn="l">
              <a:spcBef>
                <a:spcPts val="1600"/>
              </a:spcBef>
              <a:spcAft>
                <a:spcPts val="1600"/>
              </a:spcAft>
              <a:buSzPts val="1400"/>
              <a:buChar char="○"/>
            </a:pPr>
            <a:r>
              <a:rPr lang="es-419"/>
              <a:t>Se debe utilizar un OutputStream relacionado al socket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0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Servidor</a:t>
            </a:r>
            <a:r>
              <a:rPr lang="es-419"/>
              <a:t> en Java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1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Servidor</a:t>
            </a:r>
            <a:endParaRPr/>
          </a:p>
        </p:txBody>
      </p:sp>
      <p:sp>
        <p:nvSpPr>
          <p:cNvPr id="169" name="Google Shape;169;p31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Sockets en Java</a:t>
            </a:r>
            <a:endParaRPr/>
          </a:p>
        </p:txBody>
      </p:sp>
      <p:sp>
        <p:nvSpPr>
          <p:cNvPr id="170" name="Google Shape;170;p3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ServerSocket()</a:t>
            </a:r>
            <a:endParaRPr/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Crea el socket donde se va a esperar la conexión con los clientes</a:t>
            </a:r>
            <a:endParaRPr/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Lleva el puerto donde se escucha como parámetro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 Accept()</a:t>
            </a:r>
            <a:endParaRPr/>
          </a:p>
          <a:p>
            <a:pPr indent="-317500" lvl="1" marL="914400" rtl="0" algn="l">
              <a:spcBef>
                <a:spcPts val="1600"/>
              </a:spcBef>
              <a:spcAft>
                <a:spcPts val="1600"/>
              </a:spcAft>
              <a:buSzPts val="1400"/>
              <a:buChar char="○"/>
            </a:pPr>
            <a:r>
              <a:rPr lang="es-419"/>
              <a:t>Mantiene el socket a la espera de una conexión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¿Qué es un Socket?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2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Servidor</a:t>
            </a:r>
            <a:endParaRPr/>
          </a:p>
        </p:txBody>
      </p:sp>
      <p:sp>
        <p:nvSpPr>
          <p:cNvPr id="176" name="Google Shape;176;p32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Sockets en Java</a:t>
            </a:r>
            <a:endParaRPr/>
          </a:p>
        </p:txBody>
      </p:sp>
      <p:sp>
        <p:nvSpPr>
          <p:cNvPr id="177" name="Google Shape;177;p3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Read()</a:t>
            </a:r>
            <a:endParaRPr/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No lee directo desde el Socket</a:t>
            </a:r>
            <a:endParaRPr/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Se debe utilizar un InputStream relacionado al socket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 Write()</a:t>
            </a:r>
            <a:endParaRPr/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No escribe directo en el Socket</a:t>
            </a:r>
            <a:endParaRPr/>
          </a:p>
          <a:p>
            <a:pPr indent="-317500" lvl="1" marL="914400" rtl="0" algn="l">
              <a:spcBef>
                <a:spcPts val="1600"/>
              </a:spcBef>
              <a:spcAft>
                <a:spcPts val="1600"/>
              </a:spcAft>
              <a:buSzPts val="1400"/>
              <a:buChar char="○"/>
            </a:pPr>
            <a:r>
              <a:rPr lang="es-419"/>
              <a:t>Se debe utilizar un OutputStream relacionado al socket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3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Ejemplo en Java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/>
              <a:t> http://docs.oracle.com/javase/tutorial/networking/sockets/</a:t>
            </a:r>
            <a:endParaRPr sz="16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4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¿Realmente es Cliente/Servidor?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¿Realmente es Cliente/Servidor?</a:t>
            </a:r>
            <a:endParaRPr/>
          </a:p>
        </p:txBody>
      </p:sp>
      <p:sp>
        <p:nvSpPr>
          <p:cNvPr id="193" name="Google Shape;193;p35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Las conexión no implica específicamente una petición, o una respuesta a una petición, solo es comunicación 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Para ser cliente/servidor se deben cumplir los pasos de conexión: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Inicialización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Envió/recepción de peticiones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Finalización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Protocolo de transporte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Socket Stream – Orientados a la conexión – TCP (C/S)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Socket Datagram – No orientados a la conexión - UDP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6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Profundización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Temas relacionados</a:t>
            </a:r>
            <a:endParaRPr/>
          </a:p>
        </p:txBody>
      </p:sp>
      <p:sp>
        <p:nvSpPr>
          <p:cNvPr id="204" name="Google Shape;204;p3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 Tipos de Servidores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 Concurrencia (varios clientes)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 Seguridad en la comunicación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8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¡Muchas gracias!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500"/>
              <a:t>¿Preguntas?</a:t>
            </a:r>
            <a:endParaRPr sz="2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Sockets</a:t>
            </a:r>
            <a:endParaRPr/>
          </a:p>
        </p:txBody>
      </p:sp>
      <p:sp>
        <p:nvSpPr>
          <p:cNvPr id="71" name="Google Shape;71;p15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Conceptos generales</a:t>
            </a:r>
            <a:endParaRPr/>
          </a:p>
        </p:txBody>
      </p:sp>
      <p:sp>
        <p:nvSpPr>
          <p:cNvPr id="72" name="Google Shape;72;p1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Mecanismo para comunicación entre procesos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Dos procesos de una misma PC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Dos procesos en PC diferentes unidas por la red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A priori, un socket no implica TCP/IP para conexión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s-419"/>
              <a:t>Generalmente utiliza una estructura Cliente/Servidor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Sockets en C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Cliente en C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Cliente</a:t>
            </a:r>
            <a:endParaRPr/>
          </a:p>
        </p:txBody>
      </p:sp>
      <p:sp>
        <p:nvSpPr>
          <p:cNvPr id="88" name="Google Shape;88;p18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Sockets en C</a:t>
            </a:r>
            <a:endParaRPr/>
          </a:p>
        </p:txBody>
      </p:sp>
      <p:sp>
        <p:nvSpPr>
          <p:cNvPr id="89" name="Google Shape;89;p1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Socket()</a:t>
            </a:r>
            <a:endParaRPr/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Devuelve un file descriptor del socket que luego podemos usar para llamadas al sistema.</a:t>
            </a:r>
            <a:endParaRPr/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Si devuelve -1 se produjo un error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Connect()</a:t>
            </a:r>
            <a:endParaRPr/>
          </a:p>
          <a:p>
            <a:pPr indent="-317500" lvl="1" marL="914400" rtl="0" algn="l">
              <a:spcBef>
                <a:spcPts val="1600"/>
              </a:spcBef>
              <a:spcAft>
                <a:spcPts val="1600"/>
              </a:spcAft>
              <a:buSzPts val="1400"/>
              <a:buChar char="○"/>
            </a:pPr>
            <a:r>
              <a:rPr lang="es-419"/>
              <a:t>Se usa para conectarse a una dirección IP/puerto </a:t>
            </a:r>
            <a:r>
              <a:rPr lang="es-419"/>
              <a:t>específica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Cliente</a:t>
            </a:r>
            <a:endParaRPr/>
          </a:p>
        </p:txBody>
      </p:sp>
      <p:sp>
        <p:nvSpPr>
          <p:cNvPr id="95" name="Google Shape;95;p1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Sockets en C</a:t>
            </a:r>
            <a:endParaRPr/>
          </a:p>
        </p:txBody>
      </p:sp>
      <p:sp>
        <p:nvSpPr>
          <p:cNvPr id="96" name="Google Shape;96;p1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Read()</a:t>
            </a:r>
            <a:endParaRPr/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Lee una determinada cantidad de datos desde el socket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Write()</a:t>
            </a:r>
            <a:endParaRPr/>
          </a:p>
          <a:p>
            <a:pPr indent="-317500" lvl="1" marL="914400" rtl="0" algn="l">
              <a:spcBef>
                <a:spcPts val="1600"/>
              </a:spcBef>
              <a:spcAft>
                <a:spcPts val="1600"/>
              </a:spcAft>
              <a:buSzPts val="1400"/>
              <a:buChar char="○"/>
            </a:pPr>
            <a:r>
              <a:rPr lang="es-419"/>
              <a:t>Escribe una determinada cantidad de datos en el socket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Servidor en C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Servidor</a:t>
            </a:r>
            <a:endParaRPr/>
          </a:p>
        </p:txBody>
      </p:sp>
      <p:sp>
        <p:nvSpPr>
          <p:cNvPr id="107" name="Google Shape;107;p21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Sockets en C</a:t>
            </a:r>
            <a:endParaRPr/>
          </a:p>
        </p:txBody>
      </p:sp>
      <p:sp>
        <p:nvSpPr>
          <p:cNvPr id="108" name="Google Shape;108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Socket()</a:t>
            </a:r>
            <a:endParaRPr/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Devuelve un file descriptor del</a:t>
            </a:r>
            <a:r>
              <a:rPr lang="es-419"/>
              <a:t> </a:t>
            </a:r>
            <a:r>
              <a:rPr lang="es-419"/>
              <a:t>socket que luego podemos usar para llamadas al sistema.</a:t>
            </a:r>
            <a:endParaRPr/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Este socket no se conecta con el cliente, se encarga de crear las conexiones.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 Bind()</a:t>
            </a:r>
            <a:endParaRPr/>
          </a:p>
          <a:p>
            <a:pPr indent="-317500" lvl="1" marL="914400" rtl="0" algn="l">
              <a:spcBef>
                <a:spcPts val="1600"/>
              </a:spcBef>
              <a:spcAft>
                <a:spcPts val="1600"/>
              </a:spcAft>
              <a:buSzPts val="1400"/>
              <a:buChar char="○"/>
            </a:pPr>
            <a:r>
              <a:rPr lang="es-419"/>
              <a:t>Asocia un socket (file descriptor) con un puerto de la </a:t>
            </a:r>
            <a:r>
              <a:rPr lang="es-419"/>
              <a:t>máquina</a:t>
            </a:r>
            <a:r>
              <a:rPr lang="es-419"/>
              <a:t>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