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5"/>
  </p:notesMasterIdLst>
  <p:sldIdLst>
    <p:sldId id="256" r:id="rId3"/>
    <p:sldId id="257" r:id="rId4"/>
    <p:sldId id="315" r:id="rId5"/>
    <p:sldId id="260" r:id="rId6"/>
    <p:sldId id="262" r:id="rId7"/>
    <p:sldId id="316" r:id="rId8"/>
    <p:sldId id="263" r:id="rId9"/>
    <p:sldId id="276" r:id="rId10"/>
    <p:sldId id="258" r:id="rId11"/>
    <p:sldId id="294" r:id="rId12"/>
    <p:sldId id="313" r:id="rId13"/>
    <p:sldId id="295" r:id="rId14"/>
  </p:sldIdLst>
  <p:sldSz cx="9144000" cy="5143500" type="screen16x9"/>
  <p:notesSz cx="6858000" cy="9144000"/>
  <p:embeddedFontLst>
    <p:embeddedFont>
      <p:font typeface="ABeeZee" panose="020B0604020202020204" charset="0"/>
      <p:regular r:id="rId16"/>
      <p:italic r:id="rId17"/>
    </p:embeddedFont>
    <p:embeddedFont>
      <p:font typeface="Chewy" panose="020B0604020202020204" charset="0"/>
      <p:regular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0BF57-9162-4130-8542-781114FD0A83}">
  <a:tblStyle styleId="{06B0BF57-9162-4130-8542-781114FD0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3BE2D3-5831-41D2-9AC9-8C82333521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g18cbee131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8" name="Google Shape;4068;g18cbee131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g18cbee13131_0_18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4" name="Google Shape;4094;g18cbee13131_0_18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6babbbe6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6babbbe6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6babbbe6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6babbbe6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57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8cbee13131_0_4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8cbee13131_0_4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9f1d1c6a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9f1d1c6a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9f1d1c6a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9f1d1c6a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84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8cbee13131_0_39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8cbee13131_0_39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18cbee13131_0_39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18cbee13131_0_39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6babbbe6f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16babbbe6f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5791" y="2268217"/>
            <a:ext cx="42717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5788" y="3588400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 flipH="1">
            <a:off x="715791" y="942567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90162" y="-1293869"/>
            <a:ext cx="11249466" cy="7068466"/>
            <a:chOff x="-1090162" y="-1293869"/>
            <a:chExt cx="11249466" cy="706846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090162" y="-1293869"/>
              <a:ext cx="11249466" cy="7068466"/>
              <a:chOff x="-1090162" y="-1293869"/>
              <a:chExt cx="11249466" cy="7068466"/>
            </a:xfrm>
          </p:grpSpPr>
          <p:sp>
            <p:nvSpPr>
              <p:cNvPr id="14" name="Google Shape;14;p2"/>
              <p:cNvSpPr/>
              <p:nvPr/>
            </p:nvSpPr>
            <p:spPr>
              <a:xfrm rot="-915171" flipH="1">
                <a:off x="7981979" y="-14462"/>
                <a:ext cx="1508230" cy="1268252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313432" y="421481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 flipH="1">
                <a:off x="445594" y="261460"/>
                <a:ext cx="6990968" cy="4603429"/>
                <a:chOff x="1492320" y="594948"/>
                <a:chExt cx="5250446" cy="3457326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6681666" y="3095841"/>
                  <a:ext cx="61100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" h="2087" extrusionOk="0">
                      <a:moveTo>
                        <a:pt x="936" y="0"/>
                      </a:moveTo>
                      <a:cubicBezTo>
                        <a:pt x="562" y="0"/>
                        <a:pt x="220" y="138"/>
                        <a:pt x="120" y="496"/>
                      </a:cubicBezTo>
                      <a:cubicBezTo>
                        <a:pt x="1" y="764"/>
                        <a:pt x="1" y="1062"/>
                        <a:pt x="90" y="1331"/>
                      </a:cubicBezTo>
                      <a:cubicBezTo>
                        <a:pt x="150" y="1569"/>
                        <a:pt x="328" y="1778"/>
                        <a:pt x="537" y="1897"/>
                      </a:cubicBezTo>
                      <a:cubicBezTo>
                        <a:pt x="656" y="1956"/>
                        <a:pt x="746" y="2016"/>
                        <a:pt x="865" y="2046"/>
                      </a:cubicBezTo>
                      <a:cubicBezTo>
                        <a:pt x="966" y="2073"/>
                        <a:pt x="1071" y="2087"/>
                        <a:pt x="1175" y="2087"/>
                      </a:cubicBezTo>
                      <a:cubicBezTo>
                        <a:pt x="1408" y="2087"/>
                        <a:pt x="1642" y="2020"/>
                        <a:pt x="1848" y="1897"/>
                      </a:cubicBezTo>
                      <a:cubicBezTo>
                        <a:pt x="2265" y="1539"/>
                        <a:pt x="2444" y="764"/>
                        <a:pt x="1997" y="377"/>
                      </a:cubicBezTo>
                      <a:cubicBezTo>
                        <a:pt x="1781" y="161"/>
                        <a:pt x="1339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682258" y="709762"/>
                  <a:ext cx="85575" cy="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3" h="2840" extrusionOk="0">
                      <a:moveTo>
                        <a:pt x="1669" y="0"/>
                      </a:moveTo>
                      <a:cubicBezTo>
                        <a:pt x="1587" y="0"/>
                        <a:pt x="1505" y="8"/>
                        <a:pt x="1430" y="22"/>
                      </a:cubicBezTo>
                      <a:cubicBezTo>
                        <a:pt x="954" y="112"/>
                        <a:pt x="566" y="380"/>
                        <a:pt x="328" y="797"/>
                      </a:cubicBezTo>
                      <a:cubicBezTo>
                        <a:pt x="0" y="1482"/>
                        <a:pt x="268" y="2525"/>
                        <a:pt x="1043" y="2764"/>
                      </a:cubicBezTo>
                      <a:cubicBezTo>
                        <a:pt x="1201" y="2815"/>
                        <a:pt x="1386" y="2840"/>
                        <a:pt x="1581" y="2840"/>
                      </a:cubicBezTo>
                      <a:cubicBezTo>
                        <a:pt x="2413" y="2840"/>
                        <a:pt x="3423" y="2381"/>
                        <a:pt x="3278" y="1512"/>
                      </a:cubicBezTo>
                      <a:cubicBezTo>
                        <a:pt x="3218" y="1095"/>
                        <a:pt x="3069" y="738"/>
                        <a:pt x="2801" y="440"/>
                      </a:cubicBezTo>
                      <a:cubicBezTo>
                        <a:pt x="2563" y="201"/>
                        <a:pt x="2235" y="52"/>
                        <a:pt x="1907" y="22"/>
                      </a:cubicBezTo>
                      <a:cubicBezTo>
                        <a:pt x="1833" y="8"/>
                        <a:pt x="1751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406220" y="594948"/>
                  <a:ext cx="77525" cy="6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" h="2565" extrusionOk="0">
                      <a:moveTo>
                        <a:pt x="1531" y="1"/>
                      </a:moveTo>
                      <a:cubicBezTo>
                        <a:pt x="1460" y="1"/>
                        <a:pt x="1386" y="8"/>
                        <a:pt x="1311" y="23"/>
                      </a:cubicBezTo>
                      <a:cubicBezTo>
                        <a:pt x="894" y="83"/>
                        <a:pt x="507" y="351"/>
                        <a:pt x="298" y="738"/>
                      </a:cubicBezTo>
                      <a:cubicBezTo>
                        <a:pt x="0" y="1334"/>
                        <a:pt x="239" y="2287"/>
                        <a:pt x="954" y="2496"/>
                      </a:cubicBezTo>
                      <a:cubicBezTo>
                        <a:pt x="1096" y="2542"/>
                        <a:pt x="1264" y="2564"/>
                        <a:pt x="1441" y="2564"/>
                      </a:cubicBezTo>
                      <a:cubicBezTo>
                        <a:pt x="2188" y="2564"/>
                        <a:pt x="3100" y="2159"/>
                        <a:pt x="2980" y="1364"/>
                      </a:cubicBezTo>
                      <a:cubicBezTo>
                        <a:pt x="2950" y="1006"/>
                        <a:pt x="2801" y="649"/>
                        <a:pt x="2563" y="381"/>
                      </a:cubicBezTo>
                      <a:cubicBezTo>
                        <a:pt x="2324" y="172"/>
                        <a:pt x="2056" y="53"/>
                        <a:pt x="1728" y="23"/>
                      </a:cubicBezTo>
                      <a:cubicBezTo>
                        <a:pt x="1669" y="8"/>
                        <a:pt x="1602" y="1"/>
                        <a:pt x="15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492320" y="2252786"/>
                  <a:ext cx="189925" cy="15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7" h="6181" extrusionOk="0">
                      <a:moveTo>
                        <a:pt x="3559" y="0"/>
                      </a:moveTo>
                      <a:cubicBezTo>
                        <a:pt x="3292" y="0"/>
                        <a:pt x="3026" y="34"/>
                        <a:pt x="2769" y="101"/>
                      </a:cubicBezTo>
                      <a:cubicBezTo>
                        <a:pt x="2442" y="160"/>
                        <a:pt x="2144" y="279"/>
                        <a:pt x="1846" y="428"/>
                      </a:cubicBezTo>
                      <a:cubicBezTo>
                        <a:pt x="952" y="905"/>
                        <a:pt x="326" y="1769"/>
                        <a:pt x="147" y="2782"/>
                      </a:cubicBezTo>
                      <a:cubicBezTo>
                        <a:pt x="1" y="4337"/>
                        <a:pt x="1182" y="6181"/>
                        <a:pt x="2868" y="6181"/>
                      </a:cubicBezTo>
                      <a:cubicBezTo>
                        <a:pt x="2895" y="6181"/>
                        <a:pt x="2921" y="6180"/>
                        <a:pt x="2948" y="6179"/>
                      </a:cubicBezTo>
                      <a:cubicBezTo>
                        <a:pt x="4796" y="6090"/>
                        <a:pt x="7597" y="4153"/>
                        <a:pt x="6524" y="2067"/>
                      </a:cubicBezTo>
                      <a:cubicBezTo>
                        <a:pt x="6166" y="1322"/>
                        <a:pt x="5600" y="697"/>
                        <a:pt x="4885" y="279"/>
                      </a:cubicBezTo>
                      <a:cubicBezTo>
                        <a:pt x="4457" y="93"/>
                        <a:pt x="4005" y="0"/>
                        <a:pt x="35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596752" y="3919849"/>
                  <a:ext cx="163100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" h="5297" extrusionOk="0">
                      <a:moveTo>
                        <a:pt x="3019" y="1"/>
                      </a:moveTo>
                      <a:cubicBezTo>
                        <a:pt x="2799" y="1"/>
                        <a:pt x="2575" y="28"/>
                        <a:pt x="2352" y="81"/>
                      </a:cubicBezTo>
                      <a:cubicBezTo>
                        <a:pt x="2084" y="140"/>
                        <a:pt x="1815" y="230"/>
                        <a:pt x="1577" y="349"/>
                      </a:cubicBezTo>
                      <a:cubicBezTo>
                        <a:pt x="802" y="766"/>
                        <a:pt x="296" y="1511"/>
                        <a:pt x="147" y="2375"/>
                      </a:cubicBezTo>
                      <a:cubicBezTo>
                        <a:pt x="0" y="3692"/>
                        <a:pt x="1033" y="5297"/>
                        <a:pt x="2453" y="5297"/>
                      </a:cubicBezTo>
                      <a:cubicBezTo>
                        <a:pt x="2479" y="5297"/>
                        <a:pt x="2505" y="5296"/>
                        <a:pt x="2531" y="5295"/>
                      </a:cubicBezTo>
                      <a:cubicBezTo>
                        <a:pt x="4110" y="5236"/>
                        <a:pt x="6523" y="3567"/>
                        <a:pt x="5600" y="1779"/>
                      </a:cubicBezTo>
                      <a:cubicBezTo>
                        <a:pt x="5302" y="1124"/>
                        <a:pt x="4795" y="617"/>
                        <a:pt x="4169" y="260"/>
                      </a:cubicBezTo>
                      <a:cubicBezTo>
                        <a:pt x="3805" y="87"/>
                        <a:pt x="3417" y="1"/>
                        <a:pt x="30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 flipH="1">
                <a:off x="-1090162" y="-1293869"/>
                <a:ext cx="3061683" cy="3220448"/>
                <a:chOff x="7173820" y="-1293869"/>
                <a:chExt cx="3061683" cy="3220448"/>
              </a:xfrm>
            </p:grpSpPr>
            <p:grpSp>
              <p:nvGrpSpPr>
                <p:cNvPr id="23" name="Google Shape;23;p2"/>
                <p:cNvGrpSpPr/>
                <p:nvPr/>
              </p:nvGrpSpPr>
              <p:grpSpPr>
                <a:xfrm>
                  <a:off x="7173820" y="-1293869"/>
                  <a:ext cx="3061683" cy="3220448"/>
                  <a:chOff x="7173820" y="-1293869"/>
                  <a:chExt cx="3061683" cy="3220448"/>
                </a:xfrm>
              </p:grpSpPr>
              <p:sp>
                <p:nvSpPr>
                  <p:cNvPr id="24" name="Google Shape;24;p2"/>
                  <p:cNvSpPr/>
                  <p:nvPr/>
                </p:nvSpPr>
                <p:spPr>
                  <a:xfrm rot="-776719">
                    <a:off x="7447222" y="-1046817"/>
                    <a:ext cx="2514879" cy="272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5" name="Google Shape;25;p2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26" name="Google Shape;26;p2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7;p2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" name="Google Shape;28;p2"/>
                <p:cNvSpPr/>
                <p:nvPr/>
              </p:nvSpPr>
              <p:spPr>
                <a:xfrm>
                  <a:off x="7473594" y="-605030"/>
                  <a:ext cx="2462130" cy="235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" name="Google Shape;29;p2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" name="Google Shape;38;p2"/>
              <p:cNvGrpSpPr/>
              <p:nvPr/>
            </p:nvGrpSpPr>
            <p:grpSpPr>
              <a:xfrm rot="-2996445" flipH="1">
                <a:off x="8732148" y="1748959"/>
                <a:ext cx="740371" cy="757532"/>
                <a:chOff x="4391775" y="4244400"/>
                <a:chExt cx="715125" cy="7317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flipH="1">
                <a:off x="3808848" y="4696629"/>
                <a:ext cx="763146" cy="697824"/>
                <a:chOff x="3681125" y="1846650"/>
                <a:chExt cx="515500" cy="47137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46;p2"/>
              <p:cNvSpPr/>
              <p:nvPr/>
            </p:nvSpPr>
            <p:spPr>
              <a:xfrm flipH="1">
                <a:off x="577649" y="2130837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" name="Google Shape;47;p2"/>
              <p:cNvGrpSpPr/>
              <p:nvPr/>
            </p:nvGrpSpPr>
            <p:grpSpPr>
              <a:xfrm flipH="1">
                <a:off x="5817318" y="3673802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48" name="Google Shape;48;p2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1" name="Google Shape;51;p2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0" name="Google Shape;60;p2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3" name="Google Shape;63;p2"/>
            <p:cNvSpPr/>
            <p:nvPr/>
          </p:nvSpPr>
          <p:spPr>
            <a:xfrm flipH="1">
              <a:off x="5471924" y="453419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37"/>
          <p:cNvGrpSpPr/>
          <p:nvPr/>
        </p:nvGrpSpPr>
        <p:grpSpPr>
          <a:xfrm>
            <a:off x="-1090162" y="-1293869"/>
            <a:ext cx="11249466" cy="7068466"/>
            <a:chOff x="-1090162" y="-1293869"/>
            <a:chExt cx="11249466" cy="7068466"/>
          </a:xfrm>
        </p:grpSpPr>
        <p:sp>
          <p:nvSpPr>
            <p:cNvPr id="1565" name="Google Shape;1565;p37"/>
            <p:cNvSpPr/>
            <p:nvPr/>
          </p:nvSpPr>
          <p:spPr>
            <a:xfrm rot="915171">
              <a:off x="-421069" y="-14462"/>
              <a:ext cx="1508230" cy="126825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 flipH="1">
              <a:off x="7874363" y="4214815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37"/>
            <p:cNvGrpSpPr/>
            <p:nvPr/>
          </p:nvGrpSpPr>
          <p:grpSpPr>
            <a:xfrm>
              <a:off x="1632578" y="261460"/>
              <a:ext cx="6990968" cy="4603429"/>
              <a:chOff x="1492320" y="594948"/>
              <a:chExt cx="5250446" cy="3457326"/>
            </a:xfrm>
          </p:grpSpPr>
          <p:sp>
            <p:nvSpPr>
              <p:cNvPr id="1568" name="Google Shape;1568;p37"/>
              <p:cNvSpPr/>
              <p:nvPr/>
            </p:nvSpPr>
            <p:spPr>
              <a:xfrm>
                <a:off x="6681666" y="3095841"/>
                <a:ext cx="611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087" extrusionOk="0">
                    <a:moveTo>
                      <a:pt x="936" y="0"/>
                    </a:moveTo>
                    <a:cubicBezTo>
                      <a:pt x="562" y="0"/>
                      <a:pt x="220" y="138"/>
                      <a:pt x="120" y="496"/>
                    </a:cubicBezTo>
                    <a:cubicBezTo>
                      <a:pt x="1" y="764"/>
                      <a:pt x="1" y="1062"/>
                      <a:pt x="90" y="1331"/>
                    </a:cubicBezTo>
                    <a:cubicBezTo>
                      <a:pt x="150" y="1569"/>
                      <a:pt x="328" y="1778"/>
                      <a:pt x="537" y="1897"/>
                    </a:cubicBezTo>
                    <a:cubicBezTo>
                      <a:pt x="656" y="1956"/>
                      <a:pt x="746" y="2016"/>
                      <a:pt x="865" y="2046"/>
                    </a:cubicBezTo>
                    <a:cubicBezTo>
                      <a:pt x="966" y="2073"/>
                      <a:pt x="1071" y="2087"/>
                      <a:pt x="1175" y="2087"/>
                    </a:cubicBezTo>
                    <a:cubicBezTo>
                      <a:pt x="1408" y="2087"/>
                      <a:pt x="1642" y="2020"/>
                      <a:pt x="1848" y="1897"/>
                    </a:cubicBezTo>
                    <a:cubicBezTo>
                      <a:pt x="2265" y="1539"/>
                      <a:pt x="2444" y="764"/>
                      <a:pt x="1997" y="377"/>
                    </a:cubicBezTo>
                    <a:cubicBezTo>
                      <a:pt x="1781" y="161"/>
                      <a:pt x="1339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7"/>
              <p:cNvSpPr/>
              <p:nvPr/>
            </p:nvSpPr>
            <p:spPr>
              <a:xfrm>
                <a:off x="1682258" y="709762"/>
                <a:ext cx="85575" cy="7100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4406220" y="594948"/>
                <a:ext cx="775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2565" extrusionOk="0">
                    <a:moveTo>
                      <a:pt x="1531" y="1"/>
                    </a:moveTo>
                    <a:cubicBezTo>
                      <a:pt x="1460" y="1"/>
                      <a:pt x="1386" y="8"/>
                      <a:pt x="1311" y="23"/>
                    </a:cubicBezTo>
                    <a:cubicBezTo>
                      <a:pt x="894" y="83"/>
                      <a:pt x="507" y="351"/>
                      <a:pt x="298" y="738"/>
                    </a:cubicBezTo>
                    <a:cubicBezTo>
                      <a:pt x="0" y="1334"/>
                      <a:pt x="239" y="2287"/>
                      <a:pt x="954" y="2496"/>
                    </a:cubicBezTo>
                    <a:cubicBezTo>
                      <a:pt x="1096" y="2542"/>
                      <a:pt x="1264" y="2564"/>
                      <a:pt x="1441" y="2564"/>
                    </a:cubicBezTo>
                    <a:cubicBezTo>
                      <a:pt x="2188" y="2564"/>
                      <a:pt x="3100" y="2159"/>
                      <a:pt x="2980" y="1364"/>
                    </a:cubicBezTo>
                    <a:cubicBezTo>
                      <a:pt x="2950" y="1006"/>
                      <a:pt x="2801" y="649"/>
                      <a:pt x="2563" y="381"/>
                    </a:cubicBezTo>
                    <a:cubicBezTo>
                      <a:pt x="2324" y="172"/>
                      <a:pt x="2056" y="53"/>
                      <a:pt x="1728" y="23"/>
                    </a:cubicBezTo>
                    <a:cubicBezTo>
                      <a:pt x="1669" y="8"/>
                      <a:pt x="1602" y="1"/>
                      <a:pt x="1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7"/>
              <p:cNvSpPr/>
              <p:nvPr/>
            </p:nvSpPr>
            <p:spPr>
              <a:xfrm>
                <a:off x="2015916" y="3495579"/>
                <a:ext cx="12925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7"/>
              <p:cNvSpPr/>
              <p:nvPr/>
            </p:nvSpPr>
            <p:spPr>
              <a:xfrm>
                <a:off x="1492320" y="2252786"/>
                <a:ext cx="189925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7"/>
              <p:cNvSpPr/>
              <p:nvPr/>
            </p:nvSpPr>
            <p:spPr>
              <a:xfrm>
                <a:off x="5596752" y="3919849"/>
                <a:ext cx="16310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5297" extrusionOk="0">
                    <a:moveTo>
                      <a:pt x="3019" y="1"/>
                    </a:moveTo>
                    <a:cubicBezTo>
                      <a:pt x="2799" y="1"/>
                      <a:pt x="2575" y="28"/>
                      <a:pt x="2352" y="81"/>
                    </a:cubicBezTo>
                    <a:cubicBezTo>
                      <a:pt x="2084" y="140"/>
                      <a:pt x="1815" y="230"/>
                      <a:pt x="1577" y="349"/>
                    </a:cubicBezTo>
                    <a:cubicBezTo>
                      <a:pt x="802" y="766"/>
                      <a:pt x="296" y="1511"/>
                      <a:pt x="147" y="2375"/>
                    </a:cubicBezTo>
                    <a:cubicBezTo>
                      <a:pt x="0" y="3692"/>
                      <a:pt x="1033" y="5297"/>
                      <a:pt x="2453" y="5297"/>
                    </a:cubicBezTo>
                    <a:cubicBezTo>
                      <a:pt x="2479" y="5297"/>
                      <a:pt x="2505" y="5296"/>
                      <a:pt x="2531" y="5295"/>
                    </a:cubicBezTo>
                    <a:cubicBezTo>
                      <a:pt x="4110" y="5236"/>
                      <a:pt x="6523" y="3567"/>
                      <a:pt x="5600" y="1779"/>
                    </a:cubicBezTo>
                    <a:cubicBezTo>
                      <a:pt x="5302" y="1124"/>
                      <a:pt x="4795" y="617"/>
                      <a:pt x="4169" y="260"/>
                    </a:cubicBezTo>
                    <a:cubicBezTo>
                      <a:pt x="3805" y="87"/>
                      <a:pt x="3417" y="1"/>
                      <a:pt x="3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4" name="Google Shape;1574;p37"/>
            <p:cNvGrpSpPr/>
            <p:nvPr/>
          </p:nvGrpSpPr>
          <p:grpSpPr>
            <a:xfrm>
              <a:off x="7097620" y="-1293869"/>
              <a:ext cx="3061683" cy="3220448"/>
              <a:chOff x="7173820" y="-1293869"/>
              <a:chExt cx="3061683" cy="3220448"/>
            </a:xfrm>
          </p:grpSpPr>
          <p:grpSp>
            <p:nvGrpSpPr>
              <p:cNvPr id="1575" name="Google Shape;1575;p37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1576" name="Google Shape;1576;p37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77" name="Google Shape;1577;p37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1578" name="Google Shape;1578;p37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37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80" name="Google Shape;1580;p37"/>
              <p:cNvSpPr/>
              <p:nvPr/>
            </p:nvSpPr>
            <p:spPr>
              <a:xfrm>
                <a:off x="7473594" y="-605030"/>
                <a:ext cx="2462130" cy="2355434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1" name="Google Shape;1581;p37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1582" name="Google Shape;1582;p37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7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7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7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7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7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7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7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0" name="Google Shape;1590;p37"/>
            <p:cNvGrpSpPr/>
            <p:nvPr/>
          </p:nvGrpSpPr>
          <p:grpSpPr>
            <a:xfrm rot="2996445">
              <a:off x="-403379" y="1748959"/>
              <a:ext cx="740371" cy="757532"/>
              <a:chOff x="4391775" y="4244400"/>
              <a:chExt cx="715125" cy="731700"/>
            </a:xfrm>
          </p:grpSpPr>
          <p:sp>
            <p:nvSpPr>
              <p:cNvPr id="1591" name="Google Shape;1591;p37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7"/>
            <p:cNvGrpSpPr/>
            <p:nvPr/>
          </p:nvGrpSpPr>
          <p:grpSpPr>
            <a:xfrm>
              <a:off x="4497147" y="4696629"/>
              <a:ext cx="763146" cy="697824"/>
              <a:chOff x="3681125" y="1846650"/>
              <a:chExt cx="515500" cy="471375"/>
            </a:xfrm>
          </p:grpSpPr>
          <p:sp>
            <p:nvSpPr>
              <p:cNvPr id="1595" name="Google Shape;1595;p3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37"/>
            <p:cNvSpPr/>
            <p:nvPr/>
          </p:nvSpPr>
          <p:spPr>
            <a:xfrm>
              <a:off x="8319395" y="2130837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9" name="Google Shape;1599;p37"/>
            <p:cNvGrpSpPr/>
            <p:nvPr/>
          </p:nvGrpSpPr>
          <p:grpSpPr>
            <a:xfrm>
              <a:off x="-1090162" y="3673802"/>
              <a:ext cx="4341985" cy="2100795"/>
              <a:chOff x="-1013962" y="3673802"/>
              <a:chExt cx="4341985" cy="2100795"/>
            </a:xfrm>
          </p:grpSpPr>
          <p:grpSp>
            <p:nvGrpSpPr>
              <p:cNvPr id="1600" name="Google Shape;1600;p37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1601" name="Google Shape;1601;p37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37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03" name="Google Shape;1603;p37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604" name="Google Shape;1604;p37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5" name="Google Shape;1605;p37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6" name="Google Shape;1606;p37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7" name="Google Shape;1607;p37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8" name="Google Shape;1608;p37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9" name="Google Shape;1609;p37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0" name="Google Shape;1610;p37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1" name="Google Shape;1611;p37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12" name="Google Shape;1612;p37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613" name="Google Shape;1613;p37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37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38"/>
          <p:cNvGrpSpPr/>
          <p:nvPr/>
        </p:nvGrpSpPr>
        <p:grpSpPr>
          <a:xfrm>
            <a:off x="-1318858" y="-1269678"/>
            <a:ext cx="11558539" cy="7424975"/>
            <a:chOff x="-1318858" y="-1269678"/>
            <a:chExt cx="11558539" cy="7424975"/>
          </a:xfrm>
        </p:grpSpPr>
        <p:sp>
          <p:nvSpPr>
            <p:cNvPr id="1617" name="Google Shape;1617;p38"/>
            <p:cNvSpPr/>
            <p:nvPr/>
          </p:nvSpPr>
          <p:spPr>
            <a:xfrm rot="-10530021" flipH="1">
              <a:off x="-543922" y="2181930"/>
              <a:ext cx="1508330" cy="1268336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 flipH="1">
              <a:off x="8006050" y="623063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38"/>
            <p:cNvGrpSpPr/>
            <p:nvPr/>
          </p:nvGrpSpPr>
          <p:grpSpPr>
            <a:xfrm rot="10800000" flipH="1">
              <a:off x="7373779" y="3289111"/>
              <a:ext cx="2865902" cy="2866186"/>
              <a:chOff x="7229917" y="-939609"/>
              <a:chExt cx="2865902" cy="2866186"/>
            </a:xfrm>
          </p:grpSpPr>
          <p:grpSp>
            <p:nvGrpSpPr>
              <p:cNvPr id="1620" name="Google Shape;1620;p38"/>
              <p:cNvGrpSpPr/>
              <p:nvPr/>
            </p:nvGrpSpPr>
            <p:grpSpPr>
              <a:xfrm>
                <a:off x="7229917" y="-938831"/>
                <a:ext cx="2865902" cy="2666882"/>
                <a:chOff x="7229917" y="-938831"/>
                <a:chExt cx="2865902" cy="2666882"/>
              </a:xfrm>
            </p:grpSpPr>
            <p:sp>
              <p:nvSpPr>
                <p:cNvPr id="1621" name="Google Shape;1621;p38"/>
                <p:cNvSpPr/>
                <p:nvPr/>
              </p:nvSpPr>
              <p:spPr>
                <a:xfrm rot="5202986" flipH="1">
                  <a:off x="7405437" y="-968556"/>
                  <a:ext cx="2514862" cy="272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22" name="Google Shape;1622;p38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1623" name="Google Shape;1623;p38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4" name="Google Shape;1624;p38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25" name="Google Shape;1625;p38"/>
              <p:cNvSpPr/>
              <p:nvPr/>
            </p:nvSpPr>
            <p:spPr>
              <a:xfrm rot="4740398" flipH="1">
                <a:off x="7473622" y="-684296"/>
                <a:ext cx="2462087" cy="2355561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6" name="Google Shape;1626;p38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1627" name="Google Shape;1627;p38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38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38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38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38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38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38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38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5" name="Google Shape;1635;p38"/>
            <p:cNvGrpSpPr/>
            <p:nvPr/>
          </p:nvGrpSpPr>
          <p:grpSpPr>
            <a:xfrm rot="7803555" flipH="1">
              <a:off x="1012096" y="4754323"/>
              <a:ext cx="740371" cy="757532"/>
              <a:chOff x="4391775" y="4244400"/>
              <a:chExt cx="715125" cy="731700"/>
            </a:xfrm>
          </p:grpSpPr>
          <p:sp>
            <p:nvSpPr>
              <p:cNvPr id="1636" name="Google Shape;1636;p38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38"/>
            <p:cNvGrpSpPr/>
            <p:nvPr/>
          </p:nvGrpSpPr>
          <p:grpSpPr>
            <a:xfrm rot="10800000" flipH="1">
              <a:off x="6986872" y="-321564"/>
              <a:ext cx="763146" cy="697824"/>
              <a:chOff x="3681125" y="1846650"/>
              <a:chExt cx="515500" cy="471375"/>
            </a:xfrm>
          </p:grpSpPr>
          <p:sp>
            <p:nvSpPr>
              <p:cNvPr id="1640" name="Google Shape;1640;p38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3" name="Google Shape;1643;p38"/>
            <p:cNvGrpSpPr/>
            <p:nvPr/>
          </p:nvGrpSpPr>
          <p:grpSpPr>
            <a:xfrm rot="10024369" flipH="1">
              <a:off x="-1138904" y="-810648"/>
              <a:ext cx="4341740" cy="2100676"/>
              <a:chOff x="-1013962" y="3673802"/>
              <a:chExt cx="4341985" cy="2100795"/>
            </a:xfrm>
          </p:grpSpPr>
          <p:grpSp>
            <p:nvGrpSpPr>
              <p:cNvPr id="1644" name="Google Shape;1644;p38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1645" name="Google Shape;1645;p38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38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47" name="Google Shape;1647;p38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648" name="Google Shape;1648;p38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38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38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38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38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38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38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38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56" name="Google Shape;1656;p38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657" name="Google Shape;1657;p38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38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59" name="Google Shape;1659;p38"/>
            <p:cNvSpPr/>
            <p:nvPr/>
          </p:nvSpPr>
          <p:spPr>
            <a:xfrm>
              <a:off x="4520398" y="147587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3255370" y="4534201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308853" y="4189048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1255310" y="33427"/>
            <a:ext cx="10438835" cy="5892410"/>
            <a:chOff x="-1255310" y="33427"/>
            <a:chExt cx="10438835" cy="589241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1255310" y="3746590"/>
              <a:ext cx="4444157" cy="2179248"/>
              <a:chOff x="-1013962" y="3673802"/>
              <a:chExt cx="4444157" cy="2179248"/>
            </a:xfrm>
          </p:grpSpPr>
          <p:grpSp>
            <p:nvGrpSpPr>
              <p:cNvPr id="152" name="Google Shape;152;p5"/>
              <p:cNvGrpSpPr/>
              <p:nvPr/>
            </p:nvGrpSpPr>
            <p:grpSpPr>
              <a:xfrm>
                <a:off x="-1013962" y="3673802"/>
                <a:ext cx="4444157" cy="2179248"/>
                <a:chOff x="-830187" y="4024390"/>
                <a:chExt cx="4444157" cy="2179248"/>
              </a:xfrm>
            </p:grpSpPr>
            <p:sp>
              <p:nvSpPr>
                <p:cNvPr id="153" name="Google Shape;153;p5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 rot="-207900">
                  <a:off x="-238709" y="4137361"/>
                  <a:ext cx="3797125" cy="195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5" name="Google Shape;155;p5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56" name="Google Shape;156;p5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5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5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5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5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5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5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5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4" name="Google Shape;164;p5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65" name="Google Shape;165;p5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7" name="Google Shape;167;p5"/>
            <p:cNvSpPr/>
            <p:nvPr/>
          </p:nvSpPr>
          <p:spPr>
            <a:xfrm flipH="1">
              <a:off x="7675315" y="4202101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539604" y="33427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5"/>
            <p:cNvGrpSpPr/>
            <p:nvPr/>
          </p:nvGrpSpPr>
          <p:grpSpPr>
            <a:xfrm rot="-2996445" flipH="1">
              <a:off x="-381636" y="2213359"/>
              <a:ext cx="740371" cy="757532"/>
              <a:chOff x="4391775" y="4244400"/>
              <a:chExt cx="715125" cy="731700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3740813" y="4257079"/>
              <a:ext cx="763146" cy="697824"/>
              <a:chOff x="3681125" y="1846650"/>
              <a:chExt cx="515500" cy="47137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5"/>
            <p:cNvSpPr/>
            <p:nvPr/>
          </p:nvSpPr>
          <p:spPr>
            <a:xfrm flipH="1">
              <a:off x="6136640" y="4606112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flipH="1">
              <a:off x="8514668" y="2864596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76317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body" idx="2"/>
          </p:nvPr>
        </p:nvSpPr>
        <p:spPr>
          <a:xfrm>
            <a:off x="471782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6"/>
          <p:cNvGrpSpPr/>
          <p:nvPr/>
        </p:nvGrpSpPr>
        <p:grpSpPr>
          <a:xfrm>
            <a:off x="-1576048" y="-1148675"/>
            <a:ext cx="11585100" cy="7420369"/>
            <a:chOff x="-1576048" y="-1148675"/>
            <a:chExt cx="11585100" cy="7420369"/>
          </a:xfrm>
        </p:grpSpPr>
        <p:grpSp>
          <p:nvGrpSpPr>
            <p:cNvPr id="184" name="Google Shape;184;p6"/>
            <p:cNvGrpSpPr/>
            <p:nvPr/>
          </p:nvGrpSpPr>
          <p:grpSpPr>
            <a:xfrm>
              <a:off x="-1576048" y="-1148675"/>
              <a:ext cx="11585100" cy="7420369"/>
              <a:chOff x="-1576048" y="-1148675"/>
              <a:chExt cx="11585100" cy="7420369"/>
            </a:xfrm>
          </p:grpSpPr>
          <p:sp>
            <p:nvSpPr>
              <p:cNvPr id="185" name="Google Shape;185;p6"/>
              <p:cNvSpPr/>
              <p:nvPr/>
            </p:nvSpPr>
            <p:spPr>
              <a:xfrm>
                <a:off x="8542192" y="3743799"/>
                <a:ext cx="81355" cy="6947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087" extrusionOk="0">
                    <a:moveTo>
                      <a:pt x="936" y="0"/>
                    </a:moveTo>
                    <a:cubicBezTo>
                      <a:pt x="562" y="0"/>
                      <a:pt x="220" y="138"/>
                      <a:pt x="120" y="496"/>
                    </a:cubicBezTo>
                    <a:cubicBezTo>
                      <a:pt x="1" y="764"/>
                      <a:pt x="1" y="1062"/>
                      <a:pt x="90" y="1331"/>
                    </a:cubicBezTo>
                    <a:cubicBezTo>
                      <a:pt x="150" y="1569"/>
                      <a:pt x="328" y="1778"/>
                      <a:pt x="537" y="1897"/>
                    </a:cubicBezTo>
                    <a:cubicBezTo>
                      <a:pt x="656" y="1956"/>
                      <a:pt x="746" y="2016"/>
                      <a:pt x="865" y="2046"/>
                    </a:cubicBezTo>
                    <a:cubicBezTo>
                      <a:pt x="966" y="2073"/>
                      <a:pt x="1071" y="2087"/>
                      <a:pt x="1175" y="2087"/>
                    </a:cubicBezTo>
                    <a:cubicBezTo>
                      <a:pt x="1408" y="2087"/>
                      <a:pt x="1642" y="2020"/>
                      <a:pt x="1848" y="1897"/>
                    </a:cubicBezTo>
                    <a:cubicBezTo>
                      <a:pt x="2265" y="1539"/>
                      <a:pt x="2444" y="764"/>
                      <a:pt x="1997" y="377"/>
                    </a:cubicBezTo>
                    <a:cubicBezTo>
                      <a:pt x="1781" y="161"/>
                      <a:pt x="1339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6"/>
              <p:cNvGrpSpPr/>
              <p:nvPr/>
            </p:nvGrpSpPr>
            <p:grpSpPr>
              <a:xfrm rot="-809490" flipH="1">
                <a:off x="-1288721" y="-859989"/>
                <a:ext cx="2805391" cy="2794970"/>
                <a:chOff x="7545828" y="-718153"/>
                <a:chExt cx="2805405" cy="2794983"/>
              </a:xfrm>
            </p:grpSpPr>
            <p:grpSp>
              <p:nvGrpSpPr>
                <p:cNvPr id="187" name="Google Shape;187;p6"/>
                <p:cNvGrpSpPr/>
                <p:nvPr/>
              </p:nvGrpSpPr>
              <p:grpSpPr>
                <a:xfrm>
                  <a:off x="7568552" y="-718153"/>
                  <a:ext cx="2554222" cy="2762605"/>
                  <a:chOff x="7568552" y="-718153"/>
                  <a:chExt cx="2554222" cy="2762605"/>
                </a:xfrm>
              </p:grpSpPr>
              <p:sp>
                <p:nvSpPr>
                  <p:cNvPr id="188" name="Google Shape;188;p6"/>
                  <p:cNvSpPr/>
                  <p:nvPr/>
                </p:nvSpPr>
                <p:spPr>
                  <a:xfrm rot="-49921">
                    <a:off x="7588213" y="-700037"/>
                    <a:ext cx="2514900" cy="2726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9" name="Google Shape;189;p6"/>
                  <p:cNvGrpSpPr/>
                  <p:nvPr/>
                </p:nvGrpSpPr>
                <p:grpSpPr>
                  <a:xfrm rot="8100000">
                    <a:off x="8889962" y="1557871"/>
                    <a:ext cx="70212" cy="266577"/>
                    <a:chOff x="6051275" y="3616391"/>
                    <a:chExt cx="70213" cy="266579"/>
                  </a:xfrm>
                </p:grpSpPr>
                <p:sp>
                  <p:nvSpPr>
                    <p:cNvPr id="190" name="Google Shape;190;p6"/>
                    <p:cNvSpPr/>
                    <p:nvPr/>
                  </p:nvSpPr>
                  <p:spPr>
                    <a:xfrm>
                      <a:off x="6060853" y="361639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" name="Google Shape;191;p6"/>
                    <p:cNvSpPr/>
                    <p:nvPr/>
                  </p:nvSpPr>
                  <p:spPr>
                    <a:xfrm>
                      <a:off x="6051275" y="382308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" name="Google Shape;192;p6"/>
                <p:cNvSpPr/>
                <p:nvPr/>
              </p:nvSpPr>
              <p:spPr>
                <a:xfrm rot="-549082">
                  <a:off x="7717456" y="-459425"/>
                  <a:ext cx="2462148" cy="235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3" name="Google Shape;193;p6"/>
                <p:cNvGrpSpPr/>
                <p:nvPr/>
              </p:nvGrpSpPr>
              <p:grpSpPr>
                <a:xfrm rot="-3298310">
                  <a:off x="8488505" y="-203587"/>
                  <a:ext cx="697299" cy="977687"/>
                  <a:chOff x="8560167" y="-247445"/>
                  <a:chExt cx="697274" cy="977652"/>
                </a:xfrm>
              </p:grpSpPr>
              <p:sp>
                <p:nvSpPr>
                  <p:cNvPr id="194" name="Google Shape;194;p6"/>
                  <p:cNvSpPr/>
                  <p:nvPr/>
                </p:nvSpPr>
                <p:spPr>
                  <a:xfrm>
                    <a:off x="8560167" y="365608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6"/>
                  <p:cNvSpPr/>
                  <p:nvPr/>
                </p:nvSpPr>
                <p:spPr>
                  <a:xfrm>
                    <a:off x="8797599" y="37324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8579844" y="-247445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8700161" y="584477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9135329" y="42351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6"/>
                  <p:cNvSpPr/>
                  <p:nvPr/>
                </p:nvSpPr>
                <p:spPr>
                  <a:xfrm>
                    <a:off x="8884093" y="-147652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6"/>
                  <p:cNvSpPr/>
                  <p:nvPr/>
                </p:nvSpPr>
                <p:spPr>
                  <a:xfrm>
                    <a:off x="9015890" y="27049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6"/>
                  <p:cNvSpPr/>
                  <p:nvPr/>
                </p:nvSpPr>
                <p:spPr>
                  <a:xfrm>
                    <a:off x="8668220" y="96499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2" name="Google Shape;202;p6"/>
              <p:cNvGrpSpPr/>
              <p:nvPr/>
            </p:nvGrpSpPr>
            <p:grpSpPr>
              <a:xfrm rot="-5400000">
                <a:off x="6787662" y="3050304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203" name="Google Shape;203;p6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204" name="Google Shape;204;p6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6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6" name="Google Shape;206;p6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207" name="Google Shape;207;p6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208;p6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209;p6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210;p6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" name="Google Shape;211;p6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" name="Google Shape;212;p6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3" name="Google Shape;213;p6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" name="Google Shape;214;p6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15" name="Google Shape;215;p6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6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18" name="Google Shape;218;p6"/>
              <p:cNvSpPr/>
              <p:nvPr/>
            </p:nvSpPr>
            <p:spPr>
              <a:xfrm rot="9884829" flipH="1">
                <a:off x="-512657" y="3785588"/>
                <a:ext cx="1508230" cy="1268252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6"/>
              <p:cNvGrpSpPr/>
              <p:nvPr/>
            </p:nvGrpSpPr>
            <p:grpSpPr>
              <a:xfrm rot="2996445">
                <a:off x="6894346" y="-368366"/>
                <a:ext cx="740371" cy="757532"/>
                <a:chOff x="4391775" y="4244400"/>
                <a:chExt cx="715125" cy="731700"/>
              </a:xfrm>
            </p:grpSpPr>
            <p:sp>
              <p:nvSpPr>
                <p:cNvPr id="220" name="Google Shape;220;p6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6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223;p6"/>
              <p:cNvGrpSpPr/>
              <p:nvPr/>
            </p:nvGrpSpPr>
            <p:grpSpPr>
              <a:xfrm>
                <a:off x="3977247" y="4829991"/>
                <a:ext cx="763146" cy="697824"/>
                <a:chOff x="3681125" y="1846650"/>
                <a:chExt cx="515500" cy="471375"/>
              </a:xfrm>
            </p:grpSpPr>
            <p:sp>
              <p:nvSpPr>
                <p:cNvPr id="224" name="Google Shape;224;p6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6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" name="Google Shape;227;p6"/>
              <p:cNvSpPr/>
              <p:nvPr/>
            </p:nvSpPr>
            <p:spPr>
              <a:xfrm>
                <a:off x="3408055" y="252059"/>
                <a:ext cx="113943" cy="94536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890895" y="4793924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27103" y="2919083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" name="Google Shape;230;p6"/>
            <p:cNvSpPr/>
            <p:nvPr/>
          </p:nvSpPr>
          <p:spPr>
            <a:xfrm flipH="1">
              <a:off x="7908250" y="200840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9"/>
          <p:cNvGrpSpPr/>
          <p:nvPr/>
        </p:nvGrpSpPr>
        <p:grpSpPr>
          <a:xfrm>
            <a:off x="-1564452" y="-512905"/>
            <a:ext cx="11609788" cy="6915974"/>
            <a:chOff x="-1564452" y="-512905"/>
            <a:chExt cx="11609788" cy="6915974"/>
          </a:xfrm>
        </p:grpSpPr>
        <p:sp>
          <p:nvSpPr>
            <p:cNvPr id="330" name="Google Shape;330;p9"/>
            <p:cNvSpPr/>
            <p:nvPr/>
          </p:nvSpPr>
          <p:spPr>
            <a:xfrm rot="425420" flipH="1">
              <a:off x="7975294" y="3902539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-10587449" flipH="1">
              <a:off x="-329433" y="861046"/>
              <a:ext cx="1508261" cy="1268278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6301442" y="4353675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2903455" y="4639516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4321124" y="61661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292870" y="361181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9"/>
            <p:cNvGrpSpPr/>
            <p:nvPr/>
          </p:nvGrpSpPr>
          <p:grpSpPr>
            <a:xfrm rot="-9990510">
              <a:off x="-1232810" y="2854884"/>
              <a:ext cx="3190613" cy="3220433"/>
              <a:chOff x="7044875" y="-1293869"/>
              <a:chExt cx="3190628" cy="3220448"/>
            </a:xfrm>
          </p:grpSpPr>
          <p:grpSp>
            <p:nvGrpSpPr>
              <p:cNvPr id="337" name="Google Shape;337;p9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9" name="Google Shape;339;p9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340" name="Google Shape;340;p9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341;p9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42" name="Google Shape;342;p9"/>
              <p:cNvSpPr/>
              <p:nvPr/>
            </p:nvSpPr>
            <p:spPr>
              <a:xfrm rot="-549082">
                <a:off x="7216503" y="-8171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9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344" name="Google Shape;344;p9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9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2" name="Google Shape;352;p9"/>
            <p:cNvGrpSpPr/>
            <p:nvPr/>
          </p:nvGrpSpPr>
          <p:grpSpPr>
            <a:xfrm rot="-7803555">
              <a:off x="4522886" y="4754330"/>
              <a:ext cx="740371" cy="757532"/>
              <a:chOff x="4391775" y="4244400"/>
              <a:chExt cx="715125" cy="731700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 rot="10800000">
              <a:off x="8792848" y="1895755"/>
              <a:ext cx="763146" cy="697824"/>
              <a:chOff x="3681125" y="1846650"/>
              <a:chExt cx="515500" cy="471375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5703351" y="-512905"/>
              <a:ext cx="4341985" cy="2100795"/>
              <a:chOff x="-1013962" y="3673802"/>
              <a:chExt cx="4341985" cy="2100795"/>
            </a:xfrm>
          </p:grpSpPr>
          <p:grpSp>
            <p:nvGrpSpPr>
              <p:cNvPr id="361" name="Google Shape;361;p9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362" name="Google Shape;362;p9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9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9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365" name="Google Shape;365;p9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9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9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9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9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9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9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9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3" name="Google Shape;373;p9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374" name="Google Shape;374;p9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9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1913700" y="1208525"/>
            <a:ext cx="5316600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1913700" y="2337950"/>
            <a:ext cx="531660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" hasCustomPrompt="1"/>
          </p:nvPr>
        </p:nvSpPr>
        <p:spPr>
          <a:xfrm>
            <a:off x="7913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"/>
          </p:nvPr>
        </p:nvSpPr>
        <p:spPr>
          <a:xfrm>
            <a:off x="2003650" y="1834297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3"/>
          </p:nvPr>
        </p:nvSpPr>
        <p:spPr>
          <a:xfrm>
            <a:off x="2003650" y="213008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4" hasCustomPrompt="1"/>
          </p:nvPr>
        </p:nvSpPr>
        <p:spPr>
          <a:xfrm>
            <a:off x="7913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5"/>
          </p:nvPr>
        </p:nvSpPr>
        <p:spPr>
          <a:xfrm>
            <a:off x="2003650" y="3237322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6"/>
          </p:nvPr>
        </p:nvSpPr>
        <p:spPr>
          <a:xfrm>
            <a:off x="2003650" y="353323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7" hasCustomPrompt="1"/>
          </p:nvPr>
        </p:nvSpPr>
        <p:spPr>
          <a:xfrm>
            <a:off x="45915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8"/>
          </p:nvPr>
        </p:nvSpPr>
        <p:spPr>
          <a:xfrm>
            <a:off x="5803850" y="1834297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9"/>
          </p:nvPr>
        </p:nvSpPr>
        <p:spPr>
          <a:xfrm>
            <a:off x="5803850" y="213008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13" hasCustomPrompt="1"/>
          </p:nvPr>
        </p:nvSpPr>
        <p:spPr>
          <a:xfrm>
            <a:off x="45915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14"/>
          </p:nvPr>
        </p:nvSpPr>
        <p:spPr>
          <a:xfrm>
            <a:off x="5803850" y="3237322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15"/>
          </p:nvPr>
        </p:nvSpPr>
        <p:spPr>
          <a:xfrm>
            <a:off x="5803850" y="353323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>
            <a:off x="-1105662" y="-460499"/>
            <a:ext cx="10842448" cy="6568171"/>
            <a:chOff x="-1105662" y="-460499"/>
            <a:chExt cx="10842448" cy="6568171"/>
          </a:xfrm>
        </p:grpSpPr>
        <p:grpSp>
          <p:nvGrpSpPr>
            <p:cNvPr id="483" name="Google Shape;483;p13"/>
            <p:cNvGrpSpPr/>
            <p:nvPr/>
          </p:nvGrpSpPr>
          <p:grpSpPr>
            <a:xfrm>
              <a:off x="-1105662" y="-460499"/>
              <a:ext cx="10842448" cy="6568171"/>
              <a:chOff x="-1105662" y="-460499"/>
              <a:chExt cx="10842448" cy="6568171"/>
            </a:xfrm>
          </p:grpSpPr>
          <p:sp>
            <p:nvSpPr>
              <p:cNvPr id="484" name="Google Shape;484;p13"/>
              <p:cNvSpPr/>
              <p:nvPr/>
            </p:nvSpPr>
            <p:spPr>
              <a:xfrm rot="-269979">
                <a:off x="-620122" y="2105661"/>
                <a:ext cx="1508330" cy="1268336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10800000">
                <a:off x="8228575" y="265946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" name="Google Shape;486;p13"/>
              <p:cNvGrpSpPr/>
              <p:nvPr/>
            </p:nvGrpSpPr>
            <p:grpSpPr>
              <a:xfrm rot="2996445">
                <a:off x="5742471" y="-312166"/>
                <a:ext cx="740371" cy="757532"/>
                <a:chOff x="4391775" y="4244400"/>
                <a:chExt cx="715125" cy="731700"/>
              </a:xfrm>
            </p:grpSpPr>
            <p:sp>
              <p:nvSpPr>
                <p:cNvPr id="487" name="Google Shape;487;p13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3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3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13"/>
              <p:cNvGrpSpPr/>
              <p:nvPr/>
            </p:nvGrpSpPr>
            <p:grpSpPr>
              <a:xfrm>
                <a:off x="8006047" y="4777554"/>
                <a:ext cx="763146" cy="697824"/>
                <a:chOff x="3681125" y="1846650"/>
                <a:chExt cx="515500" cy="471375"/>
              </a:xfrm>
            </p:grpSpPr>
            <p:sp>
              <p:nvSpPr>
                <p:cNvPr id="491" name="Google Shape;491;p13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3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3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" name="Google Shape;494;p13"/>
              <p:cNvGrpSpPr/>
              <p:nvPr/>
            </p:nvGrpSpPr>
            <p:grpSpPr>
              <a:xfrm>
                <a:off x="-1105662" y="4006877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495" name="Google Shape;495;p13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496" name="Google Shape;496;p13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13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98" name="Google Shape;498;p13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499" name="Google Shape;499;p13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0" name="Google Shape;500;p13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1" name="Google Shape;501;p13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2" name="Google Shape;502;p13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3" name="Google Shape;503;p13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4" name="Google Shape;504;p13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5" name="Google Shape;505;p13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6" name="Google Shape;506;p13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507" name="Google Shape;507;p13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508" name="Google Shape;508;p13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3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0" name="Google Shape;510;p13"/>
              <p:cNvSpPr/>
              <p:nvPr/>
            </p:nvSpPr>
            <p:spPr>
              <a:xfrm rot="10800000" flipH="1">
                <a:off x="492630" y="3746166"/>
                <a:ext cx="113943" cy="94536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 rot="10800000" flipH="1">
                <a:off x="2744645" y="329635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 rot="10800000" flipH="1">
                <a:off x="423153" y="1425765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 rot="10800000" flipH="1">
                <a:off x="8553180" y="2477216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13"/>
            <p:cNvSpPr/>
            <p:nvPr/>
          </p:nvSpPr>
          <p:spPr>
            <a:xfrm rot="10800000" flipH="1">
              <a:off x="4520398" y="484464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 rot="10800000" flipH="1">
              <a:off x="3119967" y="4427841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5"/>
          <p:cNvSpPr txBox="1">
            <a:spLocks noGrp="1"/>
          </p:cNvSpPr>
          <p:nvPr>
            <p:ph type="body" idx="1"/>
          </p:nvPr>
        </p:nvSpPr>
        <p:spPr>
          <a:xfrm>
            <a:off x="714575" y="2008500"/>
            <a:ext cx="38574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1" name="Google Shape;551;p15"/>
          <p:cNvSpPr txBox="1">
            <a:spLocks noGrp="1"/>
          </p:cNvSpPr>
          <p:nvPr>
            <p:ph type="body" idx="2"/>
          </p:nvPr>
        </p:nvSpPr>
        <p:spPr>
          <a:xfrm>
            <a:off x="4572000" y="2008500"/>
            <a:ext cx="38574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52" name="Google Shape;552;p15"/>
          <p:cNvGrpSpPr/>
          <p:nvPr/>
        </p:nvGrpSpPr>
        <p:grpSpPr>
          <a:xfrm>
            <a:off x="-1883007" y="-362846"/>
            <a:ext cx="11467499" cy="7343944"/>
            <a:chOff x="-1883007" y="-362846"/>
            <a:chExt cx="11467499" cy="7343944"/>
          </a:xfrm>
        </p:grpSpPr>
        <p:grpSp>
          <p:nvGrpSpPr>
            <p:cNvPr id="553" name="Google Shape;553;p15"/>
            <p:cNvGrpSpPr/>
            <p:nvPr/>
          </p:nvGrpSpPr>
          <p:grpSpPr>
            <a:xfrm>
              <a:off x="-1883007" y="1223249"/>
              <a:ext cx="11467499" cy="5757849"/>
              <a:chOff x="-1883007" y="1223249"/>
              <a:chExt cx="11467499" cy="5757849"/>
            </a:xfrm>
          </p:grpSpPr>
          <p:grpSp>
            <p:nvGrpSpPr>
              <p:cNvPr id="554" name="Google Shape;554;p15"/>
              <p:cNvGrpSpPr/>
              <p:nvPr/>
            </p:nvGrpSpPr>
            <p:grpSpPr>
              <a:xfrm rot="-9775884">
                <a:off x="-1459172" y="3156958"/>
                <a:ext cx="3406169" cy="3399115"/>
                <a:chOff x="6888464" y="-1383307"/>
                <a:chExt cx="3406361" cy="3399307"/>
              </a:xfrm>
            </p:grpSpPr>
            <p:grpSp>
              <p:nvGrpSpPr>
                <p:cNvPr id="555" name="Google Shape;555;p15"/>
                <p:cNvGrpSpPr/>
                <p:nvPr/>
              </p:nvGrpSpPr>
              <p:grpSpPr>
                <a:xfrm>
                  <a:off x="7173820" y="-1293869"/>
                  <a:ext cx="3061683" cy="3220448"/>
                  <a:chOff x="7173820" y="-1293869"/>
                  <a:chExt cx="3061683" cy="3220448"/>
                </a:xfrm>
              </p:grpSpPr>
              <p:sp>
                <p:nvSpPr>
                  <p:cNvPr id="556" name="Google Shape;556;p15"/>
                  <p:cNvSpPr/>
                  <p:nvPr/>
                </p:nvSpPr>
                <p:spPr>
                  <a:xfrm rot="-776719">
                    <a:off x="7447222" y="-1046817"/>
                    <a:ext cx="2514879" cy="272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57" name="Google Shape;557;p15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558" name="Google Shape;558;p15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15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560" name="Google Shape;560;p15"/>
                <p:cNvSpPr/>
                <p:nvPr/>
              </p:nvSpPr>
              <p:spPr>
                <a:xfrm rot="-2539449">
                  <a:off x="7360537" y="-861338"/>
                  <a:ext cx="2462217" cy="23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1" name="Google Shape;561;p15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562" name="Google Shape;562;p15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15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15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15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15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15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15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15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570;p15"/>
              <p:cNvGrpSpPr/>
              <p:nvPr/>
            </p:nvGrpSpPr>
            <p:grpSpPr>
              <a:xfrm rot="-2996445" flipH="1">
                <a:off x="8686164" y="4534621"/>
                <a:ext cx="740371" cy="757532"/>
                <a:chOff x="4391775" y="4244400"/>
                <a:chExt cx="715125" cy="731700"/>
              </a:xfrm>
            </p:grpSpPr>
            <p:sp>
              <p:nvSpPr>
                <p:cNvPr id="571" name="Google Shape;571;p15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15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15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15"/>
              <p:cNvSpPr/>
              <p:nvPr/>
            </p:nvSpPr>
            <p:spPr>
              <a:xfrm flipH="1">
                <a:off x="8302980" y="1574146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5"/>
              <p:cNvSpPr/>
              <p:nvPr/>
            </p:nvSpPr>
            <p:spPr>
              <a:xfrm flipH="1">
                <a:off x="315937" y="1223249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 flipH="1">
                <a:off x="356337" y="2794874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 flipH="1">
                <a:off x="8677455" y="3732860"/>
                <a:ext cx="103225" cy="85382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2565" extrusionOk="0">
                    <a:moveTo>
                      <a:pt x="1531" y="1"/>
                    </a:moveTo>
                    <a:cubicBezTo>
                      <a:pt x="1460" y="1"/>
                      <a:pt x="1386" y="8"/>
                      <a:pt x="1311" y="23"/>
                    </a:cubicBezTo>
                    <a:cubicBezTo>
                      <a:pt x="894" y="83"/>
                      <a:pt x="507" y="351"/>
                      <a:pt x="298" y="738"/>
                    </a:cubicBezTo>
                    <a:cubicBezTo>
                      <a:pt x="0" y="1334"/>
                      <a:pt x="239" y="2287"/>
                      <a:pt x="954" y="2496"/>
                    </a:cubicBezTo>
                    <a:cubicBezTo>
                      <a:pt x="1096" y="2542"/>
                      <a:pt x="1264" y="2564"/>
                      <a:pt x="1441" y="2564"/>
                    </a:cubicBezTo>
                    <a:cubicBezTo>
                      <a:pt x="2188" y="2564"/>
                      <a:pt x="3100" y="2159"/>
                      <a:pt x="2980" y="1364"/>
                    </a:cubicBezTo>
                    <a:cubicBezTo>
                      <a:pt x="2950" y="1006"/>
                      <a:pt x="2801" y="649"/>
                      <a:pt x="2563" y="381"/>
                    </a:cubicBezTo>
                    <a:cubicBezTo>
                      <a:pt x="2324" y="172"/>
                      <a:pt x="2056" y="53"/>
                      <a:pt x="1728" y="23"/>
                    </a:cubicBezTo>
                    <a:cubicBezTo>
                      <a:pt x="1669" y="8"/>
                      <a:pt x="1602" y="1"/>
                      <a:pt x="1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15"/>
            <p:cNvGrpSpPr/>
            <p:nvPr/>
          </p:nvGrpSpPr>
          <p:grpSpPr>
            <a:xfrm flipH="1">
              <a:off x="1302413" y="-362846"/>
              <a:ext cx="763146" cy="697824"/>
              <a:chOff x="3681125" y="1846650"/>
              <a:chExt cx="515500" cy="471375"/>
            </a:xfrm>
          </p:grpSpPr>
          <p:sp>
            <p:nvSpPr>
              <p:cNvPr id="579" name="Google Shape;579;p15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0"/>
          <p:cNvSpPr txBox="1">
            <a:spLocks noGrp="1"/>
          </p:cNvSpPr>
          <p:nvPr>
            <p:ph type="subTitle" idx="1"/>
          </p:nvPr>
        </p:nvSpPr>
        <p:spPr>
          <a:xfrm>
            <a:off x="4948400" y="3604778"/>
            <a:ext cx="32244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0"/>
          <p:cNvSpPr txBox="1">
            <a:spLocks noGrp="1"/>
          </p:cNvSpPr>
          <p:nvPr>
            <p:ph type="subTitle" idx="2"/>
          </p:nvPr>
        </p:nvSpPr>
        <p:spPr>
          <a:xfrm>
            <a:off x="3724200" y="1102175"/>
            <a:ext cx="4449000" cy="14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-755112" y="-895596"/>
            <a:ext cx="10861444" cy="6758744"/>
            <a:chOff x="-755112" y="-895596"/>
            <a:chExt cx="10861444" cy="6758744"/>
          </a:xfrm>
        </p:grpSpPr>
        <p:grpSp>
          <p:nvGrpSpPr>
            <p:cNvPr id="801" name="Google Shape;801;p20"/>
            <p:cNvGrpSpPr/>
            <p:nvPr/>
          </p:nvGrpSpPr>
          <p:grpSpPr>
            <a:xfrm>
              <a:off x="-755112" y="-895596"/>
              <a:ext cx="10861444" cy="6758744"/>
              <a:chOff x="-755112" y="-895596"/>
              <a:chExt cx="10861444" cy="6758744"/>
            </a:xfrm>
          </p:grpSpPr>
          <p:sp>
            <p:nvSpPr>
              <p:cNvPr id="802" name="Google Shape;802;p20"/>
              <p:cNvSpPr/>
              <p:nvPr/>
            </p:nvSpPr>
            <p:spPr>
              <a:xfrm rot="10800000" flipH="1">
                <a:off x="4463416" y="361185"/>
                <a:ext cx="217168" cy="176324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5297" extrusionOk="0">
                    <a:moveTo>
                      <a:pt x="3019" y="1"/>
                    </a:moveTo>
                    <a:cubicBezTo>
                      <a:pt x="2799" y="1"/>
                      <a:pt x="2575" y="28"/>
                      <a:pt x="2352" y="81"/>
                    </a:cubicBezTo>
                    <a:cubicBezTo>
                      <a:pt x="2084" y="140"/>
                      <a:pt x="1815" y="230"/>
                      <a:pt x="1577" y="349"/>
                    </a:cubicBezTo>
                    <a:cubicBezTo>
                      <a:pt x="802" y="766"/>
                      <a:pt x="296" y="1511"/>
                      <a:pt x="147" y="2375"/>
                    </a:cubicBezTo>
                    <a:cubicBezTo>
                      <a:pt x="0" y="3692"/>
                      <a:pt x="1033" y="5297"/>
                      <a:pt x="2453" y="5297"/>
                    </a:cubicBezTo>
                    <a:cubicBezTo>
                      <a:pt x="2479" y="5297"/>
                      <a:pt x="2505" y="5296"/>
                      <a:pt x="2531" y="5295"/>
                    </a:cubicBezTo>
                    <a:cubicBezTo>
                      <a:pt x="4110" y="5236"/>
                      <a:pt x="6523" y="3567"/>
                      <a:pt x="5600" y="1779"/>
                    </a:cubicBezTo>
                    <a:cubicBezTo>
                      <a:pt x="5302" y="1124"/>
                      <a:pt x="4795" y="617"/>
                      <a:pt x="4169" y="260"/>
                    </a:cubicBezTo>
                    <a:cubicBezTo>
                      <a:pt x="3805" y="87"/>
                      <a:pt x="3417" y="1"/>
                      <a:pt x="3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 rot="10800000">
                <a:off x="8062050" y="367496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4" name="Google Shape;804;p20"/>
              <p:cNvGrpSpPr/>
              <p:nvPr/>
            </p:nvGrpSpPr>
            <p:grpSpPr>
              <a:xfrm>
                <a:off x="7240429" y="-895596"/>
                <a:ext cx="2865902" cy="2866186"/>
                <a:chOff x="7229917" y="-939609"/>
                <a:chExt cx="2865902" cy="2866186"/>
              </a:xfrm>
            </p:grpSpPr>
            <p:grpSp>
              <p:nvGrpSpPr>
                <p:cNvPr id="805" name="Google Shape;805;p20"/>
                <p:cNvGrpSpPr/>
                <p:nvPr/>
              </p:nvGrpSpPr>
              <p:grpSpPr>
                <a:xfrm>
                  <a:off x="7229917" y="-938831"/>
                  <a:ext cx="2865902" cy="2666882"/>
                  <a:chOff x="7229917" y="-938831"/>
                  <a:chExt cx="2865902" cy="2666882"/>
                </a:xfrm>
              </p:grpSpPr>
              <p:sp>
                <p:nvSpPr>
                  <p:cNvPr id="806" name="Google Shape;806;p20"/>
                  <p:cNvSpPr/>
                  <p:nvPr/>
                </p:nvSpPr>
                <p:spPr>
                  <a:xfrm rot="5202986" flipH="1">
                    <a:off x="7405437" y="-968556"/>
                    <a:ext cx="2514862" cy="2726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07" name="Google Shape;807;p20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808" name="Google Shape;808;p20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9" name="Google Shape;809;p20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10" name="Google Shape;810;p20"/>
                <p:cNvSpPr/>
                <p:nvPr/>
              </p:nvSpPr>
              <p:spPr>
                <a:xfrm rot="4740398" flipH="1">
                  <a:off x="7473622" y="-684296"/>
                  <a:ext cx="2462087" cy="235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1" name="Google Shape;811;p20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812" name="Google Shape;812;p20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20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20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20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20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20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20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0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0" name="Google Shape;820;p20"/>
              <p:cNvGrpSpPr/>
              <p:nvPr/>
            </p:nvGrpSpPr>
            <p:grpSpPr>
              <a:xfrm>
                <a:off x="-755112" y="3762352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821" name="Google Shape;821;p20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822" name="Google Shape;822;p20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0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24" name="Google Shape;824;p20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825" name="Google Shape;825;p20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6" name="Google Shape;826;p20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7" name="Google Shape;827;p20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8" name="Google Shape;828;p20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9" name="Google Shape;829;p20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Google Shape;830;p20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1" name="Google Shape;831;p20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2" name="Google Shape;832;p20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33" name="Google Shape;833;p20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834" name="Google Shape;834;p20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0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6" name="Google Shape;836;p20"/>
              <p:cNvSpPr/>
              <p:nvPr/>
            </p:nvSpPr>
            <p:spPr>
              <a:xfrm rot="10800000" flipH="1">
                <a:off x="588128" y="2743140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 rot="10800000" flipH="1">
                <a:off x="8553180" y="2477216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8" name="Google Shape;838;p20"/>
            <p:cNvSpPr/>
            <p:nvPr/>
          </p:nvSpPr>
          <p:spPr>
            <a:xfrm rot="-126492">
              <a:off x="-225113" y="301686"/>
              <a:ext cx="1508325" cy="126833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 rot="10800000" flipH="1">
              <a:off x="1759455" y="420903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 rot="10800000" flipH="1">
              <a:off x="5815798" y="474399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0"/>
          <p:cNvGrpSpPr/>
          <p:nvPr/>
        </p:nvGrpSpPr>
        <p:grpSpPr>
          <a:xfrm rot="2996445">
            <a:off x="2642858" y="-292541"/>
            <a:ext cx="740371" cy="757532"/>
            <a:chOff x="4391775" y="4244400"/>
            <a:chExt cx="715125" cy="731700"/>
          </a:xfrm>
        </p:grpSpPr>
        <p:sp>
          <p:nvSpPr>
            <p:cNvPr id="842" name="Google Shape;842;p20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2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-445126" y="-725259"/>
            <a:ext cx="10429957" cy="6747653"/>
            <a:chOff x="-445126" y="-725259"/>
            <a:chExt cx="10429957" cy="6747653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-445126" y="-725259"/>
              <a:ext cx="10429957" cy="6747653"/>
              <a:chOff x="-445126" y="-725259"/>
              <a:chExt cx="10429957" cy="6747653"/>
            </a:xfrm>
          </p:grpSpPr>
          <p:sp>
            <p:nvSpPr>
              <p:cNvPr id="1280" name="Google Shape;1280;p30"/>
              <p:cNvSpPr/>
              <p:nvPr/>
            </p:nvSpPr>
            <p:spPr>
              <a:xfrm rot="10530021">
                <a:off x="1705066" y="-62664"/>
                <a:ext cx="1508330" cy="1268336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 flipH="1">
                <a:off x="7313925" y="4044227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82" name="Google Shape;1282;p30"/>
              <p:cNvGrpSpPr/>
              <p:nvPr/>
            </p:nvGrpSpPr>
            <p:grpSpPr>
              <a:xfrm>
                <a:off x="7118929" y="-725259"/>
                <a:ext cx="2865902" cy="2866186"/>
                <a:chOff x="7229917" y="-939609"/>
                <a:chExt cx="2865902" cy="2866186"/>
              </a:xfrm>
            </p:grpSpPr>
            <p:grpSp>
              <p:nvGrpSpPr>
                <p:cNvPr id="1283" name="Google Shape;1283;p30"/>
                <p:cNvGrpSpPr/>
                <p:nvPr/>
              </p:nvGrpSpPr>
              <p:grpSpPr>
                <a:xfrm>
                  <a:off x="7229917" y="-938831"/>
                  <a:ext cx="2865902" cy="2666882"/>
                  <a:chOff x="7229917" y="-938831"/>
                  <a:chExt cx="2865902" cy="2666882"/>
                </a:xfrm>
              </p:grpSpPr>
              <p:sp>
                <p:nvSpPr>
                  <p:cNvPr id="1284" name="Google Shape;1284;p30"/>
                  <p:cNvSpPr/>
                  <p:nvPr/>
                </p:nvSpPr>
                <p:spPr>
                  <a:xfrm rot="5202986" flipH="1">
                    <a:off x="7405437" y="-968556"/>
                    <a:ext cx="2514862" cy="2726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285" name="Google Shape;1285;p30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1286" name="Google Shape;1286;p30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287" name="Google Shape;1287;p30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288" name="Google Shape;1288;p30"/>
                <p:cNvSpPr/>
                <p:nvPr/>
              </p:nvSpPr>
              <p:spPr>
                <a:xfrm rot="4740398" flipH="1">
                  <a:off x="7473622" y="-684296"/>
                  <a:ext cx="2462087" cy="235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289" name="Google Shape;1289;p30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1290" name="Google Shape;1290;p30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1" name="Google Shape;1291;p30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1298" name="Google Shape;1298;p30"/>
              <p:cNvGrpSpPr/>
              <p:nvPr/>
            </p:nvGrpSpPr>
            <p:grpSpPr>
              <a:xfrm>
                <a:off x="4660322" y="-153871"/>
                <a:ext cx="763146" cy="697824"/>
                <a:chOff x="3681125" y="1846650"/>
                <a:chExt cx="515500" cy="471375"/>
              </a:xfrm>
            </p:grpSpPr>
            <p:sp>
              <p:nvSpPr>
                <p:cNvPr id="1299" name="Google Shape;1299;p30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0" name="Google Shape;1300;p30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1" name="Google Shape;1301;p30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02" name="Google Shape;1302;p30"/>
              <p:cNvGrpSpPr/>
              <p:nvPr/>
            </p:nvGrpSpPr>
            <p:grpSpPr>
              <a:xfrm rot="-482847">
                <a:off x="-319450" y="3627904"/>
                <a:ext cx="4342194" cy="2100896"/>
                <a:chOff x="-1013962" y="3673802"/>
                <a:chExt cx="4341985" cy="2100795"/>
              </a:xfrm>
            </p:grpSpPr>
            <p:grpSp>
              <p:nvGrpSpPr>
                <p:cNvPr id="1303" name="Google Shape;1303;p30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06" name="Google Shape;1306;p30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1307" name="Google Shape;1307;p30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08" name="Google Shape;1308;p30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09" name="Google Shape;1309;p30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0" name="Google Shape;1310;p30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1" name="Google Shape;1311;p30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2" name="Google Shape;1312;p30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3" name="Google Shape;1313;p30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4" name="Google Shape;1314;p30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15" name="Google Shape;1315;p30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1318" name="Google Shape;1318;p30"/>
              <p:cNvSpPr/>
              <p:nvPr/>
            </p:nvSpPr>
            <p:spPr>
              <a:xfrm rot="10800000" flipH="1">
                <a:off x="305155" y="2927141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19" name="Google Shape;1319;p30"/>
            <p:cNvSpPr/>
            <p:nvPr/>
          </p:nvSpPr>
          <p:spPr>
            <a:xfrm rot="10800000" flipH="1">
              <a:off x="588178" y="1262865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20" name="Google Shape;1320;p30"/>
          <p:cNvSpPr txBox="1">
            <a:spLocks noGrp="1"/>
          </p:cNvSpPr>
          <p:nvPr>
            <p:ph type="title"/>
          </p:nvPr>
        </p:nvSpPr>
        <p:spPr>
          <a:xfrm>
            <a:off x="935210" y="1861450"/>
            <a:ext cx="26649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30"/>
          <p:cNvSpPr txBox="1">
            <a:spLocks noGrp="1"/>
          </p:cNvSpPr>
          <p:nvPr>
            <p:ph type="body" idx="1"/>
          </p:nvPr>
        </p:nvSpPr>
        <p:spPr>
          <a:xfrm>
            <a:off x="3849748" y="1427650"/>
            <a:ext cx="4263300" cy="2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hewy"/>
              <a:buNone/>
              <a:defRPr sz="41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575" y="1235435"/>
            <a:ext cx="77148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6" r:id="rId8"/>
    <p:sldLayoutId id="2147483676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4" name="Google Shape;1664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acoraordenamiento.yucatan.gob.mx/mapa/index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2"/>
          <p:cNvSpPr txBox="1">
            <a:spLocks noGrp="1"/>
          </p:cNvSpPr>
          <p:nvPr>
            <p:ph type="ctrTitle"/>
          </p:nvPr>
        </p:nvSpPr>
        <p:spPr>
          <a:xfrm flipH="1">
            <a:off x="554065" y="1487080"/>
            <a:ext cx="4713171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3600" b="1" dirty="0">
                <a:solidFill>
                  <a:schemeClr val="tx1"/>
                </a:solidFill>
              </a:rPr>
              <a:t>Bitacora Ambiental del </a:t>
            </a:r>
            <a:r>
              <a:rPr lang="es-MX" sz="3600" b="1" i="0" dirty="0">
                <a:solidFill>
                  <a:schemeClr val="tx1"/>
                </a:solidFill>
                <a:effectLst/>
                <a:latin typeface="Chewy" panose="020B0604020202020204" charset="0"/>
              </a:rPr>
              <a:t>Ordenamiento Ecológico en Yucatán</a:t>
            </a:r>
            <a:endParaRPr sz="3600" b="1" dirty="0">
              <a:solidFill>
                <a:schemeClr val="tx1"/>
              </a:solidFill>
              <a:latin typeface="Chewy" panose="020B0604020202020204" charset="0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1"/>
          </p:nvPr>
        </p:nvSpPr>
        <p:spPr>
          <a:xfrm flipH="1">
            <a:off x="705661" y="3815623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Juan Pablo Suárez Moreno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Roberto Carlo Torres Velasco</a:t>
            </a:r>
            <a:endParaRPr dirty="0"/>
          </a:p>
        </p:txBody>
      </p:sp>
      <p:sp>
        <p:nvSpPr>
          <p:cNvPr id="1674" name="Google Shape;1674;p42"/>
          <p:cNvSpPr txBox="1">
            <a:spLocks noGrp="1"/>
          </p:cNvSpPr>
          <p:nvPr>
            <p:ph type="ctrTitle" idx="2"/>
          </p:nvPr>
        </p:nvSpPr>
        <p:spPr>
          <a:xfrm flipH="1">
            <a:off x="686542" y="3053582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dirty="0"/>
              <a:t>Laboratorio de Geografía Aplicada V.</a:t>
            </a:r>
            <a:br>
              <a:rPr lang="en" sz="2000" dirty="0"/>
            </a:br>
            <a:r>
              <a:rPr lang="en" sz="2000" dirty="0"/>
              <a:t>Bertha Hernández Aguilar</a:t>
            </a:r>
            <a:br>
              <a:rPr lang="en" sz="2000" dirty="0"/>
            </a:br>
            <a:r>
              <a:rPr lang="en" sz="2000" dirty="0"/>
              <a:t>Rosa Martha Peralta Blanco</a:t>
            </a:r>
            <a:endParaRPr sz="2000" dirty="0"/>
          </a:p>
        </p:txBody>
      </p:sp>
      <p:sp>
        <p:nvSpPr>
          <p:cNvPr id="1675" name="Google Shape;1675;p42"/>
          <p:cNvSpPr/>
          <p:nvPr/>
        </p:nvSpPr>
        <p:spPr>
          <a:xfrm flipH="1">
            <a:off x="4757515" y="4422508"/>
            <a:ext cx="54636" cy="54456"/>
          </a:xfrm>
          <a:custGeom>
            <a:avLst/>
            <a:gdLst/>
            <a:ahLst/>
            <a:cxnLst/>
            <a:rect l="l" t="t" r="r" b="b"/>
            <a:pathLst>
              <a:path w="2122" h="2115" extrusionOk="0">
                <a:moveTo>
                  <a:pt x="928" y="1"/>
                </a:moveTo>
                <a:cubicBezTo>
                  <a:pt x="590" y="1"/>
                  <a:pt x="275" y="268"/>
                  <a:pt x="164" y="699"/>
                </a:cubicBezTo>
                <a:cubicBezTo>
                  <a:pt x="0" y="1205"/>
                  <a:pt x="224" y="1756"/>
                  <a:pt x="686" y="2025"/>
                </a:cubicBezTo>
                <a:cubicBezTo>
                  <a:pt x="808" y="2087"/>
                  <a:pt x="923" y="2114"/>
                  <a:pt x="1030" y="2114"/>
                </a:cubicBezTo>
                <a:cubicBezTo>
                  <a:pt x="1817" y="2114"/>
                  <a:pt x="2121" y="588"/>
                  <a:pt x="1282" y="103"/>
                </a:cubicBezTo>
                <a:cubicBezTo>
                  <a:pt x="1166" y="33"/>
                  <a:pt x="1045" y="1"/>
                  <a:pt x="9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2"/>
          <p:cNvSpPr/>
          <p:nvPr/>
        </p:nvSpPr>
        <p:spPr>
          <a:xfrm flipH="1">
            <a:off x="5817328" y="3067328"/>
            <a:ext cx="322616" cy="427537"/>
          </a:xfrm>
          <a:custGeom>
            <a:avLst/>
            <a:gdLst/>
            <a:ahLst/>
            <a:cxnLst/>
            <a:rect l="l" t="t" r="r" b="b"/>
            <a:pathLst>
              <a:path w="12530" h="16605" extrusionOk="0">
                <a:moveTo>
                  <a:pt x="11097" y="1"/>
                </a:moveTo>
                <a:cubicBezTo>
                  <a:pt x="10961" y="1"/>
                  <a:pt x="10816" y="27"/>
                  <a:pt x="10667" y="83"/>
                </a:cubicBezTo>
                <a:cubicBezTo>
                  <a:pt x="10354" y="217"/>
                  <a:pt x="10056" y="426"/>
                  <a:pt x="9833" y="679"/>
                </a:cubicBezTo>
                <a:cubicBezTo>
                  <a:pt x="9356" y="1170"/>
                  <a:pt x="8939" y="1722"/>
                  <a:pt x="8626" y="2332"/>
                </a:cubicBezTo>
                <a:cubicBezTo>
                  <a:pt x="8551" y="2481"/>
                  <a:pt x="8447" y="2630"/>
                  <a:pt x="8298" y="2720"/>
                </a:cubicBezTo>
                <a:cubicBezTo>
                  <a:pt x="7643" y="3062"/>
                  <a:pt x="7017" y="3450"/>
                  <a:pt x="6406" y="3897"/>
                </a:cubicBezTo>
                <a:cubicBezTo>
                  <a:pt x="6302" y="3792"/>
                  <a:pt x="6242" y="3658"/>
                  <a:pt x="6257" y="3509"/>
                </a:cubicBezTo>
                <a:cubicBezTo>
                  <a:pt x="6242" y="3092"/>
                  <a:pt x="6093" y="2675"/>
                  <a:pt x="5810" y="2362"/>
                </a:cubicBezTo>
                <a:cubicBezTo>
                  <a:pt x="5619" y="2113"/>
                  <a:pt x="5338" y="1990"/>
                  <a:pt x="5056" y="1990"/>
                </a:cubicBezTo>
                <a:cubicBezTo>
                  <a:pt x="4765" y="1990"/>
                  <a:pt x="4472" y="2120"/>
                  <a:pt x="4276" y="2377"/>
                </a:cubicBezTo>
                <a:cubicBezTo>
                  <a:pt x="4067" y="2645"/>
                  <a:pt x="3918" y="2973"/>
                  <a:pt x="3874" y="3316"/>
                </a:cubicBezTo>
                <a:cubicBezTo>
                  <a:pt x="3740" y="4150"/>
                  <a:pt x="3769" y="4999"/>
                  <a:pt x="3978" y="5804"/>
                </a:cubicBezTo>
                <a:cubicBezTo>
                  <a:pt x="4037" y="6042"/>
                  <a:pt x="4097" y="6280"/>
                  <a:pt x="3933" y="6519"/>
                </a:cubicBezTo>
                <a:cubicBezTo>
                  <a:pt x="3471" y="7144"/>
                  <a:pt x="3054" y="7815"/>
                  <a:pt x="2682" y="8485"/>
                </a:cubicBezTo>
                <a:cubicBezTo>
                  <a:pt x="2607" y="8612"/>
                  <a:pt x="2540" y="8668"/>
                  <a:pt x="2473" y="8668"/>
                </a:cubicBezTo>
                <a:cubicBezTo>
                  <a:pt x="2406" y="8668"/>
                  <a:pt x="2339" y="8612"/>
                  <a:pt x="2265" y="8515"/>
                </a:cubicBezTo>
                <a:cubicBezTo>
                  <a:pt x="2086" y="8291"/>
                  <a:pt x="1848" y="8113"/>
                  <a:pt x="1594" y="7993"/>
                </a:cubicBezTo>
                <a:cubicBezTo>
                  <a:pt x="1432" y="7911"/>
                  <a:pt x="1264" y="7873"/>
                  <a:pt x="1100" y="7873"/>
                </a:cubicBezTo>
                <a:cubicBezTo>
                  <a:pt x="524" y="7873"/>
                  <a:pt x="4" y="8339"/>
                  <a:pt x="15" y="8977"/>
                </a:cubicBezTo>
                <a:cubicBezTo>
                  <a:pt x="0" y="9275"/>
                  <a:pt x="60" y="9588"/>
                  <a:pt x="164" y="9871"/>
                </a:cubicBezTo>
                <a:cubicBezTo>
                  <a:pt x="358" y="10392"/>
                  <a:pt x="686" y="10854"/>
                  <a:pt x="1088" y="11226"/>
                </a:cubicBezTo>
                <a:cubicBezTo>
                  <a:pt x="1326" y="11435"/>
                  <a:pt x="1401" y="11763"/>
                  <a:pt x="1281" y="12046"/>
                </a:cubicBezTo>
                <a:cubicBezTo>
                  <a:pt x="954" y="13178"/>
                  <a:pt x="760" y="14355"/>
                  <a:pt x="730" y="15532"/>
                </a:cubicBezTo>
                <a:cubicBezTo>
                  <a:pt x="715" y="15725"/>
                  <a:pt x="730" y="15904"/>
                  <a:pt x="760" y="16098"/>
                </a:cubicBezTo>
                <a:cubicBezTo>
                  <a:pt x="820" y="16381"/>
                  <a:pt x="1073" y="16589"/>
                  <a:pt x="1371" y="16604"/>
                </a:cubicBezTo>
                <a:cubicBezTo>
                  <a:pt x="1684" y="16604"/>
                  <a:pt x="1967" y="16396"/>
                  <a:pt x="2041" y="16083"/>
                </a:cubicBezTo>
                <a:cubicBezTo>
                  <a:pt x="2071" y="15904"/>
                  <a:pt x="2086" y="15710"/>
                  <a:pt x="2086" y="15532"/>
                </a:cubicBezTo>
                <a:cubicBezTo>
                  <a:pt x="2131" y="14772"/>
                  <a:pt x="2220" y="14012"/>
                  <a:pt x="2369" y="13267"/>
                </a:cubicBezTo>
                <a:cubicBezTo>
                  <a:pt x="2425" y="12972"/>
                  <a:pt x="2548" y="12849"/>
                  <a:pt x="2826" y="12849"/>
                </a:cubicBezTo>
                <a:cubicBezTo>
                  <a:pt x="2842" y="12849"/>
                  <a:pt x="2858" y="12849"/>
                  <a:pt x="2875" y="12850"/>
                </a:cubicBezTo>
                <a:cubicBezTo>
                  <a:pt x="2950" y="12858"/>
                  <a:pt x="3024" y="12861"/>
                  <a:pt x="3099" y="12861"/>
                </a:cubicBezTo>
                <a:cubicBezTo>
                  <a:pt x="3173" y="12861"/>
                  <a:pt x="3248" y="12858"/>
                  <a:pt x="3322" y="12850"/>
                </a:cubicBezTo>
                <a:cubicBezTo>
                  <a:pt x="3948" y="12790"/>
                  <a:pt x="4529" y="12627"/>
                  <a:pt x="5006" y="12195"/>
                </a:cubicBezTo>
                <a:cubicBezTo>
                  <a:pt x="5274" y="12001"/>
                  <a:pt x="5378" y="11643"/>
                  <a:pt x="5289" y="11331"/>
                </a:cubicBezTo>
                <a:cubicBezTo>
                  <a:pt x="5199" y="11003"/>
                  <a:pt x="4946" y="10764"/>
                  <a:pt x="4618" y="10690"/>
                </a:cubicBezTo>
                <a:cubicBezTo>
                  <a:pt x="4459" y="10648"/>
                  <a:pt x="4299" y="10630"/>
                  <a:pt x="4140" y="10630"/>
                </a:cubicBezTo>
                <a:cubicBezTo>
                  <a:pt x="4016" y="10630"/>
                  <a:pt x="3893" y="10641"/>
                  <a:pt x="3769" y="10660"/>
                </a:cubicBezTo>
                <a:cubicBezTo>
                  <a:pt x="3658" y="10680"/>
                  <a:pt x="3546" y="10735"/>
                  <a:pt x="3435" y="10735"/>
                </a:cubicBezTo>
                <a:cubicBezTo>
                  <a:pt x="3382" y="10735"/>
                  <a:pt x="3330" y="10723"/>
                  <a:pt x="3278" y="10690"/>
                </a:cubicBezTo>
                <a:cubicBezTo>
                  <a:pt x="3263" y="10645"/>
                  <a:pt x="3248" y="10615"/>
                  <a:pt x="3248" y="10586"/>
                </a:cubicBezTo>
                <a:cubicBezTo>
                  <a:pt x="3516" y="9781"/>
                  <a:pt x="3948" y="9066"/>
                  <a:pt x="4365" y="8351"/>
                </a:cubicBezTo>
                <a:cubicBezTo>
                  <a:pt x="4453" y="8215"/>
                  <a:pt x="4553" y="8168"/>
                  <a:pt x="4669" y="8168"/>
                </a:cubicBezTo>
                <a:cubicBezTo>
                  <a:pt x="4732" y="8168"/>
                  <a:pt x="4799" y="8181"/>
                  <a:pt x="4872" y="8202"/>
                </a:cubicBezTo>
                <a:cubicBezTo>
                  <a:pt x="5289" y="8321"/>
                  <a:pt x="5721" y="8411"/>
                  <a:pt x="6153" y="8440"/>
                </a:cubicBezTo>
                <a:cubicBezTo>
                  <a:pt x="6340" y="8473"/>
                  <a:pt x="6529" y="8488"/>
                  <a:pt x="6719" y="8488"/>
                </a:cubicBezTo>
                <a:cubicBezTo>
                  <a:pt x="6969" y="8488"/>
                  <a:pt x="7219" y="8461"/>
                  <a:pt x="7464" y="8411"/>
                </a:cubicBezTo>
                <a:cubicBezTo>
                  <a:pt x="7792" y="8351"/>
                  <a:pt x="8045" y="8098"/>
                  <a:pt x="8119" y="7770"/>
                </a:cubicBezTo>
                <a:cubicBezTo>
                  <a:pt x="8194" y="7457"/>
                  <a:pt x="8075" y="7115"/>
                  <a:pt x="7821" y="6906"/>
                </a:cubicBezTo>
                <a:cubicBezTo>
                  <a:pt x="7568" y="6668"/>
                  <a:pt x="7255" y="6504"/>
                  <a:pt x="6913" y="6444"/>
                </a:cubicBezTo>
                <a:cubicBezTo>
                  <a:pt x="6600" y="6399"/>
                  <a:pt x="6302" y="6340"/>
                  <a:pt x="5929" y="6280"/>
                </a:cubicBezTo>
                <a:cubicBezTo>
                  <a:pt x="6630" y="5461"/>
                  <a:pt x="7449" y="4776"/>
                  <a:pt x="8373" y="4224"/>
                </a:cubicBezTo>
                <a:cubicBezTo>
                  <a:pt x="8489" y="4128"/>
                  <a:pt x="8632" y="4081"/>
                  <a:pt x="8776" y="4081"/>
                </a:cubicBezTo>
                <a:cubicBezTo>
                  <a:pt x="8965" y="4081"/>
                  <a:pt x="9155" y="4162"/>
                  <a:pt x="9281" y="4314"/>
                </a:cubicBezTo>
                <a:cubicBezTo>
                  <a:pt x="9833" y="4805"/>
                  <a:pt x="10518" y="5088"/>
                  <a:pt x="11248" y="5133"/>
                </a:cubicBezTo>
                <a:cubicBezTo>
                  <a:pt x="11312" y="5140"/>
                  <a:pt x="11375" y="5144"/>
                  <a:pt x="11436" y="5144"/>
                </a:cubicBezTo>
                <a:cubicBezTo>
                  <a:pt x="11887" y="5144"/>
                  <a:pt x="12247" y="4954"/>
                  <a:pt x="12365" y="4627"/>
                </a:cubicBezTo>
                <a:cubicBezTo>
                  <a:pt x="12529" y="4180"/>
                  <a:pt x="12350" y="3807"/>
                  <a:pt x="12052" y="3480"/>
                </a:cubicBezTo>
                <a:cubicBezTo>
                  <a:pt x="11993" y="3405"/>
                  <a:pt x="11918" y="3345"/>
                  <a:pt x="11844" y="3286"/>
                </a:cubicBezTo>
                <a:cubicBezTo>
                  <a:pt x="11695" y="3167"/>
                  <a:pt x="11531" y="3062"/>
                  <a:pt x="11367" y="2973"/>
                </a:cubicBezTo>
                <a:cubicBezTo>
                  <a:pt x="11084" y="2839"/>
                  <a:pt x="11114" y="2690"/>
                  <a:pt x="11307" y="2496"/>
                </a:cubicBezTo>
                <a:cubicBezTo>
                  <a:pt x="11382" y="2422"/>
                  <a:pt x="11456" y="2332"/>
                  <a:pt x="11531" y="2243"/>
                </a:cubicBezTo>
                <a:cubicBezTo>
                  <a:pt x="11784" y="1915"/>
                  <a:pt x="11948" y="1513"/>
                  <a:pt x="12008" y="1096"/>
                </a:cubicBezTo>
                <a:cubicBezTo>
                  <a:pt x="12055" y="438"/>
                  <a:pt x="11652" y="1"/>
                  <a:pt x="110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42"/>
          <p:cNvGrpSpPr/>
          <p:nvPr/>
        </p:nvGrpSpPr>
        <p:grpSpPr>
          <a:xfrm flipH="1">
            <a:off x="4987497" y="861048"/>
            <a:ext cx="3438031" cy="3220556"/>
            <a:chOff x="3387775" y="2503040"/>
            <a:chExt cx="2551036" cy="2389668"/>
          </a:xfrm>
        </p:grpSpPr>
        <p:sp>
          <p:nvSpPr>
            <p:cNvPr id="1678" name="Google Shape;1678;p42"/>
            <p:cNvSpPr/>
            <p:nvPr/>
          </p:nvSpPr>
          <p:spPr>
            <a:xfrm>
              <a:off x="3387775" y="3016050"/>
              <a:ext cx="1136932" cy="1876658"/>
            </a:xfrm>
            <a:custGeom>
              <a:avLst/>
              <a:gdLst/>
              <a:ahLst/>
              <a:cxnLst/>
              <a:rect l="l" t="t" r="r" b="b"/>
              <a:pathLst>
                <a:path w="44157" h="74909" extrusionOk="0">
                  <a:moveTo>
                    <a:pt x="23470" y="0"/>
                  </a:moveTo>
                  <a:cubicBezTo>
                    <a:pt x="22211" y="0"/>
                    <a:pt x="20980" y="331"/>
                    <a:pt x="19754" y="931"/>
                  </a:cubicBezTo>
                  <a:cubicBezTo>
                    <a:pt x="18339" y="1631"/>
                    <a:pt x="17192" y="2704"/>
                    <a:pt x="16104" y="3821"/>
                  </a:cubicBezTo>
                  <a:cubicBezTo>
                    <a:pt x="15538" y="4402"/>
                    <a:pt x="15032" y="5028"/>
                    <a:pt x="14495" y="5624"/>
                  </a:cubicBezTo>
                  <a:cubicBezTo>
                    <a:pt x="12469" y="7948"/>
                    <a:pt x="10607" y="10391"/>
                    <a:pt x="8804" y="12894"/>
                  </a:cubicBezTo>
                  <a:cubicBezTo>
                    <a:pt x="7896" y="14145"/>
                    <a:pt x="1341" y="22339"/>
                    <a:pt x="909" y="32350"/>
                  </a:cubicBezTo>
                  <a:cubicBezTo>
                    <a:pt x="0" y="42853"/>
                    <a:pt x="3784" y="46845"/>
                    <a:pt x="5423" y="50584"/>
                  </a:cubicBezTo>
                  <a:cubicBezTo>
                    <a:pt x="6212" y="52372"/>
                    <a:pt x="6525" y="54249"/>
                    <a:pt x="6704" y="56171"/>
                  </a:cubicBezTo>
                  <a:cubicBezTo>
                    <a:pt x="7270" y="62160"/>
                    <a:pt x="8075" y="70651"/>
                    <a:pt x="8134" y="71992"/>
                  </a:cubicBezTo>
                  <a:cubicBezTo>
                    <a:pt x="8194" y="73601"/>
                    <a:pt x="8998" y="74450"/>
                    <a:pt x="10607" y="74689"/>
                  </a:cubicBezTo>
                  <a:cubicBezTo>
                    <a:pt x="11216" y="74772"/>
                    <a:pt x="15971" y="74908"/>
                    <a:pt x="19463" y="74908"/>
                  </a:cubicBezTo>
                  <a:cubicBezTo>
                    <a:pt x="20929" y="74908"/>
                    <a:pt x="22172" y="74884"/>
                    <a:pt x="22793" y="74823"/>
                  </a:cubicBezTo>
                  <a:cubicBezTo>
                    <a:pt x="23151" y="74808"/>
                    <a:pt x="23508" y="74703"/>
                    <a:pt x="23821" y="74540"/>
                  </a:cubicBezTo>
                  <a:cubicBezTo>
                    <a:pt x="24387" y="74212"/>
                    <a:pt x="24492" y="73690"/>
                    <a:pt x="24119" y="73154"/>
                  </a:cubicBezTo>
                  <a:cubicBezTo>
                    <a:pt x="23926" y="72886"/>
                    <a:pt x="23672" y="72662"/>
                    <a:pt x="23374" y="72499"/>
                  </a:cubicBezTo>
                  <a:cubicBezTo>
                    <a:pt x="22689" y="72052"/>
                    <a:pt x="21989" y="71605"/>
                    <a:pt x="21274" y="71188"/>
                  </a:cubicBezTo>
                  <a:cubicBezTo>
                    <a:pt x="20886" y="70994"/>
                    <a:pt x="20648" y="70592"/>
                    <a:pt x="20678" y="70175"/>
                  </a:cubicBezTo>
                  <a:cubicBezTo>
                    <a:pt x="20574" y="66122"/>
                    <a:pt x="20469" y="64573"/>
                    <a:pt x="20305" y="60521"/>
                  </a:cubicBezTo>
                  <a:cubicBezTo>
                    <a:pt x="20171" y="57378"/>
                    <a:pt x="20022" y="57035"/>
                    <a:pt x="19665" y="53906"/>
                  </a:cubicBezTo>
                  <a:cubicBezTo>
                    <a:pt x="19292" y="50584"/>
                    <a:pt x="15508" y="43553"/>
                    <a:pt x="14793" y="38651"/>
                  </a:cubicBezTo>
                  <a:cubicBezTo>
                    <a:pt x="14793" y="38117"/>
                    <a:pt x="14844" y="38024"/>
                    <a:pt x="15315" y="38024"/>
                  </a:cubicBezTo>
                  <a:cubicBezTo>
                    <a:pt x="15356" y="38024"/>
                    <a:pt x="15401" y="38025"/>
                    <a:pt x="15449" y="38026"/>
                  </a:cubicBezTo>
                  <a:cubicBezTo>
                    <a:pt x="16030" y="38048"/>
                    <a:pt x="16611" y="38059"/>
                    <a:pt x="17192" y="38059"/>
                  </a:cubicBezTo>
                  <a:cubicBezTo>
                    <a:pt x="17773" y="38059"/>
                    <a:pt x="18354" y="38048"/>
                    <a:pt x="18935" y="38026"/>
                  </a:cubicBezTo>
                  <a:cubicBezTo>
                    <a:pt x="18956" y="38024"/>
                    <a:pt x="18977" y="38023"/>
                    <a:pt x="18998" y="38023"/>
                  </a:cubicBezTo>
                  <a:cubicBezTo>
                    <a:pt x="19287" y="38023"/>
                    <a:pt x="19553" y="38210"/>
                    <a:pt x="19650" y="38488"/>
                  </a:cubicBezTo>
                  <a:cubicBezTo>
                    <a:pt x="21467" y="42212"/>
                    <a:pt x="23404" y="45877"/>
                    <a:pt x="25073" y="49676"/>
                  </a:cubicBezTo>
                  <a:cubicBezTo>
                    <a:pt x="25862" y="51463"/>
                    <a:pt x="26175" y="53340"/>
                    <a:pt x="26354" y="55262"/>
                  </a:cubicBezTo>
                  <a:cubicBezTo>
                    <a:pt x="26920" y="61251"/>
                    <a:pt x="27724" y="70651"/>
                    <a:pt x="27784" y="72007"/>
                  </a:cubicBezTo>
                  <a:cubicBezTo>
                    <a:pt x="27844" y="73601"/>
                    <a:pt x="28648" y="74465"/>
                    <a:pt x="30257" y="74689"/>
                  </a:cubicBezTo>
                  <a:cubicBezTo>
                    <a:pt x="30866" y="74772"/>
                    <a:pt x="35628" y="74908"/>
                    <a:pt x="39120" y="74908"/>
                  </a:cubicBezTo>
                  <a:cubicBezTo>
                    <a:pt x="40585" y="74908"/>
                    <a:pt x="41827" y="74884"/>
                    <a:pt x="42443" y="74823"/>
                  </a:cubicBezTo>
                  <a:cubicBezTo>
                    <a:pt x="42801" y="74808"/>
                    <a:pt x="43158" y="74703"/>
                    <a:pt x="43471" y="74540"/>
                  </a:cubicBezTo>
                  <a:cubicBezTo>
                    <a:pt x="44037" y="74212"/>
                    <a:pt x="44156" y="73705"/>
                    <a:pt x="43784" y="73169"/>
                  </a:cubicBezTo>
                  <a:cubicBezTo>
                    <a:pt x="43575" y="72901"/>
                    <a:pt x="43322" y="72677"/>
                    <a:pt x="43039" y="72513"/>
                  </a:cubicBezTo>
                  <a:cubicBezTo>
                    <a:pt x="42339" y="72067"/>
                    <a:pt x="41639" y="71605"/>
                    <a:pt x="40924" y="71188"/>
                  </a:cubicBezTo>
                  <a:cubicBezTo>
                    <a:pt x="40536" y="71009"/>
                    <a:pt x="40298" y="70607"/>
                    <a:pt x="40328" y="70175"/>
                  </a:cubicBezTo>
                  <a:cubicBezTo>
                    <a:pt x="40223" y="66122"/>
                    <a:pt x="40119" y="64573"/>
                    <a:pt x="39955" y="60521"/>
                  </a:cubicBezTo>
                  <a:cubicBezTo>
                    <a:pt x="39821" y="57378"/>
                    <a:pt x="39672" y="57050"/>
                    <a:pt x="39315" y="53906"/>
                  </a:cubicBezTo>
                  <a:cubicBezTo>
                    <a:pt x="38942" y="50599"/>
                    <a:pt x="33341" y="36610"/>
                    <a:pt x="33356" y="35016"/>
                  </a:cubicBezTo>
                  <a:cubicBezTo>
                    <a:pt x="33371" y="33273"/>
                    <a:pt x="37795" y="27732"/>
                    <a:pt x="39717" y="24767"/>
                  </a:cubicBezTo>
                  <a:cubicBezTo>
                    <a:pt x="40968" y="22815"/>
                    <a:pt x="42056" y="20760"/>
                    <a:pt x="42979" y="18629"/>
                  </a:cubicBezTo>
                  <a:cubicBezTo>
                    <a:pt x="43560" y="17288"/>
                    <a:pt x="43933" y="15903"/>
                    <a:pt x="43590" y="14413"/>
                  </a:cubicBezTo>
                  <a:cubicBezTo>
                    <a:pt x="43456" y="13758"/>
                    <a:pt x="43203" y="13132"/>
                    <a:pt x="42831" y="12581"/>
                  </a:cubicBezTo>
                  <a:cubicBezTo>
                    <a:pt x="41594" y="10778"/>
                    <a:pt x="37348" y="7903"/>
                    <a:pt x="35620" y="6607"/>
                  </a:cubicBezTo>
                  <a:cubicBezTo>
                    <a:pt x="34205" y="5549"/>
                    <a:pt x="32760" y="4566"/>
                    <a:pt x="31344" y="3538"/>
                  </a:cubicBezTo>
                  <a:cubicBezTo>
                    <a:pt x="29736" y="2376"/>
                    <a:pt x="28097" y="1274"/>
                    <a:pt x="26220" y="529"/>
                  </a:cubicBezTo>
                  <a:cubicBezTo>
                    <a:pt x="25283" y="169"/>
                    <a:pt x="24369" y="0"/>
                    <a:pt x="23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 rot="-678866">
              <a:off x="3455746" y="3847931"/>
              <a:ext cx="51052" cy="93503"/>
            </a:xfrm>
            <a:custGeom>
              <a:avLst/>
              <a:gdLst/>
              <a:ahLst/>
              <a:cxnLst/>
              <a:rect l="l" t="t" r="r" b="b"/>
              <a:pathLst>
                <a:path w="2042" h="3740" extrusionOk="0">
                  <a:moveTo>
                    <a:pt x="1184" y="1"/>
                  </a:moveTo>
                  <a:cubicBezTo>
                    <a:pt x="881" y="1"/>
                    <a:pt x="588" y="216"/>
                    <a:pt x="388" y="640"/>
                  </a:cubicBezTo>
                  <a:cubicBezTo>
                    <a:pt x="90" y="1265"/>
                    <a:pt x="0" y="1981"/>
                    <a:pt x="149" y="2651"/>
                  </a:cubicBezTo>
                  <a:cubicBezTo>
                    <a:pt x="194" y="2830"/>
                    <a:pt x="239" y="2994"/>
                    <a:pt x="298" y="3157"/>
                  </a:cubicBezTo>
                  <a:cubicBezTo>
                    <a:pt x="416" y="3471"/>
                    <a:pt x="603" y="3740"/>
                    <a:pt x="919" y="3740"/>
                  </a:cubicBezTo>
                  <a:cubicBezTo>
                    <a:pt x="963" y="3740"/>
                    <a:pt x="1009" y="3734"/>
                    <a:pt x="1058" y="3724"/>
                  </a:cubicBezTo>
                  <a:cubicBezTo>
                    <a:pt x="1401" y="3664"/>
                    <a:pt x="1550" y="3351"/>
                    <a:pt x="1535" y="3008"/>
                  </a:cubicBezTo>
                  <a:cubicBezTo>
                    <a:pt x="1505" y="2413"/>
                    <a:pt x="1728" y="1906"/>
                    <a:pt x="1877" y="1370"/>
                  </a:cubicBezTo>
                  <a:cubicBezTo>
                    <a:pt x="2041" y="729"/>
                    <a:pt x="1892" y="282"/>
                    <a:pt x="1490" y="74"/>
                  </a:cubicBezTo>
                  <a:cubicBezTo>
                    <a:pt x="1389" y="25"/>
                    <a:pt x="1286" y="1"/>
                    <a:pt x="1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 rot="-678866">
              <a:off x="3477018" y="3794079"/>
              <a:ext cx="31326" cy="32476"/>
            </a:xfrm>
            <a:custGeom>
              <a:avLst/>
              <a:gdLst/>
              <a:ahLst/>
              <a:cxnLst/>
              <a:rect l="l" t="t" r="r" b="b"/>
              <a:pathLst>
                <a:path w="1253" h="1299" extrusionOk="0">
                  <a:moveTo>
                    <a:pt x="796" y="1"/>
                  </a:moveTo>
                  <a:cubicBezTo>
                    <a:pt x="784" y="1"/>
                    <a:pt x="773" y="1"/>
                    <a:pt x="761" y="2"/>
                  </a:cubicBezTo>
                  <a:cubicBezTo>
                    <a:pt x="344" y="61"/>
                    <a:pt x="16" y="419"/>
                    <a:pt x="1" y="866"/>
                  </a:cubicBezTo>
                  <a:cubicBezTo>
                    <a:pt x="15" y="1110"/>
                    <a:pt x="223" y="1299"/>
                    <a:pt x="465" y="1299"/>
                  </a:cubicBezTo>
                  <a:cubicBezTo>
                    <a:pt x="474" y="1299"/>
                    <a:pt x="483" y="1299"/>
                    <a:pt x="493" y="1298"/>
                  </a:cubicBezTo>
                  <a:cubicBezTo>
                    <a:pt x="925" y="1253"/>
                    <a:pt x="1252" y="896"/>
                    <a:pt x="1252" y="464"/>
                  </a:cubicBezTo>
                  <a:cubicBezTo>
                    <a:pt x="1224" y="164"/>
                    <a:pt x="1059" y="1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4080465" y="3123240"/>
              <a:ext cx="1769445" cy="1769445"/>
            </a:xfrm>
            <a:custGeom>
              <a:avLst/>
              <a:gdLst/>
              <a:ahLst/>
              <a:cxnLst/>
              <a:rect l="l" t="t" r="r" b="b"/>
              <a:pathLst>
                <a:path w="68723" h="68723" extrusionOk="0">
                  <a:moveTo>
                    <a:pt x="34369" y="1"/>
                  </a:moveTo>
                  <a:cubicBezTo>
                    <a:pt x="15389" y="1"/>
                    <a:pt x="0" y="15390"/>
                    <a:pt x="0" y="34354"/>
                  </a:cubicBezTo>
                  <a:cubicBezTo>
                    <a:pt x="0" y="53334"/>
                    <a:pt x="15389" y="68723"/>
                    <a:pt x="34369" y="68723"/>
                  </a:cubicBezTo>
                  <a:cubicBezTo>
                    <a:pt x="53333" y="68723"/>
                    <a:pt x="68722" y="53334"/>
                    <a:pt x="68722" y="34354"/>
                  </a:cubicBezTo>
                  <a:cubicBezTo>
                    <a:pt x="68722" y="15390"/>
                    <a:pt x="53333" y="1"/>
                    <a:pt x="34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4109996" y="3154315"/>
              <a:ext cx="1387018" cy="1639652"/>
            </a:xfrm>
            <a:custGeom>
              <a:avLst/>
              <a:gdLst/>
              <a:ahLst/>
              <a:cxnLst/>
              <a:rect l="l" t="t" r="r" b="b"/>
              <a:pathLst>
                <a:path w="53870" h="63682" extrusionOk="0">
                  <a:moveTo>
                    <a:pt x="33337" y="6064"/>
                  </a:moveTo>
                  <a:cubicBezTo>
                    <a:pt x="33496" y="6064"/>
                    <a:pt x="33657" y="6107"/>
                    <a:pt x="33803" y="6198"/>
                  </a:cubicBezTo>
                  <a:cubicBezTo>
                    <a:pt x="34130" y="6362"/>
                    <a:pt x="34369" y="6674"/>
                    <a:pt x="34428" y="7032"/>
                  </a:cubicBezTo>
                  <a:cubicBezTo>
                    <a:pt x="34503" y="7345"/>
                    <a:pt x="34533" y="7673"/>
                    <a:pt x="34488" y="8000"/>
                  </a:cubicBezTo>
                  <a:cubicBezTo>
                    <a:pt x="34413" y="8939"/>
                    <a:pt x="34801" y="9624"/>
                    <a:pt x="35605" y="10071"/>
                  </a:cubicBezTo>
                  <a:cubicBezTo>
                    <a:pt x="35799" y="10175"/>
                    <a:pt x="35978" y="10280"/>
                    <a:pt x="36142" y="10414"/>
                  </a:cubicBezTo>
                  <a:cubicBezTo>
                    <a:pt x="36484" y="10652"/>
                    <a:pt x="36499" y="11159"/>
                    <a:pt x="36157" y="11412"/>
                  </a:cubicBezTo>
                  <a:cubicBezTo>
                    <a:pt x="36000" y="11568"/>
                    <a:pt x="35776" y="11656"/>
                    <a:pt x="35553" y="11656"/>
                  </a:cubicBezTo>
                  <a:cubicBezTo>
                    <a:pt x="35521" y="11656"/>
                    <a:pt x="35488" y="11654"/>
                    <a:pt x="35456" y="11650"/>
                  </a:cubicBezTo>
                  <a:cubicBezTo>
                    <a:pt x="35188" y="11635"/>
                    <a:pt x="34935" y="11486"/>
                    <a:pt x="34682" y="11442"/>
                  </a:cubicBezTo>
                  <a:cubicBezTo>
                    <a:pt x="33907" y="11308"/>
                    <a:pt x="33356" y="10935"/>
                    <a:pt x="33132" y="10160"/>
                  </a:cubicBezTo>
                  <a:cubicBezTo>
                    <a:pt x="33132" y="10146"/>
                    <a:pt x="33117" y="10131"/>
                    <a:pt x="33117" y="10116"/>
                  </a:cubicBezTo>
                  <a:cubicBezTo>
                    <a:pt x="32939" y="9773"/>
                    <a:pt x="32700" y="9535"/>
                    <a:pt x="32298" y="9505"/>
                  </a:cubicBezTo>
                  <a:cubicBezTo>
                    <a:pt x="32179" y="9490"/>
                    <a:pt x="32060" y="9460"/>
                    <a:pt x="31940" y="9416"/>
                  </a:cubicBezTo>
                  <a:cubicBezTo>
                    <a:pt x="31479" y="9252"/>
                    <a:pt x="31359" y="8835"/>
                    <a:pt x="31702" y="8447"/>
                  </a:cubicBezTo>
                  <a:cubicBezTo>
                    <a:pt x="31747" y="8373"/>
                    <a:pt x="31806" y="8313"/>
                    <a:pt x="31881" y="8254"/>
                  </a:cubicBezTo>
                  <a:cubicBezTo>
                    <a:pt x="32164" y="8060"/>
                    <a:pt x="32328" y="7717"/>
                    <a:pt x="32313" y="7375"/>
                  </a:cubicBezTo>
                  <a:cubicBezTo>
                    <a:pt x="32313" y="7077"/>
                    <a:pt x="32402" y="6779"/>
                    <a:pt x="32566" y="6525"/>
                  </a:cubicBezTo>
                  <a:cubicBezTo>
                    <a:pt x="32724" y="6229"/>
                    <a:pt x="33026" y="6064"/>
                    <a:pt x="33337" y="6064"/>
                  </a:cubicBezTo>
                  <a:close/>
                  <a:moveTo>
                    <a:pt x="24336" y="14120"/>
                  </a:moveTo>
                  <a:cubicBezTo>
                    <a:pt x="24551" y="14120"/>
                    <a:pt x="24767" y="14184"/>
                    <a:pt x="24954" y="14317"/>
                  </a:cubicBezTo>
                  <a:cubicBezTo>
                    <a:pt x="25147" y="14443"/>
                    <a:pt x="25379" y="14506"/>
                    <a:pt x="25611" y="14506"/>
                  </a:cubicBezTo>
                  <a:cubicBezTo>
                    <a:pt x="25736" y="14506"/>
                    <a:pt x="25862" y="14487"/>
                    <a:pt x="25981" y="14451"/>
                  </a:cubicBezTo>
                  <a:cubicBezTo>
                    <a:pt x="26183" y="14387"/>
                    <a:pt x="26390" y="14357"/>
                    <a:pt x="26599" y="14357"/>
                  </a:cubicBezTo>
                  <a:cubicBezTo>
                    <a:pt x="26731" y="14357"/>
                    <a:pt x="26863" y="14368"/>
                    <a:pt x="26994" y="14391"/>
                  </a:cubicBezTo>
                  <a:cubicBezTo>
                    <a:pt x="27292" y="14436"/>
                    <a:pt x="27516" y="14660"/>
                    <a:pt x="27561" y="14957"/>
                  </a:cubicBezTo>
                  <a:cubicBezTo>
                    <a:pt x="27620" y="15136"/>
                    <a:pt x="27605" y="15345"/>
                    <a:pt x="27546" y="15524"/>
                  </a:cubicBezTo>
                  <a:cubicBezTo>
                    <a:pt x="27382" y="16060"/>
                    <a:pt x="27263" y="16596"/>
                    <a:pt x="27188" y="17147"/>
                  </a:cubicBezTo>
                  <a:cubicBezTo>
                    <a:pt x="27143" y="17430"/>
                    <a:pt x="27009" y="17699"/>
                    <a:pt x="26711" y="17803"/>
                  </a:cubicBezTo>
                  <a:cubicBezTo>
                    <a:pt x="26660" y="17818"/>
                    <a:pt x="26611" y="17825"/>
                    <a:pt x="26565" y="17825"/>
                  </a:cubicBezTo>
                  <a:cubicBezTo>
                    <a:pt x="26342" y="17825"/>
                    <a:pt x="26171" y="17665"/>
                    <a:pt x="26011" y="17505"/>
                  </a:cubicBezTo>
                  <a:cubicBezTo>
                    <a:pt x="25937" y="17445"/>
                    <a:pt x="25877" y="17386"/>
                    <a:pt x="25818" y="17326"/>
                  </a:cubicBezTo>
                  <a:cubicBezTo>
                    <a:pt x="25579" y="17088"/>
                    <a:pt x="25311" y="16879"/>
                    <a:pt x="24998" y="16700"/>
                  </a:cubicBezTo>
                  <a:cubicBezTo>
                    <a:pt x="24855" y="16611"/>
                    <a:pt x="24689" y="16564"/>
                    <a:pt x="24522" y="16564"/>
                  </a:cubicBezTo>
                  <a:cubicBezTo>
                    <a:pt x="24412" y="16564"/>
                    <a:pt x="24300" y="16585"/>
                    <a:pt x="24194" y="16626"/>
                  </a:cubicBezTo>
                  <a:cubicBezTo>
                    <a:pt x="23926" y="16730"/>
                    <a:pt x="23672" y="16849"/>
                    <a:pt x="23404" y="16969"/>
                  </a:cubicBezTo>
                  <a:cubicBezTo>
                    <a:pt x="22957" y="17177"/>
                    <a:pt x="22466" y="17296"/>
                    <a:pt x="21959" y="17341"/>
                  </a:cubicBezTo>
                  <a:cubicBezTo>
                    <a:pt x="21468" y="17296"/>
                    <a:pt x="21095" y="17013"/>
                    <a:pt x="21006" y="16626"/>
                  </a:cubicBezTo>
                  <a:cubicBezTo>
                    <a:pt x="20901" y="16254"/>
                    <a:pt x="21050" y="15911"/>
                    <a:pt x="21468" y="15658"/>
                  </a:cubicBezTo>
                  <a:lnTo>
                    <a:pt x="21453" y="15658"/>
                  </a:lnTo>
                  <a:cubicBezTo>
                    <a:pt x="21646" y="15509"/>
                    <a:pt x="21870" y="15404"/>
                    <a:pt x="22093" y="15345"/>
                  </a:cubicBezTo>
                  <a:cubicBezTo>
                    <a:pt x="22644" y="15226"/>
                    <a:pt x="23136" y="14943"/>
                    <a:pt x="23494" y="14525"/>
                  </a:cubicBezTo>
                  <a:cubicBezTo>
                    <a:pt x="23706" y="14259"/>
                    <a:pt x="24020" y="14120"/>
                    <a:pt x="24336" y="14120"/>
                  </a:cubicBezTo>
                  <a:close/>
                  <a:moveTo>
                    <a:pt x="24060" y="0"/>
                  </a:moveTo>
                  <a:lnTo>
                    <a:pt x="24060" y="0"/>
                  </a:lnTo>
                  <a:cubicBezTo>
                    <a:pt x="12633" y="1833"/>
                    <a:pt x="2369" y="11740"/>
                    <a:pt x="0" y="24358"/>
                  </a:cubicBezTo>
                  <a:cubicBezTo>
                    <a:pt x="373" y="25058"/>
                    <a:pt x="402" y="25877"/>
                    <a:pt x="224" y="26786"/>
                  </a:cubicBezTo>
                  <a:cubicBezTo>
                    <a:pt x="75" y="27516"/>
                    <a:pt x="45" y="28261"/>
                    <a:pt x="104" y="29021"/>
                  </a:cubicBezTo>
                  <a:cubicBezTo>
                    <a:pt x="119" y="29289"/>
                    <a:pt x="194" y="29542"/>
                    <a:pt x="313" y="29795"/>
                  </a:cubicBezTo>
                  <a:cubicBezTo>
                    <a:pt x="472" y="30131"/>
                    <a:pt x="805" y="30321"/>
                    <a:pt x="1142" y="30321"/>
                  </a:cubicBezTo>
                  <a:cubicBezTo>
                    <a:pt x="1344" y="30321"/>
                    <a:pt x="1546" y="30253"/>
                    <a:pt x="1713" y="30108"/>
                  </a:cubicBezTo>
                  <a:cubicBezTo>
                    <a:pt x="2071" y="29810"/>
                    <a:pt x="2339" y="29408"/>
                    <a:pt x="2473" y="28961"/>
                  </a:cubicBezTo>
                  <a:cubicBezTo>
                    <a:pt x="2697" y="28291"/>
                    <a:pt x="2875" y="27605"/>
                    <a:pt x="2980" y="26920"/>
                  </a:cubicBezTo>
                  <a:cubicBezTo>
                    <a:pt x="3099" y="26339"/>
                    <a:pt x="3307" y="25788"/>
                    <a:pt x="3605" y="25296"/>
                  </a:cubicBezTo>
                  <a:cubicBezTo>
                    <a:pt x="4231" y="24209"/>
                    <a:pt x="5259" y="23792"/>
                    <a:pt x="6421" y="23628"/>
                  </a:cubicBezTo>
                  <a:cubicBezTo>
                    <a:pt x="7122" y="23563"/>
                    <a:pt x="7822" y="23521"/>
                    <a:pt x="8532" y="23521"/>
                  </a:cubicBezTo>
                  <a:cubicBezTo>
                    <a:pt x="8638" y="23521"/>
                    <a:pt x="8743" y="23522"/>
                    <a:pt x="8849" y="23524"/>
                  </a:cubicBezTo>
                  <a:cubicBezTo>
                    <a:pt x="10697" y="23509"/>
                    <a:pt x="12544" y="23479"/>
                    <a:pt x="14391" y="23419"/>
                  </a:cubicBezTo>
                  <a:cubicBezTo>
                    <a:pt x="14431" y="23419"/>
                    <a:pt x="14472" y="23418"/>
                    <a:pt x="14512" y="23418"/>
                  </a:cubicBezTo>
                  <a:cubicBezTo>
                    <a:pt x="15275" y="23418"/>
                    <a:pt x="16023" y="23552"/>
                    <a:pt x="16730" y="23807"/>
                  </a:cubicBezTo>
                  <a:cubicBezTo>
                    <a:pt x="17028" y="23911"/>
                    <a:pt x="17386" y="24000"/>
                    <a:pt x="17415" y="24417"/>
                  </a:cubicBezTo>
                  <a:cubicBezTo>
                    <a:pt x="17490" y="24849"/>
                    <a:pt x="17311" y="25296"/>
                    <a:pt x="16954" y="25565"/>
                  </a:cubicBezTo>
                  <a:cubicBezTo>
                    <a:pt x="16670" y="25758"/>
                    <a:pt x="16328" y="25907"/>
                    <a:pt x="15970" y="25967"/>
                  </a:cubicBezTo>
                  <a:cubicBezTo>
                    <a:pt x="15479" y="26067"/>
                    <a:pt x="14979" y="26118"/>
                    <a:pt x="14470" y="26118"/>
                  </a:cubicBezTo>
                  <a:cubicBezTo>
                    <a:pt x="14301" y="26118"/>
                    <a:pt x="14130" y="26112"/>
                    <a:pt x="13959" y="26101"/>
                  </a:cubicBezTo>
                  <a:cubicBezTo>
                    <a:pt x="13021" y="26041"/>
                    <a:pt x="12052" y="25967"/>
                    <a:pt x="11114" y="25892"/>
                  </a:cubicBezTo>
                  <a:cubicBezTo>
                    <a:pt x="10998" y="25885"/>
                    <a:pt x="10882" y="25881"/>
                    <a:pt x="10765" y="25881"/>
                  </a:cubicBezTo>
                  <a:cubicBezTo>
                    <a:pt x="10430" y="25881"/>
                    <a:pt x="10093" y="25911"/>
                    <a:pt x="9773" y="25967"/>
                  </a:cubicBezTo>
                  <a:cubicBezTo>
                    <a:pt x="9103" y="26071"/>
                    <a:pt x="8536" y="26518"/>
                    <a:pt x="8283" y="27144"/>
                  </a:cubicBezTo>
                  <a:cubicBezTo>
                    <a:pt x="7941" y="27889"/>
                    <a:pt x="7851" y="28738"/>
                    <a:pt x="8030" y="29542"/>
                  </a:cubicBezTo>
                  <a:cubicBezTo>
                    <a:pt x="8227" y="30445"/>
                    <a:pt x="8866" y="30947"/>
                    <a:pt x="9768" y="30947"/>
                  </a:cubicBezTo>
                  <a:cubicBezTo>
                    <a:pt x="9819" y="30947"/>
                    <a:pt x="9870" y="30946"/>
                    <a:pt x="9922" y="30943"/>
                  </a:cubicBezTo>
                  <a:cubicBezTo>
                    <a:pt x="10831" y="30883"/>
                    <a:pt x="11486" y="30391"/>
                    <a:pt x="12052" y="29751"/>
                  </a:cubicBezTo>
                  <a:cubicBezTo>
                    <a:pt x="12306" y="29438"/>
                    <a:pt x="12529" y="29095"/>
                    <a:pt x="12723" y="28738"/>
                  </a:cubicBezTo>
                  <a:cubicBezTo>
                    <a:pt x="12832" y="28470"/>
                    <a:pt x="13101" y="28311"/>
                    <a:pt x="13383" y="28311"/>
                  </a:cubicBezTo>
                  <a:cubicBezTo>
                    <a:pt x="13446" y="28311"/>
                    <a:pt x="13509" y="28319"/>
                    <a:pt x="13572" y="28335"/>
                  </a:cubicBezTo>
                  <a:cubicBezTo>
                    <a:pt x="13885" y="28380"/>
                    <a:pt x="14183" y="28484"/>
                    <a:pt x="14466" y="28619"/>
                  </a:cubicBezTo>
                  <a:cubicBezTo>
                    <a:pt x="15657" y="29214"/>
                    <a:pt x="16909" y="29721"/>
                    <a:pt x="18190" y="30153"/>
                  </a:cubicBezTo>
                  <a:cubicBezTo>
                    <a:pt x="18488" y="30242"/>
                    <a:pt x="18771" y="30362"/>
                    <a:pt x="19054" y="30510"/>
                  </a:cubicBezTo>
                  <a:cubicBezTo>
                    <a:pt x="19590" y="30779"/>
                    <a:pt x="19695" y="31136"/>
                    <a:pt x="19337" y="31628"/>
                  </a:cubicBezTo>
                  <a:cubicBezTo>
                    <a:pt x="19054" y="32045"/>
                    <a:pt x="18697" y="32402"/>
                    <a:pt x="18279" y="32715"/>
                  </a:cubicBezTo>
                  <a:cubicBezTo>
                    <a:pt x="16924" y="33788"/>
                    <a:pt x="15300" y="34518"/>
                    <a:pt x="13587" y="34816"/>
                  </a:cubicBezTo>
                  <a:cubicBezTo>
                    <a:pt x="13319" y="34861"/>
                    <a:pt x="13065" y="34920"/>
                    <a:pt x="12812" y="35010"/>
                  </a:cubicBezTo>
                  <a:cubicBezTo>
                    <a:pt x="12097" y="35278"/>
                    <a:pt x="11754" y="35829"/>
                    <a:pt x="11844" y="36589"/>
                  </a:cubicBezTo>
                  <a:cubicBezTo>
                    <a:pt x="11918" y="37110"/>
                    <a:pt x="12097" y="37632"/>
                    <a:pt x="12365" y="38093"/>
                  </a:cubicBezTo>
                  <a:cubicBezTo>
                    <a:pt x="12797" y="38942"/>
                    <a:pt x="13304" y="39732"/>
                    <a:pt x="13721" y="40581"/>
                  </a:cubicBezTo>
                  <a:cubicBezTo>
                    <a:pt x="14525" y="42175"/>
                    <a:pt x="14987" y="43933"/>
                    <a:pt x="15076" y="45736"/>
                  </a:cubicBezTo>
                  <a:cubicBezTo>
                    <a:pt x="15076" y="45959"/>
                    <a:pt x="15106" y="46183"/>
                    <a:pt x="15136" y="46406"/>
                  </a:cubicBezTo>
                  <a:cubicBezTo>
                    <a:pt x="15240" y="47687"/>
                    <a:pt x="15866" y="48864"/>
                    <a:pt x="16864" y="49684"/>
                  </a:cubicBezTo>
                  <a:cubicBezTo>
                    <a:pt x="17132" y="49922"/>
                    <a:pt x="17400" y="50160"/>
                    <a:pt x="17654" y="50414"/>
                  </a:cubicBezTo>
                  <a:cubicBezTo>
                    <a:pt x="18011" y="50741"/>
                    <a:pt x="18220" y="51188"/>
                    <a:pt x="18250" y="51680"/>
                  </a:cubicBezTo>
                  <a:cubicBezTo>
                    <a:pt x="18294" y="52157"/>
                    <a:pt x="18265" y="52633"/>
                    <a:pt x="18175" y="53110"/>
                  </a:cubicBezTo>
                  <a:cubicBezTo>
                    <a:pt x="18101" y="53512"/>
                    <a:pt x="18056" y="53929"/>
                    <a:pt x="18056" y="54347"/>
                  </a:cubicBezTo>
                  <a:cubicBezTo>
                    <a:pt x="18041" y="55285"/>
                    <a:pt x="18428" y="55836"/>
                    <a:pt x="19322" y="56119"/>
                  </a:cubicBezTo>
                  <a:cubicBezTo>
                    <a:pt x="19590" y="56209"/>
                    <a:pt x="19873" y="56268"/>
                    <a:pt x="20142" y="56328"/>
                  </a:cubicBezTo>
                  <a:cubicBezTo>
                    <a:pt x="20440" y="56358"/>
                    <a:pt x="20663" y="56596"/>
                    <a:pt x="20708" y="56879"/>
                  </a:cubicBezTo>
                  <a:cubicBezTo>
                    <a:pt x="20767" y="57177"/>
                    <a:pt x="20782" y="57475"/>
                    <a:pt x="20767" y="57773"/>
                  </a:cubicBezTo>
                  <a:cubicBezTo>
                    <a:pt x="20723" y="58235"/>
                    <a:pt x="20693" y="58712"/>
                    <a:pt x="20678" y="59158"/>
                  </a:cubicBezTo>
                  <a:cubicBezTo>
                    <a:pt x="20648" y="59933"/>
                    <a:pt x="20857" y="60678"/>
                    <a:pt x="21304" y="61319"/>
                  </a:cubicBezTo>
                  <a:cubicBezTo>
                    <a:pt x="21482" y="61557"/>
                    <a:pt x="21691" y="61765"/>
                    <a:pt x="21944" y="61929"/>
                  </a:cubicBezTo>
                  <a:cubicBezTo>
                    <a:pt x="22156" y="62091"/>
                    <a:pt x="22403" y="62170"/>
                    <a:pt x="22648" y="62170"/>
                  </a:cubicBezTo>
                  <a:cubicBezTo>
                    <a:pt x="22990" y="62170"/>
                    <a:pt x="23327" y="62016"/>
                    <a:pt x="23553" y="61721"/>
                  </a:cubicBezTo>
                  <a:cubicBezTo>
                    <a:pt x="23881" y="61319"/>
                    <a:pt x="24089" y="60812"/>
                    <a:pt x="24119" y="60291"/>
                  </a:cubicBezTo>
                  <a:cubicBezTo>
                    <a:pt x="24134" y="60097"/>
                    <a:pt x="24134" y="59888"/>
                    <a:pt x="24164" y="59710"/>
                  </a:cubicBezTo>
                  <a:cubicBezTo>
                    <a:pt x="24209" y="59427"/>
                    <a:pt x="24313" y="59337"/>
                    <a:pt x="24581" y="59337"/>
                  </a:cubicBezTo>
                  <a:cubicBezTo>
                    <a:pt x="25311" y="59337"/>
                    <a:pt x="26041" y="59233"/>
                    <a:pt x="26741" y="59009"/>
                  </a:cubicBezTo>
                  <a:cubicBezTo>
                    <a:pt x="26831" y="58980"/>
                    <a:pt x="26920" y="58965"/>
                    <a:pt x="27009" y="58965"/>
                  </a:cubicBezTo>
                  <a:cubicBezTo>
                    <a:pt x="27054" y="58962"/>
                    <a:pt x="27096" y="58960"/>
                    <a:pt x="27134" y="58960"/>
                  </a:cubicBezTo>
                  <a:cubicBezTo>
                    <a:pt x="27505" y="58960"/>
                    <a:pt x="27588" y="59099"/>
                    <a:pt x="27561" y="59531"/>
                  </a:cubicBezTo>
                  <a:cubicBezTo>
                    <a:pt x="27546" y="60142"/>
                    <a:pt x="27471" y="60752"/>
                    <a:pt x="27382" y="61348"/>
                  </a:cubicBezTo>
                  <a:cubicBezTo>
                    <a:pt x="27322" y="61736"/>
                    <a:pt x="27337" y="62123"/>
                    <a:pt x="27412" y="62510"/>
                  </a:cubicBezTo>
                  <a:cubicBezTo>
                    <a:pt x="27569" y="63257"/>
                    <a:pt x="28049" y="63682"/>
                    <a:pt x="28750" y="63682"/>
                  </a:cubicBezTo>
                  <a:cubicBezTo>
                    <a:pt x="28846" y="63682"/>
                    <a:pt x="28946" y="63674"/>
                    <a:pt x="29050" y="63657"/>
                  </a:cubicBezTo>
                  <a:cubicBezTo>
                    <a:pt x="29602" y="63598"/>
                    <a:pt x="30093" y="63270"/>
                    <a:pt x="30376" y="62779"/>
                  </a:cubicBezTo>
                  <a:cubicBezTo>
                    <a:pt x="30600" y="62376"/>
                    <a:pt x="30749" y="61959"/>
                    <a:pt x="30823" y="61512"/>
                  </a:cubicBezTo>
                  <a:cubicBezTo>
                    <a:pt x="31062" y="60350"/>
                    <a:pt x="31494" y="59248"/>
                    <a:pt x="32134" y="58250"/>
                  </a:cubicBezTo>
                  <a:cubicBezTo>
                    <a:pt x="32805" y="57147"/>
                    <a:pt x="33147" y="55941"/>
                    <a:pt x="33356" y="54674"/>
                  </a:cubicBezTo>
                  <a:cubicBezTo>
                    <a:pt x="33579" y="53289"/>
                    <a:pt x="33505" y="51903"/>
                    <a:pt x="33490" y="50518"/>
                  </a:cubicBezTo>
                  <a:cubicBezTo>
                    <a:pt x="33475" y="49877"/>
                    <a:pt x="33400" y="49222"/>
                    <a:pt x="33445" y="48596"/>
                  </a:cubicBezTo>
                  <a:cubicBezTo>
                    <a:pt x="33520" y="47464"/>
                    <a:pt x="33758" y="46376"/>
                    <a:pt x="34518" y="45468"/>
                  </a:cubicBezTo>
                  <a:cubicBezTo>
                    <a:pt x="34890" y="45006"/>
                    <a:pt x="35233" y="44514"/>
                    <a:pt x="35575" y="44023"/>
                  </a:cubicBezTo>
                  <a:cubicBezTo>
                    <a:pt x="36305" y="43010"/>
                    <a:pt x="37259" y="42190"/>
                    <a:pt x="38361" y="41609"/>
                  </a:cubicBezTo>
                  <a:cubicBezTo>
                    <a:pt x="38953" y="41293"/>
                    <a:pt x="39607" y="41129"/>
                    <a:pt x="40267" y="41129"/>
                  </a:cubicBezTo>
                  <a:cubicBezTo>
                    <a:pt x="40322" y="41129"/>
                    <a:pt x="40377" y="41130"/>
                    <a:pt x="40432" y="41132"/>
                  </a:cubicBezTo>
                  <a:cubicBezTo>
                    <a:pt x="41162" y="41192"/>
                    <a:pt x="41892" y="41296"/>
                    <a:pt x="42607" y="41430"/>
                  </a:cubicBezTo>
                  <a:cubicBezTo>
                    <a:pt x="43150" y="41512"/>
                    <a:pt x="43693" y="41643"/>
                    <a:pt x="44259" y="41643"/>
                  </a:cubicBezTo>
                  <a:cubicBezTo>
                    <a:pt x="44314" y="41643"/>
                    <a:pt x="44369" y="41642"/>
                    <a:pt x="44425" y="41639"/>
                  </a:cubicBezTo>
                  <a:cubicBezTo>
                    <a:pt x="45065" y="41624"/>
                    <a:pt x="45706" y="41505"/>
                    <a:pt x="46302" y="41267"/>
                  </a:cubicBezTo>
                  <a:cubicBezTo>
                    <a:pt x="46417" y="41219"/>
                    <a:pt x="46500" y="41192"/>
                    <a:pt x="46560" y="41192"/>
                  </a:cubicBezTo>
                  <a:cubicBezTo>
                    <a:pt x="46672" y="41192"/>
                    <a:pt x="46710" y="41283"/>
                    <a:pt x="46749" y="41505"/>
                  </a:cubicBezTo>
                  <a:cubicBezTo>
                    <a:pt x="46823" y="41892"/>
                    <a:pt x="46868" y="42280"/>
                    <a:pt x="46913" y="42667"/>
                  </a:cubicBezTo>
                  <a:cubicBezTo>
                    <a:pt x="46942" y="43010"/>
                    <a:pt x="47047" y="43337"/>
                    <a:pt x="47210" y="43635"/>
                  </a:cubicBezTo>
                  <a:cubicBezTo>
                    <a:pt x="47417" y="44022"/>
                    <a:pt x="47824" y="44264"/>
                    <a:pt x="48249" y="44264"/>
                  </a:cubicBezTo>
                  <a:cubicBezTo>
                    <a:pt x="48315" y="44264"/>
                    <a:pt x="48381" y="44258"/>
                    <a:pt x="48447" y="44246"/>
                  </a:cubicBezTo>
                  <a:cubicBezTo>
                    <a:pt x="49564" y="44097"/>
                    <a:pt x="50399" y="43039"/>
                    <a:pt x="50309" y="41833"/>
                  </a:cubicBezTo>
                  <a:cubicBezTo>
                    <a:pt x="50294" y="41490"/>
                    <a:pt x="50220" y="41147"/>
                    <a:pt x="50175" y="40820"/>
                  </a:cubicBezTo>
                  <a:cubicBezTo>
                    <a:pt x="50145" y="40671"/>
                    <a:pt x="50116" y="40522"/>
                    <a:pt x="50101" y="40373"/>
                  </a:cubicBezTo>
                  <a:cubicBezTo>
                    <a:pt x="50071" y="39881"/>
                    <a:pt x="50175" y="39717"/>
                    <a:pt x="50637" y="39583"/>
                  </a:cubicBezTo>
                  <a:cubicBezTo>
                    <a:pt x="50935" y="39494"/>
                    <a:pt x="51248" y="39434"/>
                    <a:pt x="51546" y="39345"/>
                  </a:cubicBezTo>
                  <a:cubicBezTo>
                    <a:pt x="53229" y="38823"/>
                    <a:pt x="53840" y="37632"/>
                    <a:pt x="53289" y="35978"/>
                  </a:cubicBezTo>
                  <a:cubicBezTo>
                    <a:pt x="53289" y="35963"/>
                    <a:pt x="53274" y="35948"/>
                    <a:pt x="53274" y="35933"/>
                  </a:cubicBezTo>
                  <a:cubicBezTo>
                    <a:pt x="52842" y="34726"/>
                    <a:pt x="52797" y="34816"/>
                    <a:pt x="53289" y="33430"/>
                  </a:cubicBezTo>
                  <a:cubicBezTo>
                    <a:pt x="53438" y="33013"/>
                    <a:pt x="53572" y="32581"/>
                    <a:pt x="53661" y="32149"/>
                  </a:cubicBezTo>
                  <a:cubicBezTo>
                    <a:pt x="53870" y="30957"/>
                    <a:pt x="53587" y="29870"/>
                    <a:pt x="52961" y="28857"/>
                  </a:cubicBezTo>
                  <a:cubicBezTo>
                    <a:pt x="52484" y="28112"/>
                    <a:pt x="51888" y="27442"/>
                    <a:pt x="51203" y="26890"/>
                  </a:cubicBezTo>
                  <a:cubicBezTo>
                    <a:pt x="49996" y="25907"/>
                    <a:pt x="48834" y="24894"/>
                    <a:pt x="47717" y="23807"/>
                  </a:cubicBezTo>
                  <a:cubicBezTo>
                    <a:pt x="47464" y="23568"/>
                    <a:pt x="47225" y="23315"/>
                    <a:pt x="47002" y="23062"/>
                  </a:cubicBezTo>
                  <a:cubicBezTo>
                    <a:pt x="46257" y="22213"/>
                    <a:pt x="45616" y="21274"/>
                    <a:pt x="44678" y="20604"/>
                  </a:cubicBezTo>
                  <a:lnTo>
                    <a:pt x="44663" y="20604"/>
                  </a:lnTo>
                  <a:cubicBezTo>
                    <a:pt x="44499" y="20559"/>
                    <a:pt x="44350" y="20499"/>
                    <a:pt x="44216" y="20425"/>
                  </a:cubicBezTo>
                  <a:cubicBezTo>
                    <a:pt x="43635" y="20172"/>
                    <a:pt x="43024" y="20008"/>
                    <a:pt x="42399" y="19963"/>
                  </a:cubicBezTo>
                  <a:cubicBezTo>
                    <a:pt x="42257" y="19955"/>
                    <a:pt x="42116" y="19950"/>
                    <a:pt x="41975" y="19950"/>
                  </a:cubicBezTo>
                  <a:cubicBezTo>
                    <a:pt x="41119" y="19950"/>
                    <a:pt x="40270" y="20107"/>
                    <a:pt x="39464" y="20440"/>
                  </a:cubicBezTo>
                  <a:cubicBezTo>
                    <a:pt x="38629" y="20782"/>
                    <a:pt x="37810" y="21125"/>
                    <a:pt x="36976" y="21468"/>
                  </a:cubicBezTo>
                  <a:cubicBezTo>
                    <a:pt x="35590" y="22019"/>
                    <a:pt x="34205" y="22540"/>
                    <a:pt x="32715" y="22808"/>
                  </a:cubicBezTo>
                  <a:cubicBezTo>
                    <a:pt x="31723" y="22993"/>
                    <a:pt x="30730" y="23125"/>
                    <a:pt x="29737" y="23125"/>
                  </a:cubicBezTo>
                  <a:cubicBezTo>
                    <a:pt x="28883" y="23125"/>
                    <a:pt x="28028" y="23027"/>
                    <a:pt x="27173" y="22779"/>
                  </a:cubicBezTo>
                  <a:cubicBezTo>
                    <a:pt x="26697" y="22630"/>
                    <a:pt x="26190" y="22555"/>
                    <a:pt x="25684" y="22540"/>
                  </a:cubicBezTo>
                  <a:cubicBezTo>
                    <a:pt x="24656" y="22540"/>
                    <a:pt x="23821" y="22868"/>
                    <a:pt x="23211" y="23747"/>
                  </a:cubicBezTo>
                  <a:cubicBezTo>
                    <a:pt x="23002" y="24045"/>
                    <a:pt x="22808" y="24373"/>
                    <a:pt x="22630" y="24700"/>
                  </a:cubicBezTo>
                  <a:cubicBezTo>
                    <a:pt x="22421" y="25118"/>
                    <a:pt x="22242" y="25535"/>
                    <a:pt x="22034" y="25952"/>
                  </a:cubicBezTo>
                  <a:cubicBezTo>
                    <a:pt x="21885" y="26324"/>
                    <a:pt x="21631" y="26652"/>
                    <a:pt x="21289" y="26890"/>
                  </a:cubicBezTo>
                  <a:cubicBezTo>
                    <a:pt x="21123" y="27000"/>
                    <a:pt x="20959" y="27051"/>
                    <a:pt x="20811" y="27051"/>
                  </a:cubicBezTo>
                  <a:cubicBezTo>
                    <a:pt x="20493" y="27051"/>
                    <a:pt x="20242" y="26815"/>
                    <a:pt x="20171" y="26399"/>
                  </a:cubicBezTo>
                  <a:cubicBezTo>
                    <a:pt x="20127" y="26160"/>
                    <a:pt x="20142" y="25922"/>
                    <a:pt x="20216" y="25684"/>
                  </a:cubicBezTo>
                  <a:cubicBezTo>
                    <a:pt x="20425" y="24984"/>
                    <a:pt x="20812" y="24388"/>
                    <a:pt x="21199" y="23777"/>
                  </a:cubicBezTo>
                  <a:cubicBezTo>
                    <a:pt x="21706" y="22972"/>
                    <a:pt x="22138" y="22123"/>
                    <a:pt x="22466" y="21214"/>
                  </a:cubicBezTo>
                  <a:cubicBezTo>
                    <a:pt x="22630" y="20753"/>
                    <a:pt x="22868" y="20321"/>
                    <a:pt x="23196" y="19948"/>
                  </a:cubicBezTo>
                  <a:cubicBezTo>
                    <a:pt x="23349" y="19753"/>
                    <a:pt x="23581" y="19649"/>
                    <a:pt x="23818" y="19649"/>
                  </a:cubicBezTo>
                  <a:cubicBezTo>
                    <a:pt x="23834" y="19649"/>
                    <a:pt x="23850" y="19649"/>
                    <a:pt x="23866" y="19650"/>
                  </a:cubicBezTo>
                  <a:cubicBezTo>
                    <a:pt x="24268" y="19680"/>
                    <a:pt x="24656" y="19769"/>
                    <a:pt x="25028" y="19933"/>
                  </a:cubicBezTo>
                  <a:cubicBezTo>
                    <a:pt x="25419" y="20106"/>
                    <a:pt x="25799" y="20187"/>
                    <a:pt x="26169" y="20187"/>
                  </a:cubicBezTo>
                  <a:cubicBezTo>
                    <a:pt x="26788" y="20187"/>
                    <a:pt x="27380" y="19961"/>
                    <a:pt x="27948" y="19561"/>
                  </a:cubicBezTo>
                  <a:cubicBezTo>
                    <a:pt x="28335" y="19293"/>
                    <a:pt x="28663" y="18935"/>
                    <a:pt x="29035" y="18637"/>
                  </a:cubicBezTo>
                  <a:cubicBezTo>
                    <a:pt x="29199" y="18518"/>
                    <a:pt x="29333" y="18354"/>
                    <a:pt x="29557" y="18339"/>
                  </a:cubicBezTo>
                  <a:lnTo>
                    <a:pt x="29557" y="18339"/>
                  </a:lnTo>
                  <a:cubicBezTo>
                    <a:pt x="29587" y="18458"/>
                    <a:pt x="29587" y="18592"/>
                    <a:pt x="29542" y="18712"/>
                  </a:cubicBezTo>
                  <a:cubicBezTo>
                    <a:pt x="29497" y="18965"/>
                    <a:pt x="29512" y="19218"/>
                    <a:pt x="29542" y="19471"/>
                  </a:cubicBezTo>
                  <a:cubicBezTo>
                    <a:pt x="29603" y="19984"/>
                    <a:pt x="30034" y="20346"/>
                    <a:pt x="30515" y="20346"/>
                  </a:cubicBezTo>
                  <a:cubicBezTo>
                    <a:pt x="30621" y="20346"/>
                    <a:pt x="30730" y="20329"/>
                    <a:pt x="30838" y="20291"/>
                  </a:cubicBezTo>
                  <a:cubicBezTo>
                    <a:pt x="31076" y="20216"/>
                    <a:pt x="31300" y="20097"/>
                    <a:pt x="31494" y="19933"/>
                  </a:cubicBezTo>
                  <a:cubicBezTo>
                    <a:pt x="32373" y="19248"/>
                    <a:pt x="32879" y="18324"/>
                    <a:pt x="33177" y="17296"/>
                  </a:cubicBezTo>
                  <a:cubicBezTo>
                    <a:pt x="33505" y="16134"/>
                    <a:pt x="34324" y="15524"/>
                    <a:pt x="35367" y="15106"/>
                  </a:cubicBezTo>
                  <a:cubicBezTo>
                    <a:pt x="35536" y="15042"/>
                    <a:pt x="35716" y="14999"/>
                    <a:pt x="35897" y="14999"/>
                  </a:cubicBezTo>
                  <a:cubicBezTo>
                    <a:pt x="35924" y="14999"/>
                    <a:pt x="35951" y="15000"/>
                    <a:pt x="35978" y="15002"/>
                  </a:cubicBezTo>
                  <a:cubicBezTo>
                    <a:pt x="36261" y="15017"/>
                    <a:pt x="36350" y="15136"/>
                    <a:pt x="36305" y="15419"/>
                  </a:cubicBezTo>
                  <a:cubicBezTo>
                    <a:pt x="36246" y="15673"/>
                    <a:pt x="36127" y="15926"/>
                    <a:pt x="35978" y="16134"/>
                  </a:cubicBezTo>
                  <a:cubicBezTo>
                    <a:pt x="35680" y="16566"/>
                    <a:pt x="35382" y="16969"/>
                    <a:pt x="35039" y="17341"/>
                  </a:cubicBezTo>
                  <a:cubicBezTo>
                    <a:pt x="34741" y="17699"/>
                    <a:pt x="34503" y="18101"/>
                    <a:pt x="34354" y="18533"/>
                  </a:cubicBezTo>
                  <a:cubicBezTo>
                    <a:pt x="34160" y="19054"/>
                    <a:pt x="34443" y="19635"/>
                    <a:pt x="34965" y="19814"/>
                  </a:cubicBezTo>
                  <a:cubicBezTo>
                    <a:pt x="35153" y="19885"/>
                    <a:pt x="35351" y="19928"/>
                    <a:pt x="35551" y="19928"/>
                  </a:cubicBezTo>
                  <a:cubicBezTo>
                    <a:pt x="35604" y="19928"/>
                    <a:pt x="35657" y="19925"/>
                    <a:pt x="35710" y="19918"/>
                  </a:cubicBezTo>
                  <a:cubicBezTo>
                    <a:pt x="36112" y="19889"/>
                    <a:pt x="36499" y="19799"/>
                    <a:pt x="36886" y="19665"/>
                  </a:cubicBezTo>
                  <a:cubicBezTo>
                    <a:pt x="37512" y="19442"/>
                    <a:pt x="38138" y="19188"/>
                    <a:pt x="38749" y="18890"/>
                  </a:cubicBezTo>
                  <a:cubicBezTo>
                    <a:pt x="39223" y="18676"/>
                    <a:pt x="39733" y="18568"/>
                    <a:pt x="40244" y="18568"/>
                  </a:cubicBezTo>
                  <a:cubicBezTo>
                    <a:pt x="40727" y="18568"/>
                    <a:pt x="41212" y="18665"/>
                    <a:pt x="41669" y="18861"/>
                  </a:cubicBezTo>
                  <a:cubicBezTo>
                    <a:pt x="42741" y="19308"/>
                    <a:pt x="43739" y="19889"/>
                    <a:pt x="44678" y="20604"/>
                  </a:cubicBezTo>
                  <a:lnTo>
                    <a:pt x="44693" y="20604"/>
                  </a:lnTo>
                  <a:cubicBezTo>
                    <a:pt x="44976" y="20738"/>
                    <a:pt x="45259" y="20872"/>
                    <a:pt x="45527" y="20991"/>
                  </a:cubicBezTo>
                  <a:cubicBezTo>
                    <a:pt x="45784" y="21114"/>
                    <a:pt x="46070" y="21181"/>
                    <a:pt x="46359" y="21181"/>
                  </a:cubicBezTo>
                  <a:cubicBezTo>
                    <a:pt x="46489" y="21181"/>
                    <a:pt x="46620" y="21168"/>
                    <a:pt x="46749" y="21140"/>
                  </a:cubicBezTo>
                  <a:cubicBezTo>
                    <a:pt x="47479" y="21021"/>
                    <a:pt x="47926" y="20276"/>
                    <a:pt x="47687" y="19576"/>
                  </a:cubicBezTo>
                  <a:cubicBezTo>
                    <a:pt x="47657" y="19516"/>
                    <a:pt x="47643" y="19442"/>
                    <a:pt x="47598" y="19367"/>
                  </a:cubicBezTo>
                  <a:cubicBezTo>
                    <a:pt x="47404" y="18995"/>
                    <a:pt x="47359" y="18563"/>
                    <a:pt x="47464" y="18160"/>
                  </a:cubicBezTo>
                  <a:cubicBezTo>
                    <a:pt x="47628" y="17490"/>
                    <a:pt x="47374" y="16939"/>
                    <a:pt x="46838" y="16507"/>
                  </a:cubicBezTo>
                  <a:cubicBezTo>
                    <a:pt x="46376" y="16134"/>
                    <a:pt x="45840" y="15881"/>
                    <a:pt x="45274" y="15762"/>
                  </a:cubicBezTo>
                  <a:cubicBezTo>
                    <a:pt x="44886" y="15673"/>
                    <a:pt x="44514" y="15553"/>
                    <a:pt x="44156" y="15404"/>
                  </a:cubicBezTo>
                  <a:cubicBezTo>
                    <a:pt x="43799" y="15270"/>
                    <a:pt x="43561" y="14898"/>
                    <a:pt x="43605" y="14511"/>
                  </a:cubicBezTo>
                  <a:cubicBezTo>
                    <a:pt x="43605" y="14332"/>
                    <a:pt x="43635" y="14123"/>
                    <a:pt x="43650" y="13930"/>
                  </a:cubicBezTo>
                  <a:cubicBezTo>
                    <a:pt x="43695" y="13080"/>
                    <a:pt x="43307" y="12470"/>
                    <a:pt x="42562" y="12067"/>
                  </a:cubicBezTo>
                  <a:cubicBezTo>
                    <a:pt x="42220" y="11889"/>
                    <a:pt x="41847" y="11769"/>
                    <a:pt x="41460" y="11695"/>
                  </a:cubicBezTo>
                  <a:cubicBezTo>
                    <a:pt x="41400" y="11695"/>
                    <a:pt x="41341" y="11680"/>
                    <a:pt x="41281" y="11680"/>
                  </a:cubicBezTo>
                  <a:cubicBezTo>
                    <a:pt x="40030" y="11397"/>
                    <a:pt x="40000" y="11442"/>
                    <a:pt x="39479" y="10309"/>
                  </a:cubicBezTo>
                  <a:cubicBezTo>
                    <a:pt x="39255" y="9788"/>
                    <a:pt x="38853" y="9356"/>
                    <a:pt x="38361" y="9073"/>
                  </a:cubicBezTo>
                  <a:cubicBezTo>
                    <a:pt x="38019" y="8894"/>
                    <a:pt x="37676" y="8701"/>
                    <a:pt x="37348" y="8492"/>
                  </a:cubicBezTo>
                  <a:cubicBezTo>
                    <a:pt x="36991" y="8268"/>
                    <a:pt x="36961" y="8120"/>
                    <a:pt x="37184" y="7762"/>
                  </a:cubicBezTo>
                  <a:cubicBezTo>
                    <a:pt x="37319" y="7568"/>
                    <a:pt x="37453" y="7375"/>
                    <a:pt x="37572" y="7166"/>
                  </a:cubicBezTo>
                  <a:cubicBezTo>
                    <a:pt x="38063" y="6257"/>
                    <a:pt x="37840" y="5349"/>
                    <a:pt x="36991" y="4768"/>
                  </a:cubicBezTo>
                  <a:cubicBezTo>
                    <a:pt x="36648" y="4544"/>
                    <a:pt x="36291" y="4365"/>
                    <a:pt x="35903" y="4246"/>
                  </a:cubicBezTo>
                  <a:cubicBezTo>
                    <a:pt x="34741" y="3859"/>
                    <a:pt x="33594" y="3412"/>
                    <a:pt x="32477" y="2905"/>
                  </a:cubicBezTo>
                  <a:cubicBezTo>
                    <a:pt x="32104" y="2712"/>
                    <a:pt x="31702" y="2607"/>
                    <a:pt x="31270" y="2607"/>
                  </a:cubicBezTo>
                  <a:cubicBezTo>
                    <a:pt x="31249" y="2607"/>
                    <a:pt x="31229" y="2607"/>
                    <a:pt x="31208" y="2607"/>
                  </a:cubicBezTo>
                  <a:cubicBezTo>
                    <a:pt x="30082" y="2607"/>
                    <a:pt x="29365" y="3403"/>
                    <a:pt x="29467" y="4544"/>
                  </a:cubicBezTo>
                  <a:cubicBezTo>
                    <a:pt x="29467" y="4604"/>
                    <a:pt x="29497" y="4663"/>
                    <a:pt x="29497" y="4708"/>
                  </a:cubicBezTo>
                  <a:cubicBezTo>
                    <a:pt x="29509" y="4962"/>
                    <a:pt x="29463" y="5049"/>
                    <a:pt x="29278" y="5049"/>
                  </a:cubicBezTo>
                  <a:cubicBezTo>
                    <a:pt x="29234" y="5049"/>
                    <a:pt x="29184" y="5044"/>
                    <a:pt x="29125" y="5036"/>
                  </a:cubicBezTo>
                  <a:cubicBezTo>
                    <a:pt x="28574" y="4946"/>
                    <a:pt x="28067" y="4663"/>
                    <a:pt x="27710" y="4231"/>
                  </a:cubicBezTo>
                  <a:cubicBezTo>
                    <a:pt x="27427" y="3904"/>
                    <a:pt x="27129" y="3591"/>
                    <a:pt x="26816" y="3293"/>
                  </a:cubicBezTo>
                  <a:cubicBezTo>
                    <a:pt x="26171" y="2688"/>
                    <a:pt x="25411" y="2478"/>
                    <a:pt x="24575" y="2478"/>
                  </a:cubicBezTo>
                  <a:cubicBezTo>
                    <a:pt x="24464" y="2478"/>
                    <a:pt x="24352" y="2481"/>
                    <a:pt x="24238" y="2488"/>
                  </a:cubicBezTo>
                  <a:cubicBezTo>
                    <a:pt x="24158" y="2494"/>
                    <a:pt x="24090" y="2498"/>
                    <a:pt x="24035" y="2498"/>
                  </a:cubicBezTo>
                  <a:cubicBezTo>
                    <a:pt x="23793" y="2498"/>
                    <a:pt x="23773" y="2422"/>
                    <a:pt x="23821" y="2071"/>
                  </a:cubicBezTo>
                  <a:cubicBezTo>
                    <a:pt x="23866" y="1669"/>
                    <a:pt x="23940" y="1267"/>
                    <a:pt x="24030" y="879"/>
                  </a:cubicBezTo>
                  <a:cubicBezTo>
                    <a:pt x="24089" y="581"/>
                    <a:pt x="24104" y="283"/>
                    <a:pt x="24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5410231" y="4171393"/>
              <a:ext cx="423495" cy="556687"/>
            </a:xfrm>
            <a:custGeom>
              <a:avLst/>
              <a:gdLst/>
              <a:ahLst/>
              <a:cxnLst/>
              <a:rect l="l" t="t" r="r" b="b"/>
              <a:pathLst>
                <a:path w="16448" h="21621" extrusionOk="0">
                  <a:moveTo>
                    <a:pt x="15413" y="0"/>
                  </a:moveTo>
                  <a:cubicBezTo>
                    <a:pt x="14727" y="0"/>
                    <a:pt x="14231" y="312"/>
                    <a:pt x="13826" y="898"/>
                  </a:cubicBezTo>
                  <a:cubicBezTo>
                    <a:pt x="13394" y="1539"/>
                    <a:pt x="13215" y="2254"/>
                    <a:pt x="13036" y="2984"/>
                  </a:cubicBezTo>
                  <a:cubicBezTo>
                    <a:pt x="12947" y="3401"/>
                    <a:pt x="12857" y="3803"/>
                    <a:pt x="12768" y="4206"/>
                  </a:cubicBezTo>
                  <a:cubicBezTo>
                    <a:pt x="12396" y="5725"/>
                    <a:pt x="11472" y="6738"/>
                    <a:pt x="10072" y="7349"/>
                  </a:cubicBezTo>
                  <a:cubicBezTo>
                    <a:pt x="9178" y="7722"/>
                    <a:pt x="8269" y="8064"/>
                    <a:pt x="7360" y="8437"/>
                  </a:cubicBezTo>
                  <a:cubicBezTo>
                    <a:pt x="5722" y="9107"/>
                    <a:pt x="4127" y="9926"/>
                    <a:pt x="2519" y="10671"/>
                  </a:cubicBezTo>
                  <a:cubicBezTo>
                    <a:pt x="2206" y="10805"/>
                    <a:pt x="1923" y="10984"/>
                    <a:pt x="1654" y="11208"/>
                  </a:cubicBezTo>
                  <a:cubicBezTo>
                    <a:pt x="1148" y="11595"/>
                    <a:pt x="969" y="12265"/>
                    <a:pt x="1193" y="12861"/>
                  </a:cubicBezTo>
                  <a:cubicBezTo>
                    <a:pt x="1371" y="13353"/>
                    <a:pt x="1640" y="13815"/>
                    <a:pt x="1997" y="14202"/>
                  </a:cubicBezTo>
                  <a:cubicBezTo>
                    <a:pt x="2206" y="14455"/>
                    <a:pt x="2429" y="14694"/>
                    <a:pt x="2623" y="14962"/>
                  </a:cubicBezTo>
                  <a:cubicBezTo>
                    <a:pt x="2951" y="15349"/>
                    <a:pt x="3010" y="15885"/>
                    <a:pt x="2772" y="16347"/>
                  </a:cubicBezTo>
                  <a:cubicBezTo>
                    <a:pt x="2519" y="16869"/>
                    <a:pt x="2131" y="17316"/>
                    <a:pt x="1654" y="17658"/>
                  </a:cubicBezTo>
                  <a:cubicBezTo>
                    <a:pt x="1416" y="17822"/>
                    <a:pt x="1163" y="17986"/>
                    <a:pt x="924" y="18180"/>
                  </a:cubicBezTo>
                  <a:cubicBezTo>
                    <a:pt x="16" y="18820"/>
                    <a:pt x="1" y="20161"/>
                    <a:pt x="895" y="20831"/>
                  </a:cubicBezTo>
                  <a:cubicBezTo>
                    <a:pt x="1133" y="21010"/>
                    <a:pt x="1386" y="21159"/>
                    <a:pt x="1684" y="21248"/>
                  </a:cubicBezTo>
                  <a:cubicBezTo>
                    <a:pt x="1863" y="21323"/>
                    <a:pt x="2042" y="21368"/>
                    <a:pt x="2235" y="21442"/>
                  </a:cubicBezTo>
                  <a:cubicBezTo>
                    <a:pt x="2399" y="21487"/>
                    <a:pt x="2548" y="21546"/>
                    <a:pt x="2682" y="21621"/>
                  </a:cubicBezTo>
                  <a:cubicBezTo>
                    <a:pt x="10116" y="17345"/>
                    <a:pt x="15852" y="8645"/>
                    <a:pt x="16448" y="243"/>
                  </a:cubicBezTo>
                  <a:lnTo>
                    <a:pt x="16388" y="213"/>
                  </a:lnTo>
                  <a:cubicBezTo>
                    <a:pt x="16120" y="109"/>
                    <a:pt x="15837" y="34"/>
                    <a:pt x="15554" y="5"/>
                  </a:cubicBezTo>
                  <a:cubicBezTo>
                    <a:pt x="15506" y="2"/>
                    <a:pt x="15459" y="0"/>
                    <a:pt x="15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5440535" y="3317701"/>
              <a:ext cx="406630" cy="616884"/>
            </a:xfrm>
            <a:custGeom>
              <a:avLst/>
              <a:gdLst/>
              <a:ahLst/>
              <a:cxnLst/>
              <a:rect l="l" t="t" r="r" b="b"/>
              <a:pathLst>
                <a:path w="15793" h="23959" extrusionOk="0">
                  <a:moveTo>
                    <a:pt x="3025" y="1"/>
                  </a:moveTo>
                  <a:cubicBezTo>
                    <a:pt x="2950" y="16"/>
                    <a:pt x="2876" y="30"/>
                    <a:pt x="2801" y="60"/>
                  </a:cubicBezTo>
                  <a:cubicBezTo>
                    <a:pt x="2310" y="209"/>
                    <a:pt x="1833" y="388"/>
                    <a:pt x="1386" y="612"/>
                  </a:cubicBezTo>
                  <a:cubicBezTo>
                    <a:pt x="954" y="835"/>
                    <a:pt x="597" y="1178"/>
                    <a:pt x="358" y="1595"/>
                  </a:cubicBezTo>
                  <a:cubicBezTo>
                    <a:pt x="1" y="2250"/>
                    <a:pt x="75" y="3040"/>
                    <a:pt x="552" y="3621"/>
                  </a:cubicBezTo>
                  <a:cubicBezTo>
                    <a:pt x="790" y="3919"/>
                    <a:pt x="1088" y="4172"/>
                    <a:pt x="1431" y="4366"/>
                  </a:cubicBezTo>
                  <a:cubicBezTo>
                    <a:pt x="2191" y="4828"/>
                    <a:pt x="3010" y="5140"/>
                    <a:pt x="3829" y="5498"/>
                  </a:cubicBezTo>
                  <a:cubicBezTo>
                    <a:pt x="5528" y="6258"/>
                    <a:pt x="7092" y="7315"/>
                    <a:pt x="8448" y="8611"/>
                  </a:cubicBezTo>
                  <a:cubicBezTo>
                    <a:pt x="8790" y="8924"/>
                    <a:pt x="9088" y="9282"/>
                    <a:pt x="9327" y="9669"/>
                  </a:cubicBezTo>
                  <a:cubicBezTo>
                    <a:pt x="9461" y="9878"/>
                    <a:pt x="9550" y="10101"/>
                    <a:pt x="9595" y="10340"/>
                  </a:cubicBezTo>
                  <a:cubicBezTo>
                    <a:pt x="9610" y="10444"/>
                    <a:pt x="9625" y="10593"/>
                    <a:pt x="9505" y="10652"/>
                  </a:cubicBezTo>
                  <a:cubicBezTo>
                    <a:pt x="9481" y="10665"/>
                    <a:pt x="9458" y="10670"/>
                    <a:pt x="9437" y="10670"/>
                  </a:cubicBezTo>
                  <a:cubicBezTo>
                    <a:pt x="9355" y="10670"/>
                    <a:pt x="9296" y="10592"/>
                    <a:pt x="9237" y="10533"/>
                  </a:cubicBezTo>
                  <a:cubicBezTo>
                    <a:pt x="9014" y="10325"/>
                    <a:pt x="8820" y="10071"/>
                    <a:pt x="8656" y="9788"/>
                  </a:cubicBezTo>
                  <a:cubicBezTo>
                    <a:pt x="8507" y="9520"/>
                    <a:pt x="8358" y="9237"/>
                    <a:pt x="8194" y="8969"/>
                  </a:cubicBezTo>
                  <a:cubicBezTo>
                    <a:pt x="7941" y="8537"/>
                    <a:pt x="7584" y="8194"/>
                    <a:pt x="7137" y="7971"/>
                  </a:cubicBezTo>
                  <a:cubicBezTo>
                    <a:pt x="6881" y="7849"/>
                    <a:pt x="6609" y="7784"/>
                    <a:pt x="6333" y="7784"/>
                  </a:cubicBezTo>
                  <a:cubicBezTo>
                    <a:pt x="6238" y="7784"/>
                    <a:pt x="6144" y="7792"/>
                    <a:pt x="6049" y="7807"/>
                  </a:cubicBezTo>
                  <a:cubicBezTo>
                    <a:pt x="5558" y="7867"/>
                    <a:pt x="5230" y="8358"/>
                    <a:pt x="5364" y="8835"/>
                  </a:cubicBezTo>
                  <a:cubicBezTo>
                    <a:pt x="5438" y="9163"/>
                    <a:pt x="5558" y="9461"/>
                    <a:pt x="5736" y="9744"/>
                  </a:cubicBezTo>
                  <a:cubicBezTo>
                    <a:pt x="6109" y="10354"/>
                    <a:pt x="6317" y="11055"/>
                    <a:pt x="6362" y="11785"/>
                  </a:cubicBezTo>
                  <a:cubicBezTo>
                    <a:pt x="6407" y="12366"/>
                    <a:pt x="6526" y="12932"/>
                    <a:pt x="6690" y="13498"/>
                  </a:cubicBezTo>
                  <a:cubicBezTo>
                    <a:pt x="6839" y="14034"/>
                    <a:pt x="7107" y="14526"/>
                    <a:pt x="7479" y="14928"/>
                  </a:cubicBezTo>
                  <a:cubicBezTo>
                    <a:pt x="7554" y="15017"/>
                    <a:pt x="7643" y="15107"/>
                    <a:pt x="7733" y="15181"/>
                  </a:cubicBezTo>
                  <a:cubicBezTo>
                    <a:pt x="7895" y="15300"/>
                    <a:pt x="8050" y="15358"/>
                    <a:pt x="8188" y="15358"/>
                  </a:cubicBezTo>
                  <a:cubicBezTo>
                    <a:pt x="8430" y="15358"/>
                    <a:pt x="8621" y="15180"/>
                    <a:pt x="8716" y="14839"/>
                  </a:cubicBezTo>
                  <a:cubicBezTo>
                    <a:pt x="8775" y="14570"/>
                    <a:pt x="8790" y="14287"/>
                    <a:pt x="8775" y="14004"/>
                  </a:cubicBezTo>
                  <a:cubicBezTo>
                    <a:pt x="8775" y="13726"/>
                    <a:pt x="8822" y="13600"/>
                    <a:pt x="8963" y="13600"/>
                  </a:cubicBezTo>
                  <a:cubicBezTo>
                    <a:pt x="9034" y="13600"/>
                    <a:pt x="9128" y="13632"/>
                    <a:pt x="9252" y="13692"/>
                  </a:cubicBezTo>
                  <a:cubicBezTo>
                    <a:pt x="9952" y="14019"/>
                    <a:pt x="10265" y="14630"/>
                    <a:pt x="10086" y="15375"/>
                  </a:cubicBezTo>
                  <a:cubicBezTo>
                    <a:pt x="10012" y="15747"/>
                    <a:pt x="9923" y="16135"/>
                    <a:pt x="9833" y="16507"/>
                  </a:cubicBezTo>
                  <a:cubicBezTo>
                    <a:pt x="9744" y="16835"/>
                    <a:pt x="9744" y="17192"/>
                    <a:pt x="9803" y="17535"/>
                  </a:cubicBezTo>
                  <a:cubicBezTo>
                    <a:pt x="9848" y="17699"/>
                    <a:pt x="9908" y="17878"/>
                    <a:pt x="10012" y="18027"/>
                  </a:cubicBezTo>
                  <a:cubicBezTo>
                    <a:pt x="10156" y="18243"/>
                    <a:pt x="10393" y="18361"/>
                    <a:pt x="10634" y="18361"/>
                  </a:cubicBezTo>
                  <a:cubicBezTo>
                    <a:pt x="10791" y="18361"/>
                    <a:pt x="10949" y="18311"/>
                    <a:pt x="11085" y="18205"/>
                  </a:cubicBezTo>
                  <a:cubicBezTo>
                    <a:pt x="11219" y="18101"/>
                    <a:pt x="11353" y="17967"/>
                    <a:pt x="11472" y="17848"/>
                  </a:cubicBezTo>
                  <a:cubicBezTo>
                    <a:pt x="11561" y="17744"/>
                    <a:pt x="11651" y="17639"/>
                    <a:pt x="11755" y="17550"/>
                  </a:cubicBezTo>
                  <a:cubicBezTo>
                    <a:pt x="11887" y="17444"/>
                    <a:pt x="12018" y="17393"/>
                    <a:pt x="12134" y="17393"/>
                  </a:cubicBezTo>
                  <a:cubicBezTo>
                    <a:pt x="12344" y="17393"/>
                    <a:pt x="12506" y="17561"/>
                    <a:pt x="12544" y="17878"/>
                  </a:cubicBezTo>
                  <a:cubicBezTo>
                    <a:pt x="12559" y="18235"/>
                    <a:pt x="12544" y="18593"/>
                    <a:pt x="12500" y="18965"/>
                  </a:cubicBezTo>
                  <a:cubicBezTo>
                    <a:pt x="12410" y="19829"/>
                    <a:pt x="12455" y="20708"/>
                    <a:pt x="12649" y="21572"/>
                  </a:cubicBezTo>
                  <a:cubicBezTo>
                    <a:pt x="12857" y="22615"/>
                    <a:pt x="13632" y="23464"/>
                    <a:pt x="14660" y="23792"/>
                  </a:cubicBezTo>
                  <a:cubicBezTo>
                    <a:pt x="14981" y="23899"/>
                    <a:pt x="15327" y="23958"/>
                    <a:pt x="15675" y="23958"/>
                  </a:cubicBezTo>
                  <a:cubicBezTo>
                    <a:pt x="15714" y="23958"/>
                    <a:pt x="15753" y="23957"/>
                    <a:pt x="15792" y="23956"/>
                  </a:cubicBezTo>
                  <a:cubicBezTo>
                    <a:pt x="15777" y="14794"/>
                    <a:pt x="11263" y="5274"/>
                    <a:pt x="3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5186239" y="4026133"/>
              <a:ext cx="227093" cy="201011"/>
            </a:xfrm>
            <a:custGeom>
              <a:avLst/>
              <a:gdLst/>
              <a:ahLst/>
              <a:cxnLst/>
              <a:rect l="l" t="t" r="r" b="b"/>
              <a:pathLst>
                <a:path w="8820" h="7807" extrusionOk="0">
                  <a:moveTo>
                    <a:pt x="418" y="7017"/>
                  </a:moveTo>
                  <a:cubicBezTo>
                    <a:pt x="1505" y="7807"/>
                    <a:pt x="2146" y="5334"/>
                    <a:pt x="2533" y="4455"/>
                  </a:cubicBezTo>
                  <a:cubicBezTo>
                    <a:pt x="2831" y="3770"/>
                    <a:pt x="3531" y="2026"/>
                    <a:pt x="4276" y="1922"/>
                  </a:cubicBezTo>
                  <a:cubicBezTo>
                    <a:pt x="5557" y="1729"/>
                    <a:pt x="6094" y="3293"/>
                    <a:pt x="6481" y="4321"/>
                  </a:cubicBezTo>
                  <a:cubicBezTo>
                    <a:pt x="6705" y="4872"/>
                    <a:pt x="7047" y="7017"/>
                    <a:pt x="7792" y="7002"/>
                  </a:cubicBezTo>
                  <a:cubicBezTo>
                    <a:pt x="8820" y="6987"/>
                    <a:pt x="8165" y="3993"/>
                    <a:pt x="7986" y="3397"/>
                  </a:cubicBezTo>
                  <a:cubicBezTo>
                    <a:pt x="7613" y="2190"/>
                    <a:pt x="6541" y="567"/>
                    <a:pt x="5096" y="239"/>
                  </a:cubicBezTo>
                  <a:cubicBezTo>
                    <a:pt x="4172" y="0"/>
                    <a:pt x="3204" y="224"/>
                    <a:pt x="2489" y="850"/>
                  </a:cubicBezTo>
                  <a:cubicBezTo>
                    <a:pt x="1431" y="1699"/>
                    <a:pt x="746" y="3233"/>
                    <a:pt x="358" y="5244"/>
                  </a:cubicBezTo>
                  <a:cubicBezTo>
                    <a:pt x="224" y="5885"/>
                    <a:pt x="1" y="6719"/>
                    <a:pt x="418" y="70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4530354" y="3942896"/>
              <a:ext cx="227865" cy="217901"/>
            </a:xfrm>
            <a:custGeom>
              <a:avLst/>
              <a:gdLst/>
              <a:ahLst/>
              <a:cxnLst/>
              <a:rect l="l" t="t" r="r" b="b"/>
              <a:pathLst>
                <a:path w="8850" h="8463" extrusionOk="0">
                  <a:moveTo>
                    <a:pt x="7971" y="8075"/>
                  </a:moveTo>
                  <a:cubicBezTo>
                    <a:pt x="6690" y="8462"/>
                    <a:pt x="6854" y="5915"/>
                    <a:pt x="6764" y="4962"/>
                  </a:cubicBezTo>
                  <a:cubicBezTo>
                    <a:pt x="6690" y="4217"/>
                    <a:pt x="6571" y="2340"/>
                    <a:pt x="5915" y="2012"/>
                  </a:cubicBezTo>
                  <a:cubicBezTo>
                    <a:pt x="4753" y="1431"/>
                    <a:pt x="3755" y="2742"/>
                    <a:pt x="3055" y="3591"/>
                  </a:cubicBezTo>
                  <a:cubicBezTo>
                    <a:pt x="2682" y="4053"/>
                    <a:pt x="1684" y="5975"/>
                    <a:pt x="984" y="5736"/>
                  </a:cubicBezTo>
                  <a:cubicBezTo>
                    <a:pt x="1" y="5394"/>
                    <a:pt x="1565" y="2757"/>
                    <a:pt x="1923" y="2250"/>
                  </a:cubicBezTo>
                  <a:cubicBezTo>
                    <a:pt x="2668" y="1207"/>
                    <a:pt x="4172" y="1"/>
                    <a:pt x="5662" y="150"/>
                  </a:cubicBezTo>
                  <a:cubicBezTo>
                    <a:pt x="6600" y="209"/>
                    <a:pt x="7450" y="731"/>
                    <a:pt x="7956" y="1535"/>
                  </a:cubicBezTo>
                  <a:cubicBezTo>
                    <a:pt x="8671" y="2682"/>
                    <a:pt x="8850" y="4351"/>
                    <a:pt x="8582" y="6377"/>
                  </a:cubicBezTo>
                  <a:cubicBezTo>
                    <a:pt x="8507" y="7032"/>
                    <a:pt x="8463" y="7896"/>
                    <a:pt x="7971" y="8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4837198" y="4190291"/>
              <a:ext cx="275447" cy="139654"/>
            </a:xfrm>
            <a:custGeom>
              <a:avLst/>
              <a:gdLst/>
              <a:ahLst/>
              <a:cxnLst/>
              <a:rect l="l" t="t" r="r" b="b"/>
              <a:pathLst>
                <a:path w="10698" h="5424" extrusionOk="0">
                  <a:moveTo>
                    <a:pt x="10444" y="403"/>
                  </a:moveTo>
                  <a:cubicBezTo>
                    <a:pt x="10697" y="1222"/>
                    <a:pt x="10146" y="2027"/>
                    <a:pt x="9774" y="2667"/>
                  </a:cubicBezTo>
                  <a:cubicBezTo>
                    <a:pt x="8895" y="4202"/>
                    <a:pt x="7211" y="5423"/>
                    <a:pt x="5200" y="5334"/>
                  </a:cubicBezTo>
                  <a:cubicBezTo>
                    <a:pt x="2966" y="5244"/>
                    <a:pt x="1297" y="3621"/>
                    <a:pt x="612" y="2071"/>
                  </a:cubicBezTo>
                  <a:cubicBezTo>
                    <a:pt x="373" y="1580"/>
                    <a:pt x="1" y="760"/>
                    <a:pt x="567" y="209"/>
                  </a:cubicBezTo>
                  <a:cubicBezTo>
                    <a:pt x="1148" y="1"/>
                    <a:pt x="1431" y="582"/>
                    <a:pt x="1684" y="894"/>
                  </a:cubicBezTo>
                  <a:cubicBezTo>
                    <a:pt x="2548" y="1982"/>
                    <a:pt x="3904" y="4172"/>
                    <a:pt x="6183" y="3636"/>
                  </a:cubicBezTo>
                  <a:cubicBezTo>
                    <a:pt x="7852" y="3233"/>
                    <a:pt x="8761" y="1669"/>
                    <a:pt x="9878" y="373"/>
                  </a:cubicBezTo>
                  <a:cubicBezTo>
                    <a:pt x="9982" y="209"/>
                    <a:pt x="10295" y="328"/>
                    <a:pt x="10444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5194298" y="4262792"/>
              <a:ext cx="166123" cy="199105"/>
            </a:xfrm>
            <a:custGeom>
              <a:avLst/>
              <a:gdLst/>
              <a:ahLst/>
              <a:cxnLst/>
              <a:rect l="l" t="t" r="r" b="b"/>
              <a:pathLst>
                <a:path w="6452" h="7733" extrusionOk="0">
                  <a:moveTo>
                    <a:pt x="2593" y="2592"/>
                  </a:moveTo>
                  <a:cubicBezTo>
                    <a:pt x="3308" y="2220"/>
                    <a:pt x="4321" y="849"/>
                    <a:pt x="5602" y="1326"/>
                  </a:cubicBezTo>
                  <a:cubicBezTo>
                    <a:pt x="6272" y="1579"/>
                    <a:pt x="6451" y="2518"/>
                    <a:pt x="6109" y="3382"/>
                  </a:cubicBezTo>
                  <a:cubicBezTo>
                    <a:pt x="5662" y="4514"/>
                    <a:pt x="3933" y="6347"/>
                    <a:pt x="3084" y="6823"/>
                  </a:cubicBezTo>
                  <a:cubicBezTo>
                    <a:pt x="1475" y="7732"/>
                    <a:pt x="865" y="6421"/>
                    <a:pt x="477" y="4693"/>
                  </a:cubicBezTo>
                  <a:cubicBezTo>
                    <a:pt x="224" y="3605"/>
                    <a:pt x="1" y="2503"/>
                    <a:pt x="60" y="1624"/>
                  </a:cubicBezTo>
                  <a:cubicBezTo>
                    <a:pt x="135" y="685"/>
                    <a:pt x="447" y="0"/>
                    <a:pt x="1133" y="60"/>
                  </a:cubicBezTo>
                  <a:cubicBezTo>
                    <a:pt x="2027" y="149"/>
                    <a:pt x="2459" y="1624"/>
                    <a:pt x="2593" y="2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4584447" y="4192582"/>
              <a:ext cx="178379" cy="215996"/>
            </a:xfrm>
            <a:custGeom>
              <a:avLst/>
              <a:gdLst/>
              <a:ahLst/>
              <a:cxnLst/>
              <a:rect l="l" t="t" r="r" b="b"/>
              <a:pathLst>
                <a:path w="6928" h="8389" extrusionOk="0">
                  <a:moveTo>
                    <a:pt x="3084" y="3338"/>
                  </a:moveTo>
                  <a:cubicBezTo>
                    <a:pt x="3710" y="2295"/>
                    <a:pt x="4380" y="731"/>
                    <a:pt x="5408" y="373"/>
                  </a:cubicBezTo>
                  <a:cubicBezTo>
                    <a:pt x="6540" y="1"/>
                    <a:pt x="6928" y="1580"/>
                    <a:pt x="6898" y="2325"/>
                  </a:cubicBezTo>
                  <a:cubicBezTo>
                    <a:pt x="6823" y="3725"/>
                    <a:pt x="6123" y="5185"/>
                    <a:pt x="5617" y="5960"/>
                  </a:cubicBezTo>
                  <a:cubicBezTo>
                    <a:pt x="4917" y="7077"/>
                    <a:pt x="3695" y="8388"/>
                    <a:pt x="2146" y="7345"/>
                  </a:cubicBezTo>
                  <a:cubicBezTo>
                    <a:pt x="984" y="6556"/>
                    <a:pt x="0" y="4440"/>
                    <a:pt x="0" y="2727"/>
                  </a:cubicBezTo>
                  <a:cubicBezTo>
                    <a:pt x="0" y="1982"/>
                    <a:pt x="134" y="1223"/>
                    <a:pt x="745" y="1193"/>
                  </a:cubicBezTo>
                  <a:cubicBezTo>
                    <a:pt x="1386" y="1133"/>
                    <a:pt x="1892" y="1699"/>
                    <a:pt x="2205" y="2057"/>
                  </a:cubicBezTo>
                  <a:cubicBezTo>
                    <a:pt x="2578" y="2474"/>
                    <a:pt x="2756" y="2980"/>
                    <a:pt x="3084" y="33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0" name="Google Shape;1690;p42"/>
            <p:cNvGrpSpPr/>
            <p:nvPr/>
          </p:nvGrpSpPr>
          <p:grpSpPr>
            <a:xfrm>
              <a:off x="5735123" y="3863031"/>
              <a:ext cx="70213" cy="266579"/>
              <a:chOff x="5735123" y="3863031"/>
              <a:chExt cx="70213" cy="266579"/>
            </a:xfrm>
          </p:grpSpPr>
          <p:sp>
            <p:nvSpPr>
              <p:cNvPr id="1691" name="Google Shape;1691;p42"/>
              <p:cNvSpPr/>
              <p:nvPr/>
            </p:nvSpPr>
            <p:spPr>
              <a:xfrm>
                <a:off x="5744701" y="3863031"/>
                <a:ext cx="60635" cy="16684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6480" extrusionOk="0">
                    <a:moveTo>
                      <a:pt x="880" y="0"/>
                    </a:moveTo>
                    <a:cubicBezTo>
                      <a:pt x="827" y="0"/>
                      <a:pt x="773" y="6"/>
                      <a:pt x="716" y="19"/>
                    </a:cubicBezTo>
                    <a:cubicBezTo>
                      <a:pt x="298" y="93"/>
                      <a:pt x="135" y="436"/>
                      <a:pt x="90" y="823"/>
                    </a:cubicBezTo>
                    <a:cubicBezTo>
                      <a:pt x="60" y="1077"/>
                      <a:pt x="60" y="1330"/>
                      <a:pt x="75" y="1583"/>
                    </a:cubicBezTo>
                    <a:cubicBezTo>
                      <a:pt x="135" y="2581"/>
                      <a:pt x="120" y="3564"/>
                      <a:pt x="30" y="4548"/>
                    </a:cubicBezTo>
                    <a:cubicBezTo>
                      <a:pt x="1" y="4905"/>
                      <a:pt x="15" y="5278"/>
                      <a:pt x="60" y="5635"/>
                    </a:cubicBezTo>
                    <a:cubicBezTo>
                      <a:pt x="120" y="6067"/>
                      <a:pt x="343" y="6410"/>
                      <a:pt x="805" y="6470"/>
                    </a:cubicBezTo>
                    <a:cubicBezTo>
                      <a:pt x="850" y="6476"/>
                      <a:pt x="895" y="6479"/>
                      <a:pt x="939" y="6479"/>
                    </a:cubicBezTo>
                    <a:cubicBezTo>
                      <a:pt x="1309" y="6479"/>
                      <a:pt x="1655" y="6262"/>
                      <a:pt x="1788" y="5903"/>
                    </a:cubicBezTo>
                    <a:cubicBezTo>
                      <a:pt x="1937" y="5620"/>
                      <a:pt x="2056" y="5308"/>
                      <a:pt x="2131" y="4995"/>
                    </a:cubicBezTo>
                    <a:cubicBezTo>
                      <a:pt x="2354" y="3654"/>
                      <a:pt x="2265" y="2268"/>
                      <a:pt x="1848" y="972"/>
                    </a:cubicBezTo>
                    <a:cubicBezTo>
                      <a:pt x="1788" y="838"/>
                      <a:pt x="1729" y="689"/>
                      <a:pt x="1669" y="555"/>
                    </a:cubicBezTo>
                    <a:cubicBezTo>
                      <a:pt x="1439" y="223"/>
                      <a:pt x="1198" y="0"/>
                      <a:pt x="8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735123" y="4069722"/>
                <a:ext cx="48354" cy="5988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326" extrusionOk="0">
                    <a:moveTo>
                      <a:pt x="1026" y="0"/>
                    </a:moveTo>
                    <a:cubicBezTo>
                      <a:pt x="855" y="0"/>
                      <a:pt x="683" y="69"/>
                      <a:pt x="551" y="214"/>
                    </a:cubicBezTo>
                    <a:cubicBezTo>
                      <a:pt x="164" y="617"/>
                      <a:pt x="0" y="1168"/>
                      <a:pt x="89" y="1719"/>
                    </a:cubicBezTo>
                    <a:cubicBezTo>
                      <a:pt x="132" y="2084"/>
                      <a:pt x="447" y="2326"/>
                      <a:pt x="781" y="2326"/>
                    </a:cubicBezTo>
                    <a:cubicBezTo>
                      <a:pt x="910" y="2326"/>
                      <a:pt x="1042" y="2290"/>
                      <a:pt x="1162" y="2211"/>
                    </a:cubicBezTo>
                    <a:cubicBezTo>
                      <a:pt x="1639" y="1913"/>
                      <a:pt x="1877" y="795"/>
                      <a:pt x="1579" y="319"/>
                    </a:cubicBezTo>
                    <a:cubicBezTo>
                      <a:pt x="1454" y="111"/>
                      <a:pt x="1242" y="0"/>
                      <a:pt x="1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3" name="Google Shape;1693;p42"/>
            <p:cNvSpPr/>
            <p:nvPr/>
          </p:nvSpPr>
          <p:spPr>
            <a:xfrm>
              <a:off x="5113377" y="4728129"/>
              <a:ext cx="158424" cy="88546"/>
            </a:xfrm>
            <a:custGeom>
              <a:avLst/>
              <a:gdLst/>
              <a:ahLst/>
              <a:cxnLst/>
              <a:rect l="l" t="t" r="r" b="b"/>
              <a:pathLst>
                <a:path w="6153" h="3439" extrusionOk="0">
                  <a:moveTo>
                    <a:pt x="4646" y="1"/>
                  </a:moveTo>
                  <a:cubicBezTo>
                    <a:pt x="4320" y="1"/>
                    <a:pt x="3950" y="96"/>
                    <a:pt x="3546" y="295"/>
                  </a:cubicBezTo>
                  <a:cubicBezTo>
                    <a:pt x="2726" y="682"/>
                    <a:pt x="1982" y="1189"/>
                    <a:pt x="1028" y="1323"/>
                  </a:cubicBezTo>
                  <a:cubicBezTo>
                    <a:pt x="447" y="1397"/>
                    <a:pt x="0" y="1725"/>
                    <a:pt x="0" y="2306"/>
                  </a:cubicBezTo>
                  <a:cubicBezTo>
                    <a:pt x="0" y="2976"/>
                    <a:pt x="522" y="3245"/>
                    <a:pt x="1147" y="3364"/>
                  </a:cubicBezTo>
                  <a:cubicBezTo>
                    <a:pt x="1415" y="3408"/>
                    <a:pt x="1698" y="3438"/>
                    <a:pt x="1982" y="3438"/>
                  </a:cubicBezTo>
                  <a:cubicBezTo>
                    <a:pt x="3248" y="3423"/>
                    <a:pt x="4276" y="3125"/>
                    <a:pt x="5140" y="2470"/>
                  </a:cubicBezTo>
                  <a:cubicBezTo>
                    <a:pt x="5959" y="1859"/>
                    <a:pt x="6153" y="1129"/>
                    <a:pt x="5721" y="533"/>
                  </a:cubicBezTo>
                  <a:cubicBezTo>
                    <a:pt x="5469" y="186"/>
                    <a:pt x="5101" y="1"/>
                    <a:pt x="4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5285980" y="4676508"/>
              <a:ext cx="56773" cy="55589"/>
            </a:xfrm>
            <a:custGeom>
              <a:avLst/>
              <a:gdLst/>
              <a:ahLst/>
              <a:cxnLst/>
              <a:rect l="l" t="t" r="r" b="b"/>
              <a:pathLst>
                <a:path w="2205" h="2159" extrusionOk="0">
                  <a:moveTo>
                    <a:pt x="1342" y="0"/>
                  </a:moveTo>
                  <a:cubicBezTo>
                    <a:pt x="1303" y="0"/>
                    <a:pt x="1263" y="2"/>
                    <a:pt x="1222" y="6"/>
                  </a:cubicBezTo>
                  <a:cubicBezTo>
                    <a:pt x="581" y="80"/>
                    <a:pt x="0" y="855"/>
                    <a:pt x="104" y="1466"/>
                  </a:cubicBezTo>
                  <a:cubicBezTo>
                    <a:pt x="145" y="1862"/>
                    <a:pt x="475" y="2158"/>
                    <a:pt x="851" y="2158"/>
                  </a:cubicBezTo>
                  <a:cubicBezTo>
                    <a:pt x="885" y="2158"/>
                    <a:pt x="919" y="2156"/>
                    <a:pt x="953" y="2151"/>
                  </a:cubicBezTo>
                  <a:cubicBezTo>
                    <a:pt x="1594" y="2076"/>
                    <a:pt x="2205" y="1272"/>
                    <a:pt x="2115" y="661"/>
                  </a:cubicBezTo>
                  <a:cubicBezTo>
                    <a:pt x="2047" y="236"/>
                    <a:pt x="1789" y="0"/>
                    <a:pt x="1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4063961" y="2635040"/>
              <a:ext cx="696985" cy="660655"/>
            </a:xfrm>
            <a:custGeom>
              <a:avLst/>
              <a:gdLst/>
              <a:ahLst/>
              <a:cxnLst/>
              <a:rect l="l" t="t" r="r" b="b"/>
              <a:pathLst>
                <a:path w="27070" h="25659" extrusionOk="0">
                  <a:moveTo>
                    <a:pt x="13880" y="0"/>
                  </a:moveTo>
                  <a:cubicBezTo>
                    <a:pt x="9133" y="0"/>
                    <a:pt x="4708" y="2634"/>
                    <a:pt x="2488" y="6940"/>
                  </a:cubicBezTo>
                  <a:cubicBezTo>
                    <a:pt x="0" y="11767"/>
                    <a:pt x="820" y="17637"/>
                    <a:pt x="4529" y="21600"/>
                  </a:cubicBezTo>
                  <a:cubicBezTo>
                    <a:pt x="7008" y="24248"/>
                    <a:pt x="10425" y="25658"/>
                    <a:pt x="13904" y="25658"/>
                  </a:cubicBezTo>
                  <a:cubicBezTo>
                    <a:pt x="15631" y="25658"/>
                    <a:pt x="17374" y="25311"/>
                    <a:pt x="19025" y="24594"/>
                  </a:cubicBezTo>
                  <a:cubicBezTo>
                    <a:pt x="24000" y="22419"/>
                    <a:pt x="27069" y="17354"/>
                    <a:pt x="26697" y="11946"/>
                  </a:cubicBezTo>
                  <a:cubicBezTo>
                    <a:pt x="26280" y="5898"/>
                    <a:pt x="21706" y="966"/>
                    <a:pt x="15702" y="117"/>
                  </a:cubicBezTo>
                  <a:lnTo>
                    <a:pt x="15613" y="117"/>
                  </a:lnTo>
                  <a:cubicBezTo>
                    <a:pt x="15033" y="39"/>
                    <a:pt x="14454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4613206" y="3079909"/>
              <a:ext cx="188369" cy="185665"/>
            </a:xfrm>
            <a:custGeom>
              <a:avLst/>
              <a:gdLst/>
              <a:ahLst/>
              <a:cxnLst/>
              <a:rect l="l" t="t" r="r" b="b"/>
              <a:pathLst>
                <a:path w="7316" h="7211" extrusionOk="0">
                  <a:moveTo>
                    <a:pt x="6451" y="4574"/>
                  </a:moveTo>
                  <a:cubicBezTo>
                    <a:pt x="5558" y="5706"/>
                    <a:pt x="2131" y="7211"/>
                    <a:pt x="924" y="5989"/>
                  </a:cubicBezTo>
                  <a:cubicBezTo>
                    <a:pt x="1" y="5065"/>
                    <a:pt x="1863" y="2801"/>
                    <a:pt x="2772" y="1669"/>
                  </a:cubicBezTo>
                  <a:cubicBezTo>
                    <a:pt x="3248" y="1043"/>
                    <a:pt x="3800" y="477"/>
                    <a:pt x="4410" y="0"/>
                  </a:cubicBezTo>
                  <a:cubicBezTo>
                    <a:pt x="5781" y="581"/>
                    <a:pt x="6436" y="1341"/>
                    <a:pt x="6749" y="1862"/>
                  </a:cubicBezTo>
                  <a:cubicBezTo>
                    <a:pt x="7315" y="2816"/>
                    <a:pt x="7077" y="3784"/>
                    <a:pt x="6451" y="4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4645054" y="3128054"/>
              <a:ext cx="113160" cy="81439"/>
            </a:xfrm>
            <a:custGeom>
              <a:avLst/>
              <a:gdLst/>
              <a:ahLst/>
              <a:cxnLst/>
              <a:rect l="l" t="t" r="r" b="b"/>
              <a:pathLst>
                <a:path w="4395" h="3163" extrusionOk="0">
                  <a:moveTo>
                    <a:pt x="2744" y="0"/>
                  </a:moveTo>
                  <a:cubicBezTo>
                    <a:pt x="1867" y="0"/>
                    <a:pt x="991" y="315"/>
                    <a:pt x="179" y="931"/>
                  </a:cubicBezTo>
                  <a:cubicBezTo>
                    <a:pt x="15" y="1050"/>
                    <a:pt x="0" y="1274"/>
                    <a:pt x="119" y="1423"/>
                  </a:cubicBezTo>
                  <a:cubicBezTo>
                    <a:pt x="134" y="1452"/>
                    <a:pt x="164" y="1467"/>
                    <a:pt x="179" y="1497"/>
                  </a:cubicBezTo>
                  <a:cubicBezTo>
                    <a:pt x="249" y="1551"/>
                    <a:pt x="334" y="1577"/>
                    <a:pt x="419" y="1577"/>
                  </a:cubicBezTo>
                  <a:cubicBezTo>
                    <a:pt x="498" y="1577"/>
                    <a:pt x="576" y="1555"/>
                    <a:pt x="641" y="1512"/>
                  </a:cubicBezTo>
                  <a:cubicBezTo>
                    <a:pt x="1058" y="1184"/>
                    <a:pt x="1535" y="946"/>
                    <a:pt x="2056" y="827"/>
                  </a:cubicBezTo>
                  <a:lnTo>
                    <a:pt x="2056" y="827"/>
                  </a:lnTo>
                  <a:cubicBezTo>
                    <a:pt x="2324" y="1482"/>
                    <a:pt x="2324" y="2108"/>
                    <a:pt x="2026" y="2599"/>
                  </a:cubicBezTo>
                  <a:cubicBezTo>
                    <a:pt x="1937" y="2763"/>
                    <a:pt x="1982" y="2957"/>
                    <a:pt x="2116" y="3076"/>
                  </a:cubicBezTo>
                  <a:lnTo>
                    <a:pt x="2160" y="3106"/>
                  </a:lnTo>
                  <a:cubicBezTo>
                    <a:pt x="2220" y="3144"/>
                    <a:pt x="2287" y="3162"/>
                    <a:pt x="2354" y="3162"/>
                  </a:cubicBezTo>
                  <a:cubicBezTo>
                    <a:pt x="2471" y="3162"/>
                    <a:pt x="2586" y="3106"/>
                    <a:pt x="2652" y="3002"/>
                  </a:cubicBezTo>
                  <a:cubicBezTo>
                    <a:pt x="3054" y="2331"/>
                    <a:pt x="3099" y="1542"/>
                    <a:pt x="2786" y="737"/>
                  </a:cubicBezTo>
                  <a:cubicBezTo>
                    <a:pt x="2818" y="736"/>
                    <a:pt x="2849" y="735"/>
                    <a:pt x="2880" y="735"/>
                  </a:cubicBezTo>
                  <a:cubicBezTo>
                    <a:pt x="3221" y="735"/>
                    <a:pt x="3560" y="808"/>
                    <a:pt x="3874" y="931"/>
                  </a:cubicBezTo>
                  <a:cubicBezTo>
                    <a:pt x="3916" y="949"/>
                    <a:pt x="3960" y="957"/>
                    <a:pt x="4004" y="957"/>
                  </a:cubicBezTo>
                  <a:cubicBezTo>
                    <a:pt x="4144" y="957"/>
                    <a:pt x="4279" y="870"/>
                    <a:pt x="4335" y="722"/>
                  </a:cubicBezTo>
                  <a:cubicBezTo>
                    <a:pt x="4395" y="544"/>
                    <a:pt x="4306" y="335"/>
                    <a:pt x="4112" y="261"/>
                  </a:cubicBezTo>
                  <a:cubicBezTo>
                    <a:pt x="3662" y="87"/>
                    <a:pt x="3202" y="0"/>
                    <a:pt x="2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4066253" y="2649561"/>
              <a:ext cx="163059" cy="196788"/>
            </a:xfrm>
            <a:custGeom>
              <a:avLst/>
              <a:gdLst/>
              <a:ahLst/>
              <a:cxnLst/>
              <a:rect l="l" t="t" r="r" b="b"/>
              <a:pathLst>
                <a:path w="6333" h="7643" extrusionOk="0">
                  <a:moveTo>
                    <a:pt x="1386" y="1296"/>
                  </a:moveTo>
                  <a:cubicBezTo>
                    <a:pt x="537" y="2473"/>
                    <a:pt x="1" y="6168"/>
                    <a:pt x="1505" y="7002"/>
                  </a:cubicBezTo>
                  <a:cubicBezTo>
                    <a:pt x="2638" y="7643"/>
                    <a:pt x="4321" y="5244"/>
                    <a:pt x="5170" y="4067"/>
                  </a:cubicBezTo>
                  <a:cubicBezTo>
                    <a:pt x="5647" y="3442"/>
                    <a:pt x="6034" y="2771"/>
                    <a:pt x="6332" y="2041"/>
                  </a:cubicBezTo>
                  <a:cubicBezTo>
                    <a:pt x="5409" y="879"/>
                    <a:pt x="4500" y="447"/>
                    <a:pt x="3919" y="298"/>
                  </a:cubicBezTo>
                  <a:cubicBezTo>
                    <a:pt x="2861" y="0"/>
                    <a:pt x="1982" y="477"/>
                    <a:pt x="1386" y="1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4108837" y="2689622"/>
              <a:ext cx="86331" cy="111821"/>
            </a:xfrm>
            <a:custGeom>
              <a:avLst/>
              <a:gdLst/>
              <a:ahLst/>
              <a:cxnLst/>
              <a:rect l="l" t="t" r="r" b="b"/>
              <a:pathLst>
                <a:path w="3353" h="4343" extrusionOk="0">
                  <a:moveTo>
                    <a:pt x="2073" y="1"/>
                  </a:moveTo>
                  <a:cubicBezTo>
                    <a:pt x="1999" y="1"/>
                    <a:pt x="1926" y="22"/>
                    <a:pt x="1863" y="68"/>
                  </a:cubicBezTo>
                  <a:cubicBezTo>
                    <a:pt x="1699" y="187"/>
                    <a:pt x="1669" y="411"/>
                    <a:pt x="1803" y="560"/>
                  </a:cubicBezTo>
                  <a:cubicBezTo>
                    <a:pt x="2027" y="858"/>
                    <a:pt x="2175" y="1200"/>
                    <a:pt x="2280" y="1558"/>
                  </a:cubicBezTo>
                  <a:cubicBezTo>
                    <a:pt x="2181" y="1549"/>
                    <a:pt x="2084" y="1545"/>
                    <a:pt x="1988" y="1545"/>
                  </a:cubicBezTo>
                  <a:cubicBezTo>
                    <a:pt x="1245" y="1545"/>
                    <a:pt x="596" y="1800"/>
                    <a:pt x="135" y="2288"/>
                  </a:cubicBezTo>
                  <a:cubicBezTo>
                    <a:pt x="0" y="2437"/>
                    <a:pt x="15" y="2675"/>
                    <a:pt x="164" y="2794"/>
                  </a:cubicBezTo>
                  <a:cubicBezTo>
                    <a:pt x="179" y="2809"/>
                    <a:pt x="194" y="2824"/>
                    <a:pt x="194" y="2824"/>
                  </a:cubicBezTo>
                  <a:cubicBezTo>
                    <a:pt x="262" y="2878"/>
                    <a:pt x="342" y="2905"/>
                    <a:pt x="422" y="2905"/>
                  </a:cubicBezTo>
                  <a:cubicBezTo>
                    <a:pt x="518" y="2905"/>
                    <a:pt x="613" y="2867"/>
                    <a:pt x="686" y="2794"/>
                  </a:cubicBezTo>
                  <a:cubicBezTo>
                    <a:pt x="1017" y="2438"/>
                    <a:pt x="1481" y="2264"/>
                    <a:pt x="2025" y="2264"/>
                  </a:cubicBezTo>
                  <a:cubicBezTo>
                    <a:pt x="2141" y="2264"/>
                    <a:pt x="2261" y="2272"/>
                    <a:pt x="2384" y="2288"/>
                  </a:cubicBezTo>
                  <a:cubicBezTo>
                    <a:pt x="2399" y="2824"/>
                    <a:pt x="2310" y="3345"/>
                    <a:pt x="2116" y="3837"/>
                  </a:cubicBezTo>
                  <a:cubicBezTo>
                    <a:pt x="2056" y="3986"/>
                    <a:pt x="2101" y="4165"/>
                    <a:pt x="2250" y="4269"/>
                  </a:cubicBezTo>
                  <a:cubicBezTo>
                    <a:pt x="2265" y="4284"/>
                    <a:pt x="2295" y="4299"/>
                    <a:pt x="2324" y="4314"/>
                  </a:cubicBezTo>
                  <a:cubicBezTo>
                    <a:pt x="2370" y="4333"/>
                    <a:pt x="2418" y="4342"/>
                    <a:pt x="2465" y="4342"/>
                  </a:cubicBezTo>
                  <a:cubicBezTo>
                    <a:pt x="2601" y="4342"/>
                    <a:pt x="2731" y="4264"/>
                    <a:pt x="2786" y="4120"/>
                  </a:cubicBezTo>
                  <a:cubicBezTo>
                    <a:pt x="3352" y="2675"/>
                    <a:pt x="3203" y="1275"/>
                    <a:pt x="2384" y="157"/>
                  </a:cubicBezTo>
                  <a:cubicBezTo>
                    <a:pt x="2311" y="56"/>
                    <a:pt x="2192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4298303" y="2561792"/>
              <a:ext cx="455731" cy="380085"/>
            </a:xfrm>
            <a:custGeom>
              <a:avLst/>
              <a:gdLst/>
              <a:ahLst/>
              <a:cxnLst/>
              <a:rect l="l" t="t" r="r" b="b"/>
              <a:pathLst>
                <a:path w="17700" h="14762" extrusionOk="0">
                  <a:moveTo>
                    <a:pt x="8008" y="0"/>
                  </a:moveTo>
                  <a:cubicBezTo>
                    <a:pt x="7755" y="0"/>
                    <a:pt x="7221" y="709"/>
                    <a:pt x="6764" y="1636"/>
                  </a:cubicBezTo>
                  <a:cubicBezTo>
                    <a:pt x="6660" y="1026"/>
                    <a:pt x="6511" y="608"/>
                    <a:pt x="6332" y="608"/>
                  </a:cubicBezTo>
                  <a:cubicBezTo>
                    <a:pt x="6079" y="623"/>
                    <a:pt x="5915" y="1547"/>
                    <a:pt x="5960" y="2679"/>
                  </a:cubicBezTo>
                  <a:lnTo>
                    <a:pt x="5960" y="2813"/>
                  </a:lnTo>
                  <a:cubicBezTo>
                    <a:pt x="5510" y="2724"/>
                    <a:pt x="5029" y="2681"/>
                    <a:pt x="4532" y="2681"/>
                  </a:cubicBezTo>
                  <a:cubicBezTo>
                    <a:pt x="3035" y="2681"/>
                    <a:pt x="1388" y="3070"/>
                    <a:pt x="1" y="3752"/>
                  </a:cubicBezTo>
                  <a:cubicBezTo>
                    <a:pt x="120" y="3856"/>
                    <a:pt x="224" y="3960"/>
                    <a:pt x="358" y="4065"/>
                  </a:cubicBezTo>
                  <a:cubicBezTo>
                    <a:pt x="1361" y="4894"/>
                    <a:pt x="2535" y="5313"/>
                    <a:pt x="3593" y="5313"/>
                  </a:cubicBezTo>
                  <a:cubicBezTo>
                    <a:pt x="4531" y="5313"/>
                    <a:pt x="5377" y="4983"/>
                    <a:pt x="5930" y="4318"/>
                  </a:cubicBezTo>
                  <a:cubicBezTo>
                    <a:pt x="6243" y="3931"/>
                    <a:pt x="6437" y="3469"/>
                    <a:pt x="6496" y="2977"/>
                  </a:cubicBezTo>
                  <a:lnTo>
                    <a:pt x="6600" y="2977"/>
                  </a:lnTo>
                  <a:cubicBezTo>
                    <a:pt x="7018" y="5793"/>
                    <a:pt x="8999" y="9055"/>
                    <a:pt x="12142" y="11648"/>
                  </a:cubicBezTo>
                  <a:cubicBezTo>
                    <a:pt x="13766" y="13003"/>
                    <a:pt x="15599" y="14061"/>
                    <a:pt x="17580" y="14761"/>
                  </a:cubicBezTo>
                  <a:cubicBezTo>
                    <a:pt x="17699" y="11484"/>
                    <a:pt x="15926" y="8042"/>
                    <a:pt x="13096" y="5703"/>
                  </a:cubicBezTo>
                  <a:cubicBezTo>
                    <a:pt x="11383" y="4273"/>
                    <a:pt x="9327" y="3290"/>
                    <a:pt x="7122" y="2888"/>
                  </a:cubicBezTo>
                  <a:cubicBezTo>
                    <a:pt x="7301" y="2620"/>
                    <a:pt x="7450" y="2337"/>
                    <a:pt x="7584" y="2054"/>
                  </a:cubicBezTo>
                  <a:cubicBezTo>
                    <a:pt x="8075" y="1041"/>
                    <a:pt x="8284" y="117"/>
                    <a:pt x="8060" y="13"/>
                  </a:cubicBezTo>
                  <a:cubicBezTo>
                    <a:pt x="8045" y="4"/>
                    <a:pt x="8027" y="0"/>
                    <a:pt x="8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4636609" y="2768818"/>
              <a:ext cx="56413" cy="54507"/>
            </a:xfrm>
            <a:custGeom>
              <a:avLst/>
              <a:gdLst/>
              <a:ahLst/>
              <a:cxnLst/>
              <a:rect l="l" t="t" r="r" b="b"/>
              <a:pathLst>
                <a:path w="2191" h="2117" extrusionOk="0">
                  <a:moveTo>
                    <a:pt x="460" y="1"/>
                  </a:moveTo>
                  <a:cubicBezTo>
                    <a:pt x="319" y="1"/>
                    <a:pt x="194" y="53"/>
                    <a:pt x="105" y="195"/>
                  </a:cubicBezTo>
                  <a:cubicBezTo>
                    <a:pt x="0" y="404"/>
                    <a:pt x="75" y="657"/>
                    <a:pt x="269" y="776"/>
                  </a:cubicBezTo>
                  <a:cubicBezTo>
                    <a:pt x="596" y="1029"/>
                    <a:pt x="760" y="1372"/>
                    <a:pt x="969" y="1700"/>
                  </a:cubicBezTo>
                  <a:cubicBezTo>
                    <a:pt x="1159" y="1980"/>
                    <a:pt x="1383" y="2117"/>
                    <a:pt x="1603" y="2117"/>
                  </a:cubicBezTo>
                  <a:cubicBezTo>
                    <a:pt x="1676" y="2117"/>
                    <a:pt x="1748" y="2102"/>
                    <a:pt x="1818" y="2072"/>
                  </a:cubicBezTo>
                  <a:cubicBezTo>
                    <a:pt x="2101" y="1938"/>
                    <a:pt x="2190" y="1625"/>
                    <a:pt x="2027" y="1238"/>
                  </a:cubicBezTo>
                  <a:cubicBezTo>
                    <a:pt x="1833" y="791"/>
                    <a:pt x="1490" y="433"/>
                    <a:pt x="1073" y="195"/>
                  </a:cubicBezTo>
                  <a:cubicBezTo>
                    <a:pt x="969" y="150"/>
                    <a:pt x="865" y="91"/>
                    <a:pt x="760" y="61"/>
                  </a:cubicBezTo>
                  <a:cubicBezTo>
                    <a:pt x="658" y="25"/>
                    <a:pt x="556" y="1"/>
                    <a:pt x="4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4683390" y="2834445"/>
              <a:ext cx="22658" cy="25619"/>
            </a:xfrm>
            <a:custGeom>
              <a:avLst/>
              <a:gdLst/>
              <a:ahLst/>
              <a:cxnLst/>
              <a:rect l="l" t="t" r="r" b="b"/>
              <a:pathLst>
                <a:path w="880" h="995" extrusionOk="0">
                  <a:moveTo>
                    <a:pt x="421" y="1"/>
                  </a:moveTo>
                  <a:cubicBezTo>
                    <a:pt x="322" y="1"/>
                    <a:pt x="226" y="47"/>
                    <a:pt x="165" y="134"/>
                  </a:cubicBezTo>
                  <a:cubicBezTo>
                    <a:pt x="1" y="372"/>
                    <a:pt x="46" y="715"/>
                    <a:pt x="254" y="909"/>
                  </a:cubicBezTo>
                  <a:cubicBezTo>
                    <a:pt x="313" y="967"/>
                    <a:pt x="388" y="994"/>
                    <a:pt x="464" y="994"/>
                  </a:cubicBezTo>
                  <a:cubicBezTo>
                    <a:pt x="563" y="994"/>
                    <a:pt x="664" y="948"/>
                    <a:pt x="731" y="864"/>
                  </a:cubicBezTo>
                  <a:cubicBezTo>
                    <a:pt x="880" y="611"/>
                    <a:pt x="835" y="283"/>
                    <a:pt x="627" y="74"/>
                  </a:cubicBezTo>
                  <a:cubicBezTo>
                    <a:pt x="564" y="25"/>
                    <a:pt x="492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4350311" y="2735064"/>
              <a:ext cx="139577" cy="93669"/>
            </a:xfrm>
            <a:custGeom>
              <a:avLst/>
              <a:gdLst/>
              <a:ahLst/>
              <a:cxnLst/>
              <a:rect l="l" t="t" r="r" b="b"/>
              <a:pathLst>
                <a:path w="5421" h="3638" extrusionOk="0">
                  <a:moveTo>
                    <a:pt x="497" y="0"/>
                  </a:moveTo>
                  <a:cubicBezTo>
                    <a:pt x="160" y="0"/>
                    <a:pt x="1" y="455"/>
                    <a:pt x="290" y="672"/>
                  </a:cubicBezTo>
                  <a:lnTo>
                    <a:pt x="305" y="672"/>
                  </a:lnTo>
                  <a:lnTo>
                    <a:pt x="4744" y="3577"/>
                  </a:lnTo>
                  <a:cubicBezTo>
                    <a:pt x="4810" y="3619"/>
                    <a:pt x="4879" y="3637"/>
                    <a:pt x="4944" y="3637"/>
                  </a:cubicBezTo>
                  <a:cubicBezTo>
                    <a:pt x="5204" y="3637"/>
                    <a:pt x="5420" y="3347"/>
                    <a:pt x="5266" y="3085"/>
                  </a:cubicBezTo>
                  <a:cubicBezTo>
                    <a:pt x="4774" y="2325"/>
                    <a:pt x="4163" y="1670"/>
                    <a:pt x="3448" y="1134"/>
                  </a:cubicBezTo>
                  <a:cubicBezTo>
                    <a:pt x="2599" y="493"/>
                    <a:pt x="1586" y="91"/>
                    <a:pt x="528" y="1"/>
                  </a:cubicBezTo>
                  <a:cubicBezTo>
                    <a:pt x="518" y="0"/>
                    <a:pt x="507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4549715" y="2876797"/>
              <a:ext cx="129587" cy="106517"/>
            </a:xfrm>
            <a:custGeom>
              <a:avLst/>
              <a:gdLst/>
              <a:ahLst/>
              <a:cxnLst/>
              <a:rect l="l" t="t" r="r" b="b"/>
              <a:pathLst>
                <a:path w="5033" h="4137" extrusionOk="0">
                  <a:moveTo>
                    <a:pt x="527" y="1"/>
                  </a:moveTo>
                  <a:cubicBezTo>
                    <a:pt x="199" y="1"/>
                    <a:pt x="0" y="429"/>
                    <a:pt x="277" y="664"/>
                  </a:cubicBezTo>
                  <a:lnTo>
                    <a:pt x="4344" y="4061"/>
                  </a:lnTo>
                  <a:lnTo>
                    <a:pt x="4374" y="4075"/>
                  </a:lnTo>
                  <a:cubicBezTo>
                    <a:pt x="4439" y="4118"/>
                    <a:pt x="4509" y="4137"/>
                    <a:pt x="4577" y="4137"/>
                  </a:cubicBezTo>
                  <a:cubicBezTo>
                    <a:pt x="4817" y="4137"/>
                    <a:pt x="5033" y="3899"/>
                    <a:pt x="4940" y="3643"/>
                  </a:cubicBezTo>
                  <a:cubicBezTo>
                    <a:pt x="4537" y="2645"/>
                    <a:pt x="3852" y="1796"/>
                    <a:pt x="2988" y="1185"/>
                  </a:cubicBezTo>
                  <a:cubicBezTo>
                    <a:pt x="2273" y="649"/>
                    <a:pt x="1469" y="262"/>
                    <a:pt x="605" y="8"/>
                  </a:cubicBezTo>
                  <a:cubicBezTo>
                    <a:pt x="578" y="3"/>
                    <a:pt x="552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4368874" y="2898424"/>
              <a:ext cx="129227" cy="162184"/>
            </a:xfrm>
            <a:custGeom>
              <a:avLst/>
              <a:gdLst/>
              <a:ahLst/>
              <a:cxnLst/>
              <a:rect l="l" t="t" r="r" b="b"/>
              <a:pathLst>
                <a:path w="5019" h="6299" extrusionOk="0">
                  <a:moveTo>
                    <a:pt x="4061" y="0"/>
                  </a:moveTo>
                  <a:cubicBezTo>
                    <a:pt x="3922" y="0"/>
                    <a:pt x="3774" y="29"/>
                    <a:pt x="3621" y="92"/>
                  </a:cubicBezTo>
                  <a:cubicBezTo>
                    <a:pt x="3025" y="345"/>
                    <a:pt x="2474" y="718"/>
                    <a:pt x="2012" y="1180"/>
                  </a:cubicBezTo>
                  <a:cubicBezTo>
                    <a:pt x="1461" y="1686"/>
                    <a:pt x="969" y="2282"/>
                    <a:pt x="582" y="2923"/>
                  </a:cubicBezTo>
                  <a:cubicBezTo>
                    <a:pt x="463" y="3131"/>
                    <a:pt x="359" y="3340"/>
                    <a:pt x="284" y="3563"/>
                  </a:cubicBezTo>
                  <a:cubicBezTo>
                    <a:pt x="1" y="4204"/>
                    <a:pt x="224" y="4949"/>
                    <a:pt x="805" y="5336"/>
                  </a:cubicBezTo>
                  <a:cubicBezTo>
                    <a:pt x="1446" y="5783"/>
                    <a:pt x="2176" y="6096"/>
                    <a:pt x="2936" y="6260"/>
                  </a:cubicBezTo>
                  <a:cubicBezTo>
                    <a:pt x="3040" y="6288"/>
                    <a:pt x="3144" y="6298"/>
                    <a:pt x="3244" y="6298"/>
                  </a:cubicBezTo>
                  <a:cubicBezTo>
                    <a:pt x="3301" y="6298"/>
                    <a:pt x="3358" y="6295"/>
                    <a:pt x="3413" y="6289"/>
                  </a:cubicBezTo>
                  <a:cubicBezTo>
                    <a:pt x="4038" y="6230"/>
                    <a:pt x="4306" y="5813"/>
                    <a:pt x="4128" y="5217"/>
                  </a:cubicBezTo>
                  <a:cubicBezTo>
                    <a:pt x="4098" y="5113"/>
                    <a:pt x="4068" y="5023"/>
                    <a:pt x="4023" y="4919"/>
                  </a:cubicBezTo>
                  <a:cubicBezTo>
                    <a:pt x="3696" y="4144"/>
                    <a:pt x="3845" y="3429"/>
                    <a:pt x="4232" y="2744"/>
                  </a:cubicBezTo>
                  <a:cubicBezTo>
                    <a:pt x="4381" y="2476"/>
                    <a:pt x="4530" y="2208"/>
                    <a:pt x="4679" y="1939"/>
                  </a:cubicBezTo>
                  <a:cubicBezTo>
                    <a:pt x="4813" y="1686"/>
                    <a:pt x="4902" y="1403"/>
                    <a:pt x="4947" y="1105"/>
                  </a:cubicBezTo>
                  <a:cubicBezTo>
                    <a:pt x="5018" y="462"/>
                    <a:pt x="4614" y="0"/>
                    <a:pt x="4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4297917" y="3029987"/>
              <a:ext cx="123253" cy="99411"/>
            </a:xfrm>
            <a:custGeom>
              <a:avLst/>
              <a:gdLst/>
              <a:ahLst/>
              <a:cxnLst/>
              <a:rect l="l" t="t" r="r" b="b"/>
              <a:pathLst>
                <a:path w="4787" h="3861" extrusionOk="0">
                  <a:moveTo>
                    <a:pt x="962" y="1"/>
                  </a:moveTo>
                  <a:cubicBezTo>
                    <a:pt x="832" y="1"/>
                    <a:pt x="703" y="63"/>
                    <a:pt x="627" y="211"/>
                  </a:cubicBezTo>
                  <a:cubicBezTo>
                    <a:pt x="1" y="1641"/>
                    <a:pt x="433" y="2699"/>
                    <a:pt x="1088" y="3280"/>
                  </a:cubicBezTo>
                  <a:cubicBezTo>
                    <a:pt x="1193" y="3369"/>
                    <a:pt x="1297" y="3444"/>
                    <a:pt x="1401" y="3518"/>
                  </a:cubicBezTo>
                  <a:cubicBezTo>
                    <a:pt x="1787" y="3750"/>
                    <a:pt x="2215" y="3861"/>
                    <a:pt x="2640" y="3861"/>
                  </a:cubicBezTo>
                  <a:cubicBezTo>
                    <a:pt x="3363" y="3861"/>
                    <a:pt x="4075" y="3538"/>
                    <a:pt x="4545" y="2937"/>
                  </a:cubicBezTo>
                  <a:cubicBezTo>
                    <a:pt x="4786" y="2641"/>
                    <a:pt x="4518" y="2296"/>
                    <a:pt x="4229" y="2296"/>
                  </a:cubicBezTo>
                  <a:cubicBezTo>
                    <a:pt x="4126" y="2296"/>
                    <a:pt x="4020" y="2340"/>
                    <a:pt x="3934" y="2446"/>
                  </a:cubicBezTo>
                  <a:cubicBezTo>
                    <a:pt x="3623" y="2860"/>
                    <a:pt x="3141" y="3083"/>
                    <a:pt x="2651" y="3083"/>
                  </a:cubicBezTo>
                  <a:cubicBezTo>
                    <a:pt x="2365" y="3083"/>
                    <a:pt x="2076" y="3007"/>
                    <a:pt x="1818" y="2848"/>
                  </a:cubicBezTo>
                  <a:cubicBezTo>
                    <a:pt x="1252" y="2505"/>
                    <a:pt x="820" y="1716"/>
                    <a:pt x="1342" y="524"/>
                  </a:cubicBezTo>
                  <a:cubicBezTo>
                    <a:pt x="1459" y="230"/>
                    <a:pt x="1210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4440294" y="3102282"/>
              <a:ext cx="162982" cy="122738"/>
            </a:xfrm>
            <a:custGeom>
              <a:avLst/>
              <a:gdLst/>
              <a:ahLst/>
              <a:cxnLst/>
              <a:rect l="l" t="t" r="r" b="b"/>
              <a:pathLst>
                <a:path w="6330" h="4767" extrusionOk="0">
                  <a:moveTo>
                    <a:pt x="3152" y="1"/>
                  </a:moveTo>
                  <a:cubicBezTo>
                    <a:pt x="2495" y="1"/>
                    <a:pt x="1841" y="271"/>
                    <a:pt x="1368" y="800"/>
                  </a:cubicBezTo>
                  <a:cubicBezTo>
                    <a:pt x="1" y="2357"/>
                    <a:pt x="1120" y="4767"/>
                    <a:pt x="3144" y="4767"/>
                  </a:cubicBezTo>
                  <a:cubicBezTo>
                    <a:pt x="3193" y="4767"/>
                    <a:pt x="3241" y="4765"/>
                    <a:pt x="3290" y="4763"/>
                  </a:cubicBezTo>
                  <a:cubicBezTo>
                    <a:pt x="5421" y="4628"/>
                    <a:pt x="6329" y="2006"/>
                    <a:pt x="4735" y="606"/>
                  </a:cubicBezTo>
                  <a:cubicBezTo>
                    <a:pt x="4281" y="200"/>
                    <a:pt x="3715" y="1"/>
                    <a:pt x="3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4158373" y="2883646"/>
              <a:ext cx="162982" cy="122764"/>
            </a:xfrm>
            <a:custGeom>
              <a:avLst/>
              <a:gdLst/>
              <a:ahLst/>
              <a:cxnLst/>
              <a:rect l="l" t="t" r="r" b="b"/>
              <a:pathLst>
                <a:path w="6330" h="4768" extrusionOk="0">
                  <a:moveTo>
                    <a:pt x="3152" y="1"/>
                  </a:moveTo>
                  <a:cubicBezTo>
                    <a:pt x="2496" y="1"/>
                    <a:pt x="1842" y="271"/>
                    <a:pt x="1369" y="800"/>
                  </a:cubicBezTo>
                  <a:cubicBezTo>
                    <a:pt x="1" y="2357"/>
                    <a:pt x="1120" y="4767"/>
                    <a:pt x="3159" y="4767"/>
                  </a:cubicBezTo>
                  <a:cubicBezTo>
                    <a:pt x="3207" y="4767"/>
                    <a:pt x="3256" y="4766"/>
                    <a:pt x="3305" y="4763"/>
                  </a:cubicBezTo>
                  <a:cubicBezTo>
                    <a:pt x="5421" y="4629"/>
                    <a:pt x="6330" y="2007"/>
                    <a:pt x="4736" y="607"/>
                  </a:cubicBezTo>
                  <a:cubicBezTo>
                    <a:pt x="4281" y="200"/>
                    <a:pt x="3716" y="1"/>
                    <a:pt x="3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4310971" y="2824738"/>
              <a:ext cx="88031" cy="69158"/>
            </a:xfrm>
            <a:custGeom>
              <a:avLst/>
              <a:gdLst/>
              <a:ahLst/>
              <a:cxnLst/>
              <a:rect l="l" t="t" r="r" b="b"/>
              <a:pathLst>
                <a:path w="3419" h="2686" extrusionOk="0">
                  <a:moveTo>
                    <a:pt x="739" y="1"/>
                  </a:moveTo>
                  <a:cubicBezTo>
                    <a:pt x="627" y="1"/>
                    <a:pt x="516" y="59"/>
                    <a:pt x="462" y="198"/>
                  </a:cubicBezTo>
                  <a:cubicBezTo>
                    <a:pt x="0" y="1300"/>
                    <a:pt x="462" y="2075"/>
                    <a:pt x="1043" y="2433"/>
                  </a:cubicBezTo>
                  <a:cubicBezTo>
                    <a:pt x="1311" y="2597"/>
                    <a:pt x="1639" y="2686"/>
                    <a:pt x="1967" y="2686"/>
                  </a:cubicBezTo>
                  <a:cubicBezTo>
                    <a:pt x="2444" y="2686"/>
                    <a:pt x="2905" y="2477"/>
                    <a:pt x="3218" y="2120"/>
                  </a:cubicBezTo>
                  <a:cubicBezTo>
                    <a:pt x="3419" y="1886"/>
                    <a:pt x="3203" y="1611"/>
                    <a:pt x="2976" y="1611"/>
                  </a:cubicBezTo>
                  <a:cubicBezTo>
                    <a:pt x="2899" y="1611"/>
                    <a:pt x="2821" y="1642"/>
                    <a:pt x="2756" y="1718"/>
                  </a:cubicBezTo>
                  <a:cubicBezTo>
                    <a:pt x="2551" y="1965"/>
                    <a:pt x="2253" y="2071"/>
                    <a:pt x="1960" y="2071"/>
                  </a:cubicBezTo>
                  <a:cubicBezTo>
                    <a:pt x="1742" y="2071"/>
                    <a:pt x="1528" y="2013"/>
                    <a:pt x="1356" y="1911"/>
                  </a:cubicBezTo>
                  <a:cubicBezTo>
                    <a:pt x="1133" y="1777"/>
                    <a:pt x="641" y="1345"/>
                    <a:pt x="1028" y="436"/>
                  </a:cubicBezTo>
                  <a:cubicBezTo>
                    <a:pt x="1143" y="188"/>
                    <a:pt x="939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4511559" y="2975302"/>
              <a:ext cx="87207" cy="68952"/>
            </a:xfrm>
            <a:custGeom>
              <a:avLst/>
              <a:gdLst/>
              <a:ahLst/>
              <a:cxnLst/>
              <a:rect l="l" t="t" r="r" b="b"/>
              <a:pathLst>
                <a:path w="3387" h="2678" extrusionOk="0">
                  <a:moveTo>
                    <a:pt x="749" y="1"/>
                  </a:moveTo>
                  <a:cubicBezTo>
                    <a:pt x="639" y="1"/>
                    <a:pt x="531" y="61"/>
                    <a:pt x="478" y="205"/>
                  </a:cubicBezTo>
                  <a:cubicBezTo>
                    <a:pt x="1" y="1307"/>
                    <a:pt x="478" y="2067"/>
                    <a:pt x="1044" y="2439"/>
                  </a:cubicBezTo>
                  <a:cubicBezTo>
                    <a:pt x="1327" y="2603"/>
                    <a:pt x="1640" y="2678"/>
                    <a:pt x="1967" y="2678"/>
                  </a:cubicBezTo>
                  <a:cubicBezTo>
                    <a:pt x="2444" y="2678"/>
                    <a:pt x="2906" y="2484"/>
                    <a:pt x="3219" y="2112"/>
                  </a:cubicBezTo>
                  <a:cubicBezTo>
                    <a:pt x="3387" y="1888"/>
                    <a:pt x="3193" y="1630"/>
                    <a:pt x="2972" y="1630"/>
                  </a:cubicBezTo>
                  <a:cubicBezTo>
                    <a:pt x="2899" y="1630"/>
                    <a:pt x="2823" y="1658"/>
                    <a:pt x="2757" y="1724"/>
                  </a:cubicBezTo>
                  <a:cubicBezTo>
                    <a:pt x="2554" y="1969"/>
                    <a:pt x="2261" y="2075"/>
                    <a:pt x="1972" y="2075"/>
                  </a:cubicBezTo>
                  <a:cubicBezTo>
                    <a:pt x="1750" y="2075"/>
                    <a:pt x="1531" y="2013"/>
                    <a:pt x="1357" y="1903"/>
                  </a:cubicBezTo>
                  <a:cubicBezTo>
                    <a:pt x="1133" y="1769"/>
                    <a:pt x="641" y="1352"/>
                    <a:pt x="1029" y="443"/>
                  </a:cubicBezTo>
                  <a:cubicBezTo>
                    <a:pt x="1144" y="194"/>
                    <a:pt x="945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4564107" y="2503040"/>
              <a:ext cx="194110" cy="203328"/>
            </a:xfrm>
            <a:custGeom>
              <a:avLst/>
              <a:gdLst/>
              <a:ahLst/>
              <a:cxnLst/>
              <a:rect l="l" t="t" r="r" b="b"/>
              <a:pathLst>
                <a:path w="7539" h="7897" extrusionOk="0">
                  <a:moveTo>
                    <a:pt x="3934" y="3293"/>
                  </a:moveTo>
                  <a:cubicBezTo>
                    <a:pt x="4336" y="3039"/>
                    <a:pt x="4768" y="2846"/>
                    <a:pt x="5230" y="2742"/>
                  </a:cubicBezTo>
                  <a:cubicBezTo>
                    <a:pt x="5677" y="2652"/>
                    <a:pt x="6228" y="2622"/>
                    <a:pt x="6660" y="2831"/>
                  </a:cubicBezTo>
                  <a:cubicBezTo>
                    <a:pt x="7435" y="3203"/>
                    <a:pt x="7539" y="4082"/>
                    <a:pt x="6809" y="4559"/>
                  </a:cubicBezTo>
                  <a:cubicBezTo>
                    <a:pt x="6586" y="4693"/>
                    <a:pt x="6347" y="4768"/>
                    <a:pt x="6094" y="4812"/>
                  </a:cubicBezTo>
                  <a:cubicBezTo>
                    <a:pt x="5140" y="4961"/>
                    <a:pt x="3934" y="4633"/>
                    <a:pt x="3010" y="4440"/>
                  </a:cubicBezTo>
                  <a:cubicBezTo>
                    <a:pt x="2116" y="5289"/>
                    <a:pt x="1357" y="6257"/>
                    <a:pt x="731" y="7315"/>
                  </a:cubicBezTo>
                  <a:cubicBezTo>
                    <a:pt x="627" y="7494"/>
                    <a:pt x="478" y="7896"/>
                    <a:pt x="239" y="7747"/>
                  </a:cubicBezTo>
                  <a:cubicBezTo>
                    <a:pt x="1" y="7613"/>
                    <a:pt x="403" y="7047"/>
                    <a:pt x="612" y="6734"/>
                  </a:cubicBezTo>
                  <a:cubicBezTo>
                    <a:pt x="1237" y="5795"/>
                    <a:pt x="1982" y="4931"/>
                    <a:pt x="2802" y="4172"/>
                  </a:cubicBezTo>
                  <a:cubicBezTo>
                    <a:pt x="2295" y="3635"/>
                    <a:pt x="1952" y="2965"/>
                    <a:pt x="1803" y="2250"/>
                  </a:cubicBezTo>
                  <a:cubicBezTo>
                    <a:pt x="1684" y="1714"/>
                    <a:pt x="1595" y="1013"/>
                    <a:pt x="1967" y="477"/>
                  </a:cubicBezTo>
                  <a:cubicBezTo>
                    <a:pt x="2235" y="105"/>
                    <a:pt x="2742" y="0"/>
                    <a:pt x="3129" y="239"/>
                  </a:cubicBezTo>
                  <a:cubicBezTo>
                    <a:pt x="4217" y="850"/>
                    <a:pt x="4381" y="2295"/>
                    <a:pt x="3934" y="3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3840355" y="3006635"/>
              <a:ext cx="922507" cy="1017644"/>
            </a:xfrm>
            <a:custGeom>
              <a:avLst/>
              <a:gdLst/>
              <a:ahLst/>
              <a:cxnLst/>
              <a:rect l="l" t="t" r="r" b="b"/>
              <a:pathLst>
                <a:path w="35829" h="39524" extrusionOk="0">
                  <a:moveTo>
                    <a:pt x="23732" y="35442"/>
                  </a:moveTo>
                  <a:cubicBezTo>
                    <a:pt x="23002" y="35338"/>
                    <a:pt x="22272" y="35219"/>
                    <a:pt x="21542" y="35070"/>
                  </a:cubicBezTo>
                  <a:cubicBezTo>
                    <a:pt x="15628" y="33788"/>
                    <a:pt x="10816" y="30630"/>
                    <a:pt x="6793" y="26191"/>
                  </a:cubicBezTo>
                  <a:cubicBezTo>
                    <a:pt x="6317" y="25639"/>
                    <a:pt x="5855" y="25058"/>
                    <a:pt x="5438" y="24463"/>
                  </a:cubicBezTo>
                  <a:cubicBezTo>
                    <a:pt x="3129" y="21453"/>
                    <a:pt x="1520" y="17967"/>
                    <a:pt x="730" y="14258"/>
                  </a:cubicBezTo>
                  <a:cubicBezTo>
                    <a:pt x="0" y="10787"/>
                    <a:pt x="104" y="7360"/>
                    <a:pt x="1177" y="3978"/>
                  </a:cubicBezTo>
                  <a:cubicBezTo>
                    <a:pt x="1490" y="3010"/>
                    <a:pt x="1967" y="2131"/>
                    <a:pt x="2756" y="1520"/>
                  </a:cubicBezTo>
                  <a:cubicBezTo>
                    <a:pt x="4365" y="284"/>
                    <a:pt x="6138" y="1"/>
                    <a:pt x="7970" y="910"/>
                  </a:cubicBezTo>
                  <a:cubicBezTo>
                    <a:pt x="9833" y="1848"/>
                    <a:pt x="10697" y="3427"/>
                    <a:pt x="10622" y="5498"/>
                  </a:cubicBezTo>
                  <a:cubicBezTo>
                    <a:pt x="10592" y="6258"/>
                    <a:pt x="10577" y="7018"/>
                    <a:pt x="10577" y="7762"/>
                  </a:cubicBezTo>
                  <a:cubicBezTo>
                    <a:pt x="10652" y="13319"/>
                    <a:pt x="13170" y="17699"/>
                    <a:pt x="17103" y="21409"/>
                  </a:cubicBezTo>
                  <a:cubicBezTo>
                    <a:pt x="18205" y="22436"/>
                    <a:pt x="19456" y="23286"/>
                    <a:pt x="20842" y="23941"/>
                  </a:cubicBezTo>
                  <a:cubicBezTo>
                    <a:pt x="22242" y="24612"/>
                    <a:pt x="23687" y="25267"/>
                    <a:pt x="25222" y="25476"/>
                  </a:cubicBezTo>
                  <a:cubicBezTo>
                    <a:pt x="26116" y="25610"/>
                    <a:pt x="27412" y="25058"/>
                    <a:pt x="28320" y="24895"/>
                  </a:cubicBezTo>
                  <a:cubicBezTo>
                    <a:pt x="29408" y="24686"/>
                    <a:pt x="31121" y="24507"/>
                    <a:pt x="31360" y="25207"/>
                  </a:cubicBezTo>
                  <a:cubicBezTo>
                    <a:pt x="31553" y="25774"/>
                    <a:pt x="30227" y="26444"/>
                    <a:pt x="29393" y="26861"/>
                  </a:cubicBezTo>
                  <a:cubicBezTo>
                    <a:pt x="31285" y="28619"/>
                    <a:pt x="33356" y="30332"/>
                    <a:pt x="34652" y="32418"/>
                  </a:cubicBezTo>
                  <a:cubicBezTo>
                    <a:pt x="35054" y="33058"/>
                    <a:pt x="35829" y="34280"/>
                    <a:pt x="35352" y="34682"/>
                  </a:cubicBezTo>
                  <a:cubicBezTo>
                    <a:pt x="34503" y="35412"/>
                    <a:pt x="32790" y="33237"/>
                    <a:pt x="31538" y="32626"/>
                  </a:cubicBezTo>
                  <a:cubicBezTo>
                    <a:pt x="32104" y="33967"/>
                    <a:pt x="34384" y="36217"/>
                    <a:pt x="33460" y="37260"/>
                  </a:cubicBezTo>
                  <a:cubicBezTo>
                    <a:pt x="32566" y="37900"/>
                    <a:pt x="31687" y="36232"/>
                    <a:pt x="30376" y="35531"/>
                  </a:cubicBezTo>
                  <a:cubicBezTo>
                    <a:pt x="30883" y="36172"/>
                    <a:pt x="32268" y="38079"/>
                    <a:pt x="31598" y="38645"/>
                  </a:cubicBezTo>
                  <a:cubicBezTo>
                    <a:pt x="31106" y="39062"/>
                    <a:pt x="30272" y="38109"/>
                    <a:pt x="29825" y="37751"/>
                  </a:cubicBezTo>
                  <a:cubicBezTo>
                    <a:pt x="29289" y="37349"/>
                    <a:pt x="28767" y="36813"/>
                    <a:pt x="28097" y="36440"/>
                  </a:cubicBezTo>
                  <a:cubicBezTo>
                    <a:pt x="28171" y="37006"/>
                    <a:pt x="28574" y="39047"/>
                    <a:pt x="27978" y="39256"/>
                  </a:cubicBezTo>
                  <a:cubicBezTo>
                    <a:pt x="27233" y="39524"/>
                    <a:pt x="26771" y="38392"/>
                    <a:pt x="26443" y="37811"/>
                  </a:cubicBezTo>
                  <a:cubicBezTo>
                    <a:pt x="26130" y="37230"/>
                    <a:pt x="25877" y="36336"/>
                    <a:pt x="25475" y="36053"/>
                  </a:cubicBezTo>
                  <a:cubicBezTo>
                    <a:pt x="25117" y="35785"/>
                    <a:pt x="24432" y="35591"/>
                    <a:pt x="23732" y="35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5060829" y="3062633"/>
              <a:ext cx="286158" cy="260101"/>
            </a:xfrm>
            <a:custGeom>
              <a:avLst/>
              <a:gdLst/>
              <a:ahLst/>
              <a:cxnLst/>
              <a:rect l="l" t="t" r="r" b="b"/>
              <a:pathLst>
                <a:path w="11114" h="10102" extrusionOk="0">
                  <a:moveTo>
                    <a:pt x="3486" y="2742"/>
                  </a:moveTo>
                  <a:cubicBezTo>
                    <a:pt x="4618" y="2384"/>
                    <a:pt x="5855" y="2727"/>
                    <a:pt x="6644" y="3606"/>
                  </a:cubicBezTo>
                  <a:cubicBezTo>
                    <a:pt x="7777" y="3442"/>
                    <a:pt x="8805" y="4038"/>
                    <a:pt x="9043" y="4708"/>
                  </a:cubicBezTo>
                  <a:cubicBezTo>
                    <a:pt x="9147" y="4589"/>
                    <a:pt x="9415" y="4649"/>
                    <a:pt x="9535" y="4708"/>
                  </a:cubicBezTo>
                  <a:cubicBezTo>
                    <a:pt x="10324" y="5081"/>
                    <a:pt x="11054" y="5304"/>
                    <a:pt x="11084" y="6496"/>
                  </a:cubicBezTo>
                  <a:cubicBezTo>
                    <a:pt x="11114" y="7465"/>
                    <a:pt x="9535" y="10101"/>
                    <a:pt x="8432" y="9416"/>
                  </a:cubicBezTo>
                  <a:cubicBezTo>
                    <a:pt x="8164" y="9222"/>
                    <a:pt x="8075" y="8880"/>
                    <a:pt x="8194" y="8567"/>
                  </a:cubicBezTo>
                  <a:cubicBezTo>
                    <a:pt x="7747" y="9252"/>
                    <a:pt x="6093" y="9535"/>
                    <a:pt x="6183" y="7911"/>
                  </a:cubicBezTo>
                  <a:cubicBezTo>
                    <a:pt x="6019" y="8239"/>
                    <a:pt x="5751" y="8507"/>
                    <a:pt x="5408" y="8641"/>
                  </a:cubicBezTo>
                  <a:cubicBezTo>
                    <a:pt x="4320" y="8999"/>
                    <a:pt x="3695" y="7897"/>
                    <a:pt x="3814" y="6645"/>
                  </a:cubicBezTo>
                  <a:cubicBezTo>
                    <a:pt x="3576" y="6615"/>
                    <a:pt x="3337" y="6556"/>
                    <a:pt x="3114" y="6466"/>
                  </a:cubicBezTo>
                  <a:cubicBezTo>
                    <a:pt x="2026" y="5960"/>
                    <a:pt x="119" y="3964"/>
                    <a:pt x="45" y="2206"/>
                  </a:cubicBezTo>
                  <a:cubicBezTo>
                    <a:pt x="0" y="1208"/>
                    <a:pt x="805" y="1"/>
                    <a:pt x="2011" y="701"/>
                  </a:cubicBezTo>
                  <a:cubicBezTo>
                    <a:pt x="2652" y="1073"/>
                    <a:pt x="3069" y="2087"/>
                    <a:pt x="3471" y="27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5057740" y="3077592"/>
              <a:ext cx="85585" cy="152322"/>
            </a:xfrm>
            <a:custGeom>
              <a:avLst/>
              <a:gdLst/>
              <a:ahLst/>
              <a:cxnLst/>
              <a:rect l="l" t="t" r="r" b="b"/>
              <a:pathLst>
                <a:path w="3324" h="5916" extrusionOk="0">
                  <a:moveTo>
                    <a:pt x="1044" y="1"/>
                  </a:moveTo>
                  <a:cubicBezTo>
                    <a:pt x="433" y="2235"/>
                    <a:pt x="2012" y="4962"/>
                    <a:pt x="3323" y="5915"/>
                  </a:cubicBezTo>
                  <a:cubicBezTo>
                    <a:pt x="2131" y="5513"/>
                    <a:pt x="373" y="3740"/>
                    <a:pt x="135" y="1967"/>
                  </a:cubicBezTo>
                  <a:cubicBezTo>
                    <a:pt x="1" y="1029"/>
                    <a:pt x="299" y="299"/>
                    <a:pt x="10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5150581" y="3132843"/>
              <a:ext cx="51804" cy="166870"/>
            </a:xfrm>
            <a:custGeom>
              <a:avLst/>
              <a:gdLst/>
              <a:ahLst/>
              <a:cxnLst/>
              <a:rect l="l" t="t" r="r" b="b"/>
              <a:pathLst>
                <a:path w="2012" h="6481" extrusionOk="0">
                  <a:moveTo>
                    <a:pt x="0" y="15"/>
                  </a:moveTo>
                  <a:cubicBezTo>
                    <a:pt x="671" y="134"/>
                    <a:pt x="1281" y="998"/>
                    <a:pt x="1371" y="2309"/>
                  </a:cubicBezTo>
                  <a:cubicBezTo>
                    <a:pt x="1445" y="3412"/>
                    <a:pt x="775" y="4648"/>
                    <a:pt x="1043" y="5408"/>
                  </a:cubicBezTo>
                  <a:cubicBezTo>
                    <a:pt x="1162" y="5825"/>
                    <a:pt x="1609" y="6048"/>
                    <a:pt x="2011" y="5885"/>
                  </a:cubicBezTo>
                  <a:cubicBezTo>
                    <a:pt x="685" y="6481"/>
                    <a:pt x="104" y="5125"/>
                    <a:pt x="343" y="3918"/>
                  </a:cubicBezTo>
                  <a:cubicBezTo>
                    <a:pt x="507" y="3859"/>
                    <a:pt x="641" y="3710"/>
                    <a:pt x="685" y="3546"/>
                  </a:cubicBezTo>
                  <a:cubicBezTo>
                    <a:pt x="1043" y="2458"/>
                    <a:pt x="343" y="1013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5216929" y="3155474"/>
              <a:ext cx="59863" cy="153455"/>
            </a:xfrm>
            <a:custGeom>
              <a:avLst/>
              <a:gdLst/>
              <a:ahLst/>
              <a:cxnLst/>
              <a:rect l="l" t="t" r="r" b="b"/>
              <a:pathLst>
                <a:path w="2325" h="5960" extrusionOk="0">
                  <a:moveTo>
                    <a:pt x="596" y="0"/>
                  </a:moveTo>
                  <a:cubicBezTo>
                    <a:pt x="2324" y="968"/>
                    <a:pt x="641" y="3412"/>
                    <a:pt x="969" y="4618"/>
                  </a:cubicBezTo>
                  <a:cubicBezTo>
                    <a:pt x="1148" y="5110"/>
                    <a:pt x="1743" y="5274"/>
                    <a:pt x="2146" y="4961"/>
                  </a:cubicBezTo>
                  <a:cubicBezTo>
                    <a:pt x="1371" y="5959"/>
                    <a:pt x="0" y="5765"/>
                    <a:pt x="90" y="4454"/>
                  </a:cubicBezTo>
                  <a:cubicBezTo>
                    <a:pt x="120" y="4037"/>
                    <a:pt x="388" y="3471"/>
                    <a:pt x="552" y="2875"/>
                  </a:cubicBezTo>
                  <a:cubicBezTo>
                    <a:pt x="775" y="1996"/>
                    <a:pt x="924" y="1102"/>
                    <a:pt x="58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5262191" y="3183846"/>
              <a:ext cx="61382" cy="132368"/>
            </a:xfrm>
            <a:custGeom>
              <a:avLst/>
              <a:gdLst/>
              <a:ahLst/>
              <a:cxnLst/>
              <a:rect l="l" t="t" r="r" b="b"/>
              <a:pathLst>
                <a:path w="2384" h="5141" extrusionOk="0">
                  <a:moveTo>
                    <a:pt x="1222" y="0"/>
                  </a:moveTo>
                  <a:cubicBezTo>
                    <a:pt x="2384" y="999"/>
                    <a:pt x="1103" y="3248"/>
                    <a:pt x="1088" y="4008"/>
                  </a:cubicBezTo>
                  <a:cubicBezTo>
                    <a:pt x="1088" y="4410"/>
                    <a:pt x="1594" y="4753"/>
                    <a:pt x="1833" y="4440"/>
                  </a:cubicBezTo>
                  <a:cubicBezTo>
                    <a:pt x="1282" y="5140"/>
                    <a:pt x="0" y="4961"/>
                    <a:pt x="388" y="3859"/>
                  </a:cubicBezTo>
                  <a:cubicBezTo>
                    <a:pt x="879" y="2771"/>
                    <a:pt x="1505" y="1669"/>
                    <a:pt x="1222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5551388" y="2758363"/>
              <a:ext cx="387423" cy="442291"/>
            </a:xfrm>
            <a:custGeom>
              <a:avLst/>
              <a:gdLst/>
              <a:ahLst/>
              <a:cxnLst/>
              <a:rect l="l" t="t" r="r" b="b"/>
              <a:pathLst>
                <a:path w="15047" h="17178" extrusionOk="0">
                  <a:moveTo>
                    <a:pt x="1907" y="2325"/>
                  </a:moveTo>
                  <a:cubicBezTo>
                    <a:pt x="1997" y="2042"/>
                    <a:pt x="1535" y="1773"/>
                    <a:pt x="1416" y="1386"/>
                  </a:cubicBezTo>
                  <a:cubicBezTo>
                    <a:pt x="1252" y="880"/>
                    <a:pt x="1505" y="1"/>
                    <a:pt x="2205" y="75"/>
                  </a:cubicBezTo>
                  <a:cubicBezTo>
                    <a:pt x="3576" y="209"/>
                    <a:pt x="4231" y="2116"/>
                    <a:pt x="4231" y="3233"/>
                  </a:cubicBezTo>
                  <a:cubicBezTo>
                    <a:pt x="4440" y="3487"/>
                    <a:pt x="4842" y="3606"/>
                    <a:pt x="5095" y="3829"/>
                  </a:cubicBezTo>
                  <a:cubicBezTo>
                    <a:pt x="4946" y="3218"/>
                    <a:pt x="4812" y="984"/>
                    <a:pt x="6034" y="1192"/>
                  </a:cubicBezTo>
                  <a:cubicBezTo>
                    <a:pt x="7196" y="1371"/>
                    <a:pt x="7196" y="3487"/>
                    <a:pt x="6496" y="4783"/>
                  </a:cubicBezTo>
                  <a:cubicBezTo>
                    <a:pt x="6913" y="5319"/>
                    <a:pt x="7554" y="5751"/>
                    <a:pt x="7986" y="6287"/>
                  </a:cubicBezTo>
                  <a:cubicBezTo>
                    <a:pt x="7941" y="5110"/>
                    <a:pt x="8477" y="3189"/>
                    <a:pt x="9565" y="3248"/>
                  </a:cubicBezTo>
                  <a:cubicBezTo>
                    <a:pt x="9907" y="3278"/>
                    <a:pt x="10235" y="3457"/>
                    <a:pt x="10459" y="3725"/>
                  </a:cubicBezTo>
                  <a:cubicBezTo>
                    <a:pt x="11293" y="4753"/>
                    <a:pt x="10131" y="7062"/>
                    <a:pt x="9237" y="7703"/>
                  </a:cubicBezTo>
                  <a:cubicBezTo>
                    <a:pt x="9460" y="8075"/>
                    <a:pt x="9758" y="8418"/>
                    <a:pt x="10012" y="8790"/>
                  </a:cubicBezTo>
                  <a:cubicBezTo>
                    <a:pt x="10339" y="7792"/>
                    <a:pt x="11784" y="6362"/>
                    <a:pt x="12634" y="7449"/>
                  </a:cubicBezTo>
                  <a:cubicBezTo>
                    <a:pt x="13334" y="8343"/>
                    <a:pt x="11650" y="10042"/>
                    <a:pt x="10891" y="10161"/>
                  </a:cubicBezTo>
                  <a:cubicBezTo>
                    <a:pt x="11352" y="10950"/>
                    <a:pt x="11755" y="11770"/>
                    <a:pt x="12097" y="12619"/>
                  </a:cubicBezTo>
                  <a:cubicBezTo>
                    <a:pt x="12574" y="12053"/>
                    <a:pt x="14183" y="11367"/>
                    <a:pt x="14600" y="12276"/>
                  </a:cubicBezTo>
                  <a:cubicBezTo>
                    <a:pt x="15047" y="13244"/>
                    <a:pt x="13438" y="14049"/>
                    <a:pt x="12634" y="14019"/>
                  </a:cubicBezTo>
                  <a:cubicBezTo>
                    <a:pt x="12678" y="14362"/>
                    <a:pt x="12812" y="14809"/>
                    <a:pt x="12902" y="15271"/>
                  </a:cubicBezTo>
                  <a:cubicBezTo>
                    <a:pt x="13006" y="15822"/>
                    <a:pt x="13349" y="17177"/>
                    <a:pt x="12455" y="17163"/>
                  </a:cubicBezTo>
                  <a:cubicBezTo>
                    <a:pt x="11710" y="17133"/>
                    <a:pt x="11814" y="16358"/>
                    <a:pt x="11755" y="15837"/>
                  </a:cubicBezTo>
                  <a:cubicBezTo>
                    <a:pt x="11695" y="15345"/>
                    <a:pt x="11576" y="14853"/>
                    <a:pt x="11427" y="14362"/>
                  </a:cubicBezTo>
                  <a:cubicBezTo>
                    <a:pt x="10816" y="14377"/>
                    <a:pt x="9982" y="14779"/>
                    <a:pt x="9192" y="14466"/>
                  </a:cubicBezTo>
                  <a:cubicBezTo>
                    <a:pt x="7539" y="13811"/>
                    <a:pt x="9237" y="12023"/>
                    <a:pt x="10801" y="12812"/>
                  </a:cubicBezTo>
                  <a:cubicBezTo>
                    <a:pt x="10742" y="12202"/>
                    <a:pt x="10146" y="11427"/>
                    <a:pt x="9878" y="10757"/>
                  </a:cubicBezTo>
                  <a:cubicBezTo>
                    <a:pt x="9371" y="11218"/>
                    <a:pt x="6704" y="11501"/>
                    <a:pt x="7002" y="10146"/>
                  </a:cubicBezTo>
                  <a:cubicBezTo>
                    <a:pt x="7181" y="9386"/>
                    <a:pt x="8090" y="9297"/>
                    <a:pt x="8820" y="9326"/>
                  </a:cubicBezTo>
                  <a:cubicBezTo>
                    <a:pt x="8984" y="9058"/>
                    <a:pt x="8477" y="8745"/>
                    <a:pt x="8358" y="8477"/>
                  </a:cubicBezTo>
                  <a:cubicBezTo>
                    <a:pt x="7479" y="8701"/>
                    <a:pt x="5647" y="9848"/>
                    <a:pt x="4380" y="9133"/>
                  </a:cubicBezTo>
                  <a:cubicBezTo>
                    <a:pt x="3397" y="8596"/>
                    <a:pt x="4470" y="7494"/>
                    <a:pt x="5155" y="7226"/>
                  </a:cubicBezTo>
                  <a:cubicBezTo>
                    <a:pt x="5811" y="6988"/>
                    <a:pt x="6481" y="7017"/>
                    <a:pt x="7166" y="7062"/>
                  </a:cubicBezTo>
                  <a:cubicBezTo>
                    <a:pt x="6809" y="6526"/>
                    <a:pt x="6257" y="6079"/>
                    <a:pt x="5796" y="5602"/>
                  </a:cubicBezTo>
                  <a:cubicBezTo>
                    <a:pt x="4932" y="6168"/>
                    <a:pt x="3486" y="7226"/>
                    <a:pt x="2176" y="6123"/>
                  </a:cubicBezTo>
                  <a:cubicBezTo>
                    <a:pt x="2176" y="4902"/>
                    <a:pt x="3501" y="4723"/>
                    <a:pt x="4455" y="4664"/>
                  </a:cubicBezTo>
                  <a:cubicBezTo>
                    <a:pt x="3531" y="3695"/>
                    <a:pt x="1609" y="4812"/>
                    <a:pt x="403" y="3621"/>
                  </a:cubicBezTo>
                  <a:cubicBezTo>
                    <a:pt x="75" y="3338"/>
                    <a:pt x="0" y="2846"/>
                    <a:pt x="239" y="2474"/>
                  </a:cubicBezTo>
                  <a:cubicBezTo>
                    <a:pt x="507" y="2056"/>
                    <a:pt x="1207" y="2131"/>
                    <a:pt x="1907" y="23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2"/>
          <p:cNvSpPr/>
          <p:nvPr/>
        </p:nvSpPr>
        <p:spPr>
          <a:xfrm flipH="1">
            <a:off x="2461632" y="4415011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2"/>
          <p:cNvSpPr/>
          <p:nvPr/>
        </p:nvSpPr>
        <p:spPr>
          <a:xfrm flipH="1">
            <a:off x="8684480" y="142986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2"/>
          <p:cNvSpPr/>
          <p:nvPr/>
        </p:nvSpPr>
        <p:spPr>
          <a:xfrm flipH="1">
            <a:off x="5726828" y="552221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Escuela Nacional de Estudios Superiores Unidad Mérida ...">
            <a:extLst>
              <a:ext uri="{FF2B5EF4-FFF2-40B4-BE49-F238E27FC236}">
                <a16:creationId xmlns:a16="http://schemas.microsoft.com/office/drawing/2014/main" id="{B4595DDF-1E04-8D3D-95F5-E3CEAA6D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40" y="61749"/>
            <a:ext cx="1276792" cy="7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p80"/>
          <p:cNvSpPr txBox="1">
            <a:spLocks noGrp="1"/>
          </p:cNvSpPr>
          <p:nvPr>
            <p:ph type="title"/>
          </p:nvPr>
        </p:nvSpPr>
        <p:spPr>
          <a:xfrm>
            <a:off x="419100" y="461300"/>
            <a:ext cx="8010275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dirty="0">
                <a:effectLst/>
                <a:latin typeface="Söhne"/>
              </a:rPr>
              <a:t>Marco Jurídico y Documentos Relevantes</a:t>
            </a:r>
            <a:endParaRPr sz="3600" dirty="0"/>
          </a:p>
        </p:txBody>
      </p:sp>
      <p:sp>
        <p:nvSpPr>
          <p:cNvPr id="4073" name="Google Shape;4073;p80"/>
          <p:cNvSpPr txBox="1"/>
          <p:nvPr/>
        </p:nvSpPr>
        <p:spPr>
          <a:xfrm>
            <a:off x="642512" y="2143957"/>
            <a:ext cx="7714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Ley General del Equilibrio Ecológico y la Protección al Ambiente: Marco legal que regula el ordenamiento ecológico en México.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Ley de Protección al Ambiente del Estado de Yucatán: Legislación estatal que respalda el proceso en la región.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Plan Estatal de Desarrollo: Guía estratégica que establece objetivos para la sustentabilidad y desarrollo.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Programa Estatal de Medio Ambiente: Plan con metas y acciones específicas para el ordenamiento ecológico en Yucatán.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Reglamento en materia de Ordenamiento de la LGEEPA</a:t>
            </a:r>
          </a:p>
        </p:txBody>
      </p:sp>
      <p:sp>
        <p:nvSpPr>
          <p:cNvPr id="4074" name="Google Shape;4074;p80"/>
          <p:cNvSpPr/>
          <p:nvPr/>
        </p:nvSpPr>
        <p:spPr>
          <a:xfrm rot="10800000" flipH="1">
            <a:off x="3924608" y="-464585"/>
            <a:ext cx="1508210" cy="1268235"/>
          </a:xfrm>
          <a:custGeom>
            <a:avLst/>
            <a:gdLst/>
            <a:ahLst/>
            <a:cxnLst/>
            <a:rect l="l" t="t" r="r" b="b"/>
            <a:pathLst>
              <a:path w="45295" h="38088" extrusionOk="0">
                <a:moveTo>
                  <a:pt x="30867" y="1"/>
                </a:moveTo>
                <a:cubicBezTo>
                  <a:pt x="29369" y="1"/>
                  <a:pt x="23435" y="9789"/>
                  <a:pt x="20895" y="14514"/>
                </a:cubicBezTo>
                <a:cubicBezTo>
                  <a:pt x="20627" y="14693"/>
                  <a:pt x="20359" y="14901"/>
                  <a:pt x="20090" y="15110"/>
                </a:cubicBezTo>
                <a:lnTo>
                  <a:pt x="20031" y="15110"/>
                </a:lnTo>
                <a:cubicBezTo>
                  <a:pt x="18362" y="16361"/>
                  <a:pt x="16723" y="17702"/>
                  <a:pt x="15204" y="19133"/>
                </a:cubicBezTo>
                <a:cubicBezTo>
                  <a:pt x="14280" y="19967"/>
                  <a:pt x="13416" y="20831"/>
                  <a:pt x="12552" y="21695"/>
                </a:cubicBezTo>
                <a:cubicBezTo>
                  <a:pt x="14280" y="19430"/>
                  <a:pt x="16217" y="16361"/>
                  <a:pt x="17051" y="13292"/>
                </a:cubicBezTo>
                <a:cubicBezTo>
                  <a:pt x="18574" y="7539"/>
                  <a:pt x="17828" y="5256"/>
                  <a:pt x="16329" y="5256"/>
                </a:cubicBezTo>
                <a:cubicBezTo>
                  <a:pt x="16244" y="5256"/>
                  <a:pt x="16157" y="5263"/>
                  <a:pt x="16068" y="5277"/>
                </a:cubicBezTo>
                <a:cubicBezTo>
                  <a:pt x="14399" y="5515"/>
                  <a:pt x="10883" y="18566"/>
                  <a:pt x="9542" y="24913"/>
                </a:cubicBezTo>
                <a:cubicBezTo>
                  <a:pt x="7486" y="27237"/>
                  <a:pt x="5550" y="29651"/>
                  <a:pt x="3762" y="32154"/>
                </a:cubicBezTo>
                <a:cubicBezTo>
                  <a:pt x="5281" y="29263"/>
                  <a:pt x="6980" y="25330"/>
                  <a:pt x="7308" y="21576"/>
                </a:cubicBezTo>
                <a:cubicBezTo>
                  <a:pt x="7898" y="15138"/>
                  <a:pt x="6773" y="12636"/>
                  <a:pt x="5239" y="12636"/>
                </a:cubicBezTo>
                <a:cubicBezTo>
                  <a:pt x="5069" y="12636"/>
                  <a:pt x="4894" y="12667"/>
                  <a:pt x="4715" y="12726"/>
                </a:cubicBezTo>
                <a:cubicBezTo>
                  <a:pt x="2898" y="13322"/>
                  <a:pt x="1467" y="28518"/>
                  <a:pt x="1169" y="35997"/>
                </a:cubicBezTo>
                <a:cubicBezTo>
                  <a:pt x="782" y="36534"/>
                  <a:pt x="454" y="37100"/>
                  <a:pt x="127" y="37666"/>
                </a:cubicBezTo>
                <a:cubicBezTo>
                  <a:pt x="0" y="37877"/>
                  <a:pt x="187" y="38087"/>
                  <a:pt x="359" y="38087"/>
                </a:cubicBezTo>
                <a:cubicBezTo>
                  <a:pt x="431" y="38087"/>
                  <a:pt x="500" y="38051"/>
                  <a:pt x="544" y="37964"/>
                </a:cubicBezTo>
                <a:cubicBezTo>
                  <a:pt x="633" y="37815"/>
                  <a:pt x="723" y="37666"/>
                  <a:pt x="812" y="37517"/>
                </a:cubicBezTo>
                <a:cubicBezTo>
                  <a:pt x="8112" y="36176"/>
                  <a:pt x="23279" y="32452"/>
                  <a:pt x="23606" y="30604"/>
                </a:cubicBezTo>
                <a:cubicBezTo>
                  <a:pt x="23821" y="29393"/>
                  <a:pt x="22819" y="28489"/>
                  <a:pt x="20130" y="28489"/>
                </a:cubicBezTo>
                <a:cubicBezTo>
                  <a:pt x="18717" y="28489"/>
                  <a:pt x="16840" y="28738"/>
                  <a:pt x="14429" y="29323"/>
                </a:cubicBezTo>
                <a:cubicBezTo>
                  <a:pt x="8768" y="30664"/>
                  <a:pt x="3136" y="35193"/>
                  <a:pt x="1169" y="36921"/>
                </a:cubicBezTo>
                <a:cubicBezTo>
                  <a:pt x="2927" y="34090"/>
                  <a:pt x="4894" y="31379"/>
                  <a:pt x="6980" y="28787"/>
                </a:cubicBezTo>
                <a:cubicBezTo>
                  <a:pt x="7725" y="27863"/>
                  <a:pt x="8470" y="26969"/>
                  <a:pt x="9215" y="26105"/>
                </a:cubicBezTo>
                <a:cubicBezTo>
                  <a:pt x="15859" y="25986"/>
                  <a:pt x="29327" y="25002"/>
                  <a:pt x="29864" y="23453"/>
                </a:cubicBezTo>
                <a:cubicBezTo>
                  <a:pt x="30333" y="22124"/>
                  <a:pt x="28888" y="20933"/>
                  <a:pt x="24277" y="20933"/>
                </a:cubicBezTo>
                <a:cubicBezTo>
                  <a:pt x="23614" y="20933"/>
                  <a:pt x="22885" y="20957"/>
                  <a:pt x="22087" y="21010"/>
                </a:cubicBezTo>
                <a:cubicBezTo>
                  <a:pt x="17260" y="21337"/>
                  <a:pt x="12045" y="24109"/>
                  <a:pt x="9811" y="25420"/>
                </a:cubicBezTo>
                <a:cubicBezTo>
                  <a:pt x="13029" y="21665"/>
                  <a:pt x="16664" y="18268"/>
                  <a:pt x="20686" y="15319"/>
                </a:cubicBezTo>
                <a:cubicBezTo>
                  <a:pt x="25204" y="16460"/>
                  <a:pt x="33304" y="18136"/>
                  <a:pt x="36565" y="18136"/>
                </a:cubicBezTo>
                <a:cubicBezTo>
                  <a:pt x="37305" y="18136"/>
                  <a:pt x="37795" y="18050"/>
                  <a:pt x="37939" y="17851"/>
                </a:cubicBezTo>
                <a:cubicBezTo>
                  <a:pt x="38773" y="16689"/>
                  <a:pt x="37432" y="15199"/>
                  <a:pt x="32158" y="14067"/>
                </a:cubicBezTo>
                <a:cubicBezTo>
                  <a:pt x="31092" y="13847"/>
                  <a:pt x="29960" y="13759"/>
                  <a:pt x="28834" y="13759"/>
                </a:cubicBezTo>
                <a:cubicBezTo>
                  <a:pt x="25994" y="13759"/>
                  <a:pt x="23185" y="14317"/>
                  <a:pt x="21521" y="14723"/>
                </a:cubicBezTo>
                <a:cubicBezTo>
                  <a:pt x="22266" y="14216"/>
                  <a:pt x="23010" y="13710"/>
                  <a:pt x="23755" y="13263"/>
                </a:cubicBezTo>
                <a:cubicBezTo>
                  <a:pt x="25811" y="11981"/>
                  <a:pt x="27986" y="10938"/>
                  <a:pt x="30251" y="10104"/>
                </a:cubicBezTo>
                <a:cubicBezTo>
                  <a:pt x="35823" y="9508"/>
                  <a:pt x="44702" y="8138"/>
                  <a:pt x="45000" y="7005"/>
                </a:cubicBezTo>
                <a:cubicBezTo>
                  <a:pt x="45295" y="6009"/>
                  <a:pt x="44385" y="5237"/>
                  <a:pt x="41735" y="5237"/>
                </a:cubicBezTo>
                <a:cubicBezTo>
                  <a:pt x="40898" y="5237"/>
                  <a:pt x="39886" y="5314"/>
                  <a:pt x="38683" y="5486"/>
                </a:cubicBezTo>
                <a:cubicBezTo>
                  <a:pt x="33648" y="6171"/>
                  <a:pt x="28314" y="10283"/>
                  <a:pt x="28314" y="10283"/>
                </a:cubicBezTo>
                <a:lnTo>
                  <a:pt x="28344" y="10283"/>
                </a:lnTo>
                <a:cubicBezTo>
                  <a:pt x="27063" y="10849"/>
                  <a:pt x="25811" y="11445"/>
                  <a:pt x="24619" y="12130"/>
                </a:cubicBezTo>
                <a:cubicBezTo>
                  <a:pt x="26437" y="10730"/>
                  <a:pt x="28523" y="8823"/>
                  <a:pt x="29834" y="6707"/>
                </a:cubicBezTo>
                <a:cubicBezTo>
                  <a:pt x="32545" y="2178"/>
                  <a:pt x="32337" y="182"/>
                  <a:pt x="30907" y="3"/>
                </a:cubicBezTo>
                <a:cubicBezTo>
                  <a:pt x="30894" y="2"/>
                  <a:pt x="30881" y="1"/>
                  <a:pt x="30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5" name="Google Shape;4075;p80"/>
          <p:cNvGrpSpPr/>
          <p:nvPr/>
        </p:nvGrpSpPr>
        <p:grpSpPr>
          <a:xfrm rot="10800000">
            <a:off x="5578434" y="-734307"/>
            <a:ext cx="4444157" cy="2179248"/>
            <a:chOff x="-1013962" y="3673802"/>
            <a:chExt cx="4444157" cy="2179248"/>
          </a:xfrm>
        </p:grpSpPr>
        <p:grpSp>
          <p:nvGrpSpPr>
            <p:cNvPr id="4076" name="Google Shape;4076;p80"/>
            <p:cNvGrpSpPr/>
            <p:nvPr/>
          </p:nvGrpSpPr>
          <p:grpSpPr>
            <a:xfrm>
              <a:off x="-1013962" y="3673802"/>
              <a:ext cx="4444157" cy="2179248"/>
              <a:chOff x="-830187" y="4024390"/>
              <a:chExt cx="4444157" cy="2179248"/>
            </a:xfrm>
          </p:grpSpPr>
          <p:sp>
            <p:nvSpPr>
              <p:cNvPr id="4077" name="Google Shape;4077;p80"/>
              <p:cNvSpPr/>
              <p:nvPr/>
            </p:nvSpPr>
            <p:spPr>
              <a:xfrm>
                <a:off x="-830187" y="4024390"/>
                <a:ext cx="4341985" cy="2043992"/>
              </a:xfrm>
              <a:custGeom>
                <a:avLst/>
                <a:gdLst/>
                <a:ahLst/>
                <a:cxnLst/>
                <a:rect l="l" t="t" r="r" b="b"/>
                <a:pathLst>
                  <a:path w="107775" h="50732" extrusionOk="0">
                    <a:moveTo>
                      <a:pt x="19280" y="1"/>
                    </a:moveTo>
                    <a:cubicBezTo>
                      <a:pt x="14384" y="1"/>
                      <a:pt x="9338" y="2218"/>
                      <a:pt x="8075" y="7268"/>
                    </a:cubicBezTo>
                    <a:cubicBezTo>
                      <a:pt x="7241" y="10724"/>
                      <a:pt x="7598" y="14449"/>
                      <a:pt x="6615" y="17905"/>
                    </a:cubicBezTo>
                    <a:cubicBezTo>
                      <a:pt x="5721" y="21034"/>
                      <a:pt x="3755" y="23716"/>
                      <a:pt x="2414" y="26695"/>
                    </a:cubicBezTo>
                    <a:cubicBezTo>
                      <a:pt x="596" y="30777"/>
                      <a:pt x="0" y="35426"/>
                      <a:pt x="1162" y="39716"/>
                    </a:cubicBezTo>
                    <a:cubicBezTo>
                      <a:pt x="2324" y="44007"/>
                      <a:pt x="5364" y="47821"/>
                      <a:pt x="9476" y="49519"/>
                    </a:cubicBezTo>
                    <a:cubicBezTo>
                      <a:pt x="11357" y="50293"/>
                      <a:pt x="13318" y="50601"/>
                      <a:pt x="15314" y="50601"/>
                    </a:cubicBezTo>
                    <a:cubicBezTo>
                      <a:pt x="19547" y="50601"/>
                      <a:pt x="23938" y="49216"/>
                      <a:pt x="28069" y="47940"/>
                    </a:cubicBezTo>
                    <a:cubicBezTo>
                      <a:pt x="34622" y="45928"/>
                      <a:pt x="41399" y="44206"/>
                      <a:pt x="48226" y="44206"/>
                    </a:cubicBezTo>
                    <a:cubicBezTo>
                      <a:pt x="49283" y="44206"/>
                      <a:pt x="50341" y="44247"/>
                      <a:pt x="51399" y="44335"/>
                    </a:cubicBezTo>
                    <a:cubicBezTo>
                      <a:pt x="58282" y="44901"/>
                      <a:pt x="64868" y="47434"/>
                      <a:pt x="71602" y="49132"/>
                    </a:cubicBezTo>
                    <a:cubicBezTo>
                      <a:pt x="75244" y="50055"/>
                      <a:pt x="79063" y="50731"/>
                      <a:pt x="82819" y="50731"/>
                    </a:cubicBezTo>
                    <a:cubicBezTo>
                      <a:pt x="85975" y="50731"/>
                      <a:pt x="89087" y="50254"/>
                      <a:pt x="92012" y="49043"/>
                    </a:cubicBezTo>
                    <a:cubicBezTo>
                      <a:pt x="94426" y="48059"/>
                      <a:pt x="96661" y="46570"/>
                      <a:pt x="98150" y="44424"/>
                    </a:cubicBezTo>
                    <a:cubicBezTo>
                      <a:pt x="107775" y="30581"/>
                      <a:pt x="86591" y="19064"/>
                      <a:pt x="74895" y="19064"/>
                    </a:cubicBezTo>
                    <a:cubicBezTo>
                      <a:pt x="74533" y="19064"/>
                      <a:pt x="74179" y="19075"/>
                      <a:pt x="73836" y="19097"/>
                    </a:cubicBezTo>
                    <a:cubicBezTo>
                      <a:pt x="67567" y="19499"/>
                      <a:pt x="61181" y="22039"/>
                      <a:pt x="55078" y="22039"/>
                    </a:cubicBezTo>
                    <a:cubicBezTo>
                      <a:pt x="53030" y="22039"/>
                      <a:pt x="51014" y="21753"/>
                      <a:pt x="49046" y="21004"/>
                    </a:cubicBezTo>
                    <a:cubicBezTo>
                      <a:pt x="42043" y="18352"/>
                      <a:pt x="38319" y="10933"/>
                      <a:pt x="32836" y="5868"/>
                    </a:cubicBezTo>
                    <a:cubicBezTo>
                      <a:pt x="30959" y="4110"/>
                      <a:pt x="28843" y="2709"/>
                      <a:pt x="26549" y="1636"/>
                    </a:cubicBezTo>
                    <a:cubicBezTo>
                      <a:pt x="24851" y="862"/>
                      <a:pt x="23033" y="355"/>
                      <a:pt x="21215" y="117"/>
                    </a:cubicBezTo>
                    <a:cubicBezTo>
                      <a:pt x="20579" y="40"/>
                      <a:pt x="19931" y="1"/>
                      <a:pt x="19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80"/>
              <p:cNvSpPr/>
              <p:nvPr/>
            </p:nvSpPr>
            <p:spPr>
              <a:xfrm rot="-207900">
                <a:off x="-238709" y="4137361"/>
                <a:ext cx="3797125" cy="1953315"/>
              </a:xfrm>
              <a:custGeom>
                <a:avLst/>
                <a:gdLst/>
                <a:ahLst/>
                <a:cxnLst/>
                <a:rect l="l" t="t" r="r" b="b"/>
                <a:pathLst>
                  <a:path w="94248" h="48480" fill="none" extrusionOk="0">
                    <a:moveTo>
                      <a:pt x="15196" y="1252"/>
                    </a:moveTo>
                    <a:cubicBezTo>
                      <a:pt x="20828" y="1"/>
                      <a:pt x="26698" y="1639"/>
                      <a:pt x="30899" y="5573"/>
                    </a:cubicBezTo>
                    <a:cubicBezTo>
                      <a:pt x="36173" y="10638"/>
                      <a:pt x="38051" y="18832"/>
                      <a:pt x="44129" y="22914"/>
                    </a:cubicBezTo>
                    <a:cubicBezTo>
                      <a:pt x="48450" y="25804"/>
                      <a:pt x="54081" y="25953"/>
                      <a:pt x="59206" y="25089"/>
                    </a:cubicBezTo>
                    <a:cubicBezTo>
                      <a:pt x="64331" y="24225"/>
                      <a:pt x="69307" y="22437"/>
                      <a:pt x="74492" y="21812"/>
                    </a:cubicBezTo>
                    <a:cubicBezTo>
                      <a:pt x="79647" y="21156"/>
                      <a:pt x="85308" y="21812"/>
                      <a:pt x="89241" y="25208"/>
                    </a:cubicBezTo>
                    <a:cubicBezTo>
                      <a:pt x="91625" y="27354"/>
                      <a:pt x="93234" y="30244"/>
                      <a:pt x="93830" y="33403"/>
                    </a:cubicBezTo>
                    <a:cubicBezTo>
                      <a:pt x="94187" y="35339"/>
                      <a:pt x="94247" y="37425"/>
                      <a:pt x="93472" y="39243"/>
                    </a:cubicBezTo>
                    <a:cubicBezTo>
                      <a:pt x="92549" y="41418"/>
                      <a:pt x="90642" y="42967"/>
                      <a:pt x="88586" y="44129"/>
                    </a:cubicBezTo>
                    <a:cubicBezTo>
                      <a:pt x="81017" y="48480"/>
                      <a:pt x="71333" y="48420"/>
                      <a:pt x="63318" y="44964"/>
                    </a:cubicBezTo>
                    <a:cubicBezTo>
                      <a:pt x="59623" y="43384"/>
                      <a:pt x="56226" y="41120"/>
                      <a:pt x="52383" y="40017"/>
                    </a:cubicBezTo>
                    <a:cubicBezTo>
                      <a:pt x="39868" y="36412"/>
                      <a:pt x="26668" y="45470"/>
                      <a:pt x="13826" y="43206"/>
                    </a:cubicBezTo>
                    <a:cubicBezTo>
                      <a:pt x="11085" y="42699"/>
                      <a:pt x="8373" y="41656"/>
                      <a:pt x="6377" y="39690"/>
                    </a:cubicBezTo>
                    <a:cubicBezTo>
                      <a:pt x="4202" y="37514"/>
                      <a:pt x="3129" y="34445"/>
                      <a:pt x="2473" y="31406"/>
                    </a:cubicBezTo>
                    <a:cubicBezTo>
                      <a:pt x="0" y="19964"/>
                      <a:pt x="1490" y="4381"/>
                      <a:pt x="15196" y="1252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9" name="Google Shape;4079;p80"/>
              <p:cNvGrpSpPr/>
              <p:nvPr/>
            </p:nvGrpSpPr>
            <p:grpSpPr>
              <a:xfrm>
                <a:off x="174564" y="4842646"/>
                <a:ext cx="824338" cy="865398"/>
                <a:chOff x="126952" y="4637346"/>
                <a:chExt cx="824338" cy="865398"/>
              </a:xfrm>
            </p:grpSpPr>
            <p:sp>
              <p:nvSpPr>
                <p:cNvPr id="4080" name="Google Shape;4080;p80"/>
                <p:cNvSpPr/>
                <p:nvPr/>
              </p:nvSpPr>
              <p:spPr>
                <a:xfrm>
                  <a:off x="787480" y="5298317"/>
                  <a:ext cx="94716" cy="6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1614" extrusionOk="0">
                      <a:moveTo>
                        <a:pt x="1259" y="0"/>
                      </a:moveTo>
                      <a:cubicBezTo>
                        <a:pt x="928" y="0"/>
                        <a:pt x="550" y="221"/>
                        <a:pt x="233" y="825"/>
                      </a:cubicBezTo>
                      <a:cubicBezTo>
                        <a:pt x="1" y="1270"/>
                        <a:pt x="471" y="1614"/>
                        <a:pt x="1025" y="1614"/>
                      </a:cubicBezTo>
                      <a:cubicBezTo>
                        <a:pt x="1325" y="1614"/>
                        <a:pt x="1650" y="1513"/>
                        <a:pt x="1901" y="1272"/>
                      </a:cubicBezTo>
                      <a:cubicBezTo>
                        <a:pt x="2351" y="803"/>
                        <a:pt x="1890" y="0"/>
                        <a:pt x="1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80"/>
                <p:cNvSpPr/>
                <p:nvPr/>
              </p:nvSpPr>
              <p:spPr>
                <a:xfrm>
                  <a:off x="857984" y="5042204"/>
                  <a:ext cx="93306" cy="87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2176" extrusionOk="0">
                      <a:moveTo>
                        <a:pt x="1092" y="1"/>
                      </a:moveTo>
                      <a:cubicBezTo>
                        <a:pt x="596" y="1"/>
                        <a:pt x="99" y="387"/>
                        <a:pt x="32" y="1402"/>
                      </a:cubicBezTo>
                      <a:cubicBezTo>
                        <a:pt x="0" y="1860"/>
                        <a:pt x="488" y="2176"/>
                        <a:pt x="1007" y="2176"/>
                      </a:cubicBezTo>
                      <a:cubicBezTo>
                        <a:pt x="1466" y="2176"/>
                        <a:pt x="1950" y="1928"/>
                        <a:pt x="2118" y="1312"/>
                      </a:cubicBezTo>
                      <a:cubicBezTo>
                        <a:pt x="2315" y="588"/>
                        <a:pt x="1704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80"/>
                <p:cNvSpPr/>
                <p:nvPr/>
              </p:nvSpPr>
              <p:spPr>
                <a:xfrm>
                  <a:off x="403088" y="5404356"/>
                  <a:ext cx="149346" cy="9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2442" extrusionOk="0">
                      <a:moveTo>
                        <a:pt x="1594" y="1"/>
                      </a:moveTo>
                      <a:cubicBezTo>
                        <a:pt x="1549" y="1"/>
                        <a:pt x="1504" y="4"/>
                        <a:pt x="1460" y="11"/>
                      </a:cubicBezTo>
                      <a:cubicBezTo>
                        <a:pt x="477" y="160"/>
                        <a:pt x="0" y="1143"/>
                        <a:pt x="268" y="1709"/>
                      </a:cubicBezTo>
                      <a:cubicBezTo>
                        <a:pt x="521" y="2230"/>
                        <a:pt x="890" y="2441"/>
                        <a:pt x="1336" y="2441"/>
                      </a:cubicBezTo>
                      <a:cubicBezTo>
                        <a:pt x="1733" y="2441"/>
                        <a:pt x="2191" y="2274"/>
                        <a:pt x="2682" y="2007"/>
                      </a:cubicBezTo>
                      <a:cubicBezTo>
                        <a:pt x="3707" y="1466"/>
                        <a:pt x="2556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80"/>
                <p:cNvSpPr/>
                <p:nvPr/>
              </p:nvSpPr>
              <p:spPr>
                <a:xfrm>
                  <a:off x="126952" y="5265602"/>
                  <a:ext cx="176540" cy="12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2" h="3198" extrusionOk="0">
                      <a:moveTo>
                        <a:pt x="2558" y="0"/>
                      </a:moveTo>
                      <a:cubicBezTo>
                        <a:pt x="1385" y="0"/>
                        <a:pt x="0" y="1673"/>
                        <a:pt x="329" y="2531"/>
                      </a:cubicBezTo>
                      <a:cubicBezTo>
                        <a:pt x="510" y="3028"/>
                        <a:pt x="888" y="3198"/>
                        <a:pt x="1296" y="3198"/>
                      </a:cubicBezTo>
                      <a:cubicBezTo>
                        <a:pt x="1694" y="3198"/>
                        <a:pt x="2120" y="3036"/>
                        <a:pt x="2415" y="2859"/>
                      </a:cubicBezTo>
                      <a:cubicBezTo>
                        <a:pt x="3130" y="2442"/>
                        <a:pt x="4381" y="1012"/>
                        <a:pt x="3159" y="177"/>
                      </a:cubicBezTo>
                      <a:cubicBezTo>
                        <a:pt x="2973" y="55"/>
                        <a:pt x="2769" y="0"/>
                        <a:pt x="25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80"/>
                <p:cNvSpPr/>
                <p:nvPr/>
              </p:nvSpPr>
              <p:spPr>
                <a:xfrm>
                  <a:off x="530319" y="4637346"/>
                  <a:ext cx="173357" cy="114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3" h="2839" extrusionOk="0">
                      <a:moveTo>
                        <a:pt x="1802" y="0"/>
                      </a:moveTo>
                      <a:cubicBezTo>
                        <a:pt x="1757" y="0"/>
                        <a:pt x="1713" y="3"/>
                        <a:pt x="1669" y="9"/>
                      </a:cubicBezTo>
                      <a:cubicBezTo>
                        <a:pt x="537" y="188"/>
                        <a:pt x="1" y="1320"/>
                        <a:pt x="299" y="1975"/>
                      </a:cubicBezTo>
                      <a:cubicBezTo>
                        <a:pt x="598" y="2590"/>
                        <a:pt x="1023" y="2838"/>
                        <a:pt x="1537" y="2838"/>
                      </a:cubicBezTo>
                      <a:cubicBezTo>
                        <a:pt x="1995" y="2838"/>
                        <a:pt x="2524" y="2642"/>
                        <a:pt x="3100" y="2333"/>
                      </a:cubicBezTo>
                      <a:cubicBezTo>
                        <a:pt x="4303" y="1731"/>
                        <a:pt x="2917" y="0"/>
                        <a:pt x="18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80"/>
                <p:cNvSpPr/>
                <p:nvPr/>
              </p:nvSpPr>
              <p:spPr>
                <a:xfrm>
                  <a:off x="304623" y="4999941"/>
                  <a:ext cx="192776" cy="157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" h="3902" extrusionOk="0">
                      <a:moveTo>
                        <a:pt x="2645" y="1"/>
                      </a:moveTo>
                      <a:cubicBezTo>
                        <a:pt x="1976" y="1"/>
                        <a:pt x="1239" y="345"/>
                        <a:pt x="627" y="1020"/>
                      </a:cubicBezTo>
                      <a:cubicBezTo>
                        <a:pt x="1" y="1706"/>
                        <a:pt x="388" y="3315"/>
                        <a:pt x="1342" y="3821"/>
                      </a:cubicBezTo>
                      <a:cubicBezTo>
                        <a:pt x="1439" y="3876"/>
                        <a:pt x="1553" y="3901"/>
                        <a:pt x="1678" y="3901"/>
                      </a:cubicBezTo>
                      <a:cubicBezTo>
                        <a:pt x="2783" y="3901"/>
                        <a:pt x="4785" y="1939"/>
                        <a:pt x="4143" y="842"/>
                      </a:cubicBezTo>
                      <a:cubicBezTo>
                        <a:pt x="3790" y="278"/>
                        <a:pt x="3245" y="1"/>
                        <a:pt x="26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80"/>
                <p:cNvSpPr/>
                <p:nvPr/>
              </p:nvSpPr>
              <p:spPr>
                <a:xfrm>
                  <a:off x="701142" y="4908003"/>
                  <a:ext cx="114940" cy="79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977" extrusionOk="0">
                      <a:moveTo>
                        <a:pt x="1541" y="1"/>
                      </a:moveTo>
                      <a:cubicBezTo>
                        <a:pt x="1140" y="1"/>
                        <a:pt x="679" y="270"/>
                        <a:pt x="290" y="1008"/>
                      </a:cubicBezTo>
                      <a:cubicBezTo>
                        <a:pt x="0" y="1548"/>
                        <a:pt x="573" y="1976"/>
                        <a:pt x="1239" y="1976"/>
                      </a:cubicBezTo>
                      <a:cubicBezTo>
                        <a:pt x="1602" y="1976"/>
                        <a:pt x="1992" y="1849"/>
                        <a:pt x="2286" y="1544"/>
                      </a:cubicBezTo>
                      <a:cubicBezTo>
                        <a:pt x="2853" y="978"/>
                        <a:pt x="2305" y="1"/>
                        <a:pt x="15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80"/>
                <p:cNvSpPr/>
                <p:nvPr/>
              </p:nvSpPr>
              <p:spPr>
                <a:xfrm>
                  <a:off x="549456" y="5148363"/>
                  <a:ext cx="93346" cy="8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" h="2178" extrusionOk="0">
                      <a:moveTo>
                        <a:pt x="1068" y="0"/>
                      </a:moveTo>
                      <a:cubicBezTo>
                        <a:pt x="573" y="0"/>
                        <a:pt x="85" y="383"/>
                        <a:pt x="32" y="1389"/>
                      </a:cubicBezTo>
                      <a:cubicBezTo>
                        <a:pt x="1" y="1863"/>
                        <a:pt x="489" y="2178"/>
                        <a:pt x="1007" y="2178"/>
                      </a:cubicBezTo>
                      <a:cubicBezTo>
                        <a:pt x="1467" y="2178"/>
                        <a:pt x="1950" y="1931"/>
                        <a:pt x="2118" y="1329"/>
                      </a:cubicBezTo>
                      <a:cubicBezTo>
                        <a:pt x="2317" y="600"/>
                        <a:pt x="1687" y="0"/>
                        <a:pt x="10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8" name="Google Shape;4088;p80"/>
            <p:cNvGrpSpPr/>
            <p:nvPr/>
          </p:nvGrpSpPr>
          <p:grpSpPr>
            <a:xfrm rot="-5189473">
              <a:off x="2083919" y="4411860"/>
              <a:ext cx="70211" cy="266572"/>
              <a:chOff x="5735123" y="3863031"/>
              <a:chExt cx="70213" cy="266579"/>
            </a:xfrm>
          </p:grpSpPr>
          <p:sp>
            <p:nvSpPr>
              <p:cNvPr id="4089" name="Google Shape;4089;p80"/>
              <p:cNvSpPr/>
              <p:nvPr/>
            </p:nvSpPr>
            <p:spPr>
              <a:xfrm>
                <a:off x="5744701" y="3863031"/>
                <a:ext cx="60635" cy="16684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6480" extrusionOk="0">
                    <a:moveTo>
                      <a:pt x="880" y="0"/>
                    </a:moveTo>
                    <a:cubicBezTo>
                      <a:pt x="827" y="0"/>
                      <a:pt x="773" y="6"/>
                      <a:pt x="716" y="19"/>
                    </a:cubicBezTo>
                    <a:cubicBezTo>
                      <a:pt x="298" y="93"/>
                      <a:pt x="135" y="436"/>
                      <a:pt x="90" y="823"/>
                    </a:cubicBezTo>
                    <a:cubicBezTo>
                      <a:pt x="60" y="1077"/>
                      <a:pt x="60" y="1330"/>
                      <a:pt x="75" y="1583"/>
                    </a:cubicBezTo>
                    <a:cubicBezTo>
                      <a:pt x="135" y="2581"/>
                      <a:pt x="120" y="3564"/>
                      <a:pt x="30" y="4548"/>
                    </a:cubicBezTo>
                    <a:cubicBezTo>
                      <a:pt x="1" y="4905"/>
                      <a:pt x="15" y="5278"/>
                      <a:pt x="60" y="5635"/>
                    </a:cubicBezTo>
                    <a:cubicBezTo>
                      <a:pt x="120" y="6067"/>
                      <a:pt x="343" y="6410"/>
                      <a:pt x="805" y="6470"/>
                    </a:cubicBezTo>
                    <a:cubicBezTo>
                      <a:pt x="850" y="6476"/>
                      <a:pt x="895" y="6479"/>
                      <a:pt x="939" y="6479"/>
                    </a:cubicBezTo>
                    <a:cubicBezTo>
                      <a:pt x="1309" y="6479"/>
                      <a:pt x="1655" y="6262"/>
                      <a:pt x="1788" y="5903"/>
                    </a:cubicBezTo>
                    <a:cubicBezTo>
                      <a:pt x="1937" y="5620"/>
                      <a:pt x="2056" y="5308"/>
                      <a:pt x="2131" y="4995"/>
                    </a:cubicBezTo>
                    <a:cubicBezTo>
                      <a:pt x="2354" y="3654"/>
                      <a:pt x="2265" y="2268"/>
                      <a:pt x="1848" y="972"/>
                    </a:cubicBezTo>
                    <a:cubicBezTo>
                      <a:pt x="1788" y="838"/>
                      <a:pt x="1729" y="689"/>
                      <a:pt x="1669" y="555"/>
                    </a:cubicBezTo>
                    <a:cubicBezTo>
                      <a:pt x="1439" y="223"/>
                      <a:pt x="1198" y="0"/>
                      <a:pt x="8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80"/>
              <p:cNvSpPr/>
              <p:nvPr/>
            </p:nvSpPr>
            <p:spPr>
              <a:xfrm>
                <a:off x="5735123" y="4069722"/>
                <a:ext cx="48354" cy="5988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326" extrusionOk="0">
                    <a:moveTo>
                      <a:pt x="1026" y="0"/>
                    </a:moveTo>
                    <a:cubicBezTo>
                      <a:pt x="855" y="0"/>
                      <a:pt x="683" y="69"/>
                      <a:pt x="551" y="214"/>
                    </a:cubicBezTo>
                    <a:cubicBezTo>
                      <a:pt x="164" y="617"/>
                      <a:pt x="0" y="1168"/>
                      <a:pt x="89" y="1719"/>
                    </a:cubicBezTo>
                    <a:cubicBezTo>
                      <a:pt x="132" y="2084"/>
                      <a:pt x="447" y="2326"/>
                      <a:pt x="781" y="2326"/>
                    </a:cubicBezTo>
                    <a:cubicBezTo>
                      <a:pt x="910" y="2326"/>
                      <a:pt x="1042" y="2290"/>
                      <a:pt x="1162" y="2211"/>
                    </a:cubicBezTo>
                    <a:cubicBezTo>
                      <a:pt x="1639" y="1913"/>
                      <a:pt x="1877" y="795"/>
                      <a:pt x="1579" y="319"/>
                    </a:cubicBezTo>
                    <a:cubicBezTo>
                      <a:pt x="1454" y="111"/>
                      <a:pt x="1242" y="0"/>
                      <a:pt x="1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1" name="Google Shape;4091;p80"/>
          <p:cNvSpPr/>
          <p:nvPr/>
        </p:nvSpPr>
        <p:spPr>
          <a:xfrm flipH="1">
            <a:off x="8511248" y="269273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1EF3-9BB0-C086-F545-4BE26E05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0" y="1208525"/>
            <a:ext cx="5470080" cy="1137000"/>
          </a:xfrm>
        </p:spPr>
        <p:txBody>
          <a:bodyPr/>
          <a:lstStyle/>
          <a:p>
            <a:r>
              <a:rPr lang="es-MX" sz="3600" b="1" i="0" dirty="0">
                <a:effectLst/>
                <a:latin typeface="Söhne"/>
              </a:rPr>
              <a:t>Comité de Ordenamiento Ecológico</a:t>
            </a:r>
            <a:endParaRPr lang="es-MX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E9CCB6-7114-A575-73CE-E8501A4F3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540" y="2337950"/>
            <a:ext cx="5576760" cy="1307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Órganos del Comité: Compuesto por un órgano técnico y uno ejecutivo para toma de decisiones y análisis.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Participación Diversa: Involucra a sectores público, privado y social en la planificación territorial.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Agenda Ambiental: Define políticas y estrategias en base a información técnica y participación pública.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Instrumentación: El comité establece acciones, procedimientos y programas para implementar el ordenamiento.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012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81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</a:t>
            </a:r>
            <a:endParaRPr dirty="0"/>
          </a:p>
        </p:txBody>
      </p:sp>
      <p:sp>
        <p:nvSpPr>
          <p:cNvPr id="4097" name="Google Shape;4097;p81"/>
          <p:cNvSpPr txBox="1"/>
          <p:nvPr/>
        </p:nvSpPr>
        <p:spPr>
          <a:xfrm>
            <a:off x="501110" y="1128526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Mapa del Sitio - </a:t>
            </a:r>
            <a:r>
              <a:rPr lang="es-MX" i="1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Bit�cora</a:t>
            </a:r>
            <a:r>
              <a:rPr lang="es-MX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Ambiental</a:t>
            </a:r>
            <a:r>
              <a:rPr lang="es-MX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(s/f). Gob.mx. Recuperado el 31 de agosto de 2023, de </a:t>
            </a:r>
            <a:r>
              <a:rPr lang="es-MX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3"/>
              </a:rPr>
              <a:t>https://bitacoraordenamiento.yucatan.gob.mx/mapa/index.php</a:t>
            </a:r>
            <a:endParaRPr lang="es-MX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endParaRPr lang="es-MX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MX" sz="1400" dirty="0">
                <a:effectLst/>
              </a:rPr>
            </a:br>
            <a:endParaRPr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b="1" i="0" dirty="0">
                <a:solidFill>
                  <a:schemeClr val="tx1"/>
                </a:solidFill>
                <a:effectLst/>
                <a:latin typeface="Söhne"/>
              </a:rPr>
              <a:t>Objetivos del Ordenamiento Ecológico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1728" name="Google Shape;1728;p43"/>
          <p:cNvSpPr txBox="1"/>
          <p:nvPr/>
        </p:nvSpPr>
        <p:spPr>
          <a:xfrm>
            <a:off x="714575" y="1224921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Conservación de la Naturaleza: Busca proteger los ecosistemas y la biodiversidad única de Yucatán.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Desarrollo Sostenible: Promueve un desarrollo económico y social compatible con la preservación del entorno natural.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Uso Responsable de Recursos: Fomenta la gestión sostenible de los recursos naturales, como el agua y el suelo.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Prevención de Conflictos: Evita disputas territoriales y promueve la armonía entre los sectores productivos.</a:t>
            </a:r>
          </a:p>
        </p:txBody>
      </p:sp>
      <p:sp>
        <p:nvSpPr>
          <p:cNvPr id="1731" name="Google Shape;1731;p43"/>
          <p:cNvSpPr/>
          <p:nvPr/>
        </p:nvSpPr>
        <p:spPr>
          <a:xfrm>
            <a:off x="7153561" y="95231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3"/>
          <p:cNvSpPr/>
          <p:nvPr/>
        </p:nvSpPr>
        <p:spPr>
          <a:xfrm>
            <a:off x="7792678" y="1242928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b="1" i="0" dirty="0">
                <a:solidFill>
                  <a:schemeClr val="tx1"/>
                </a:solidFill>
                <a:effectLst/>
                <a:latin typeface="Söhne"/>
              </a:rPr>
              <a:t>Objetivos del Ordenamiento Ecológico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1731" name="Google Shape;1731;p43"/>
          <p:cNvSpPr/>
          <p:nvPr/>
        </p:nvSpPr>
        <p:spPr>
          <a:xfrm>
            <a:off x="7153561" y="95231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3"/>
          <p:cNvSpPr/>
          <p:nvPr/>
        </p:nvSpPr>
        <p:spPr>
          <a:xfrm>
            <a:off x="7792678" y="1242928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EE2BA1C-A290-87DE-BD98-B4A8F05A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54" y="1037692"/>
            <a:ext cx="5563607" cy="38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6"/>
          <p:cNvSpPr txBox="1">
            <a:spLocks noGrp="1"/>
          </p:cNvSpPr>
          <p:nvPr>
            <p:ph type="title"/>
          </p:nvPr>
        </p:nvSpPr>
        <p:spPr>
          <a:xfrm>
            <a:off x="719618" y="409994"/>
            <a:ext cx="7555701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Comité de Toma de Decisiones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10" name="Google Shape;1810;p46"/>
          <p:cNvSpPr txBox="1">
            <a:spLocks noGrp="1"/>
          </p:cNvSpPr>
          <p:nvPr>
            <p:ph type="subTitle" idx="1"/>
          </p:nvPr>
        </p:nvSpPr>
        <p:spPr>
          <a:xfrm>
            <a:off x="796830" y="1498639"/>
            <a:ext cx="455241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Estructura: El comité está compuesto por representantes del gobierno, la sociedad civil y otros sectores.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Responsabilidades: Tiene la responsabilidad de tomar decisiones y realizar estudios técnicos para implementar el ordenamiento ecológico.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Participación Multisectorial: Garantiza la participación activa de diversas partes interesadas en el proceso de planificación.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Transparencia: Favorece la toma de decisiones consensuadas y transparentes.</a:t>
            </a:r>
          </a:p>
        </p:txBody>
      </p:sp>
      <p:sp>
        <p:nvSpPr>
          <p:cNvPr id="1811" name="Google Shape;1811;p46"/>
          <p:cNvSpPr/>
          <p:nvPr/>
        </p:nvSpPr>
        <p:spPr>
          <a:xfrm rot="10800000">
            <a:off x="910119" y="3048900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46"/>
          <p:cNvSpPr/>
          <p:nvPr/>
        </p:nvSpPr>
        <p:spPr>
          <a:xfrm rot="10800000">
            <a:off x="7963778" y="1668424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46"/>
          <p:cNvSpPr/>
          <p:nvPr/>
        </p:nvSpPr>
        <p:spPr>
          <a:xfrm rot="10800000">
            <a:off x="1659424" y="1283369"/>
            <a:ext cx="172096" cy="143602"/>
          </a:xfrm>
          <a:custGeom>
            <a:avLst/>
            <a:gdLst/>
            <a:ahLst/>
            <a:cxnLst/>
            <a:rect l="l" t="t" r="r" b="b"/>
            <a:pathLst>
              <a:path w="5170" h="4314" extrusionOk="0">
                <a:moveTo>
                  <a:pt x="2507" y="0"/>
                </a:moveTo>
                <a:cubicBezTo>
                  <a:pt x="2392" y="0"/>
                  <a:pt x="2280" y="8"/>
                  <a:pt x="2176" y="23"/>
                </a:cubicBezTo>
                <a:cubicBezTo>
                  <a:pt x="1431" y="142"/>
                  <a:pt x="835" y="589"/>
                  <a:pt x="477" y="1214"/>
                </a:cubicBezTo>
                <a:cubicBezTo>
                  <a:pt x="0" y="2257"/>
                  <a:pt x="388" y="3837"/>
                  <a:pt x="1550" y="4194"/>
                </a:cubicBezTo>
                <a:cubicBezTo>
                  <a:pt x="1795" y="4274"/>
                  <a:pt x="2080" y="4313"/>
                  <a:pt x="2379" y="4313"/>
                </a:cubicBezTo>
                <a:cubicBezTo>
                  <a:pt x="3647" y="4313"/>
                  <a:pt x="5169" y="3607"/>
                  <a:pt x="4976" y="2257"/>
                </a:cubicBezTo>
                <a:cubicBezTo>
                  <a:pt x="4887" y="1661"/>
                  <a:pt x="4649" y="1125"/>
                  <a:pt x="4261" y="678"/>
                </a:cubicBezTo>
                <a:cubicBezTo>
                  <a:pt x="3874" y="291"/>
                  <a:pt x="3397" y="52"/>
                  <a:pt x="2861" y="23"/>
                </a:cubicBezTo>
                <a:cubicBezTo>
                  <a:pt x="2742" y="8"/>
                  <a:pt x="2622" y="0"/>
                  <a:pt x="25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6"/>
          <p:cNvSpPr/>
          <p:nvPr/>
        </p:nvSpPr>
        <p:spPr>
          <a:xfrm rot="10800000">
            <a:off x="910119" y="3676296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46"/>
          <p:cNvSpPr/>
          <p:nvPr/>
        </p:nvSpPr>
        <p:spPr>
          <a:xfrm rot="10800000">
            <a:off x="7438519" y="3606825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¿Qué es la gobernanza corporativa y por qué es importante ponerla en  práctica?">
            <a:extLst>
              <a:ext uri="{FF2B5EF4-FFF2-40B4-BE49-F238E27FC236}">
                <a16:creationId xmlns:a16="http://schemas.microsoft.com/office/drawing/2014/main" id="{02A3492E-6CF9-6A25-8815-1CA04B39A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45" y="2007384"/>
            <a:ext cx="3399891" cy="20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8"/>
          <p:cNvSpPr txBox="1">
            <a:spLocks noGrp="1"/>
          </p:cNvSpPr>
          <p:nvPr>
            <p:ph type="title"/>
          </p:nvPr>
        </p:nvSpPr>
        <p:spPr>
          <a:xfrm>
            <a:off x="399179" y="1445238"/>
            <a:ext cx="3360947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effectLst/>
                <a:latin typeface="Söhne"/>
              </a:rPr>
              <a:t>Programa de Ordenamiento Ecológico</a:t>
            </a:r>
            <a:endParaRPr dirty="0"/>
          </a:p>
        </p:txBody>
      </p:sp>
      <p:sp>
        <p:nvSpPr>
          <p:cNvPr id="1876" name="Google Shape;1876;p48"/>
          <p:cNvSpPr txBox="1">
            <a:spLocks noGrp="1"/>
          </p:cNvSpPr>
          <p:nvPr>
            <p:ph type="body" idx="1"/>
          </p:nvPr>
        </p:nvSpPr>
        <p:spPr>
          <a:xfrm>
            <a:off x="3760126" y="1398553"/>
            <a:ext cx="4741265" cy="2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Componentes: Incluye la zonificación territorial, lineamientos ecológicos y estrategias de desarrollo.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Zonificación: Divide el territorio en áreas con diferentes usos y restricciones para la planificación territorial.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Lineamientos Ecológicos: Son metas consensuadas para cada zona que buscan la conservación y el desarrollo equilibrado.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Estrategias de Desarrollo: Son acciones específicas para alcanzar los lineamientos ecológicos en armonía con el entorno.</a:t>
            </a:r>
          </a:p>
        </p:txBody>
      </p:sp>
      <p:grpSp>
        <p:nvGrpSpPr>
          <p:cNvPr id="1877" name="Google Shape;1877;p48"/>
          <p:cNvGrpSpPr/>
          <p:nvPr/>
        </p:nvGrpSpPr>
        <p:grpSpPr>
          <a:xfrm rot="2996445">
            <a:off x="8093396" y="2259109"/>
            <a:ext cx="740371" cy="757532"/>
            <a:chOff x="4391775" y="4244400"/>
            <a:chExt cx="715125" cy="731700"/>
          </a:xfrm>
        </p:grpSpPr>
        <p:sp>
          <p:nvSpPr>
            <p:cNvPr id="1878" name="Google Shape;1878;p48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81" name="Google Shape;1881;p48"/>
          <p:cNvSpPr/>
          <p:nvPr/>
        </p:nvSpPr>
        <p:spPr>
          <a:xfrm rot="10800000" flipH="1">
            <a:off x="5241830" y="4392691"/>
            <a:ext cx="113943" cy="94536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2" name="Google Shape;1882;p48"/>
          <p:cNvSpPr/>
          <p:nvPr/>
        </p:nvSpPr>
        <p:spPr>
          <a:xfrm rot="10800000" flipH="1">
            <a:off x="6414603" y="690715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3" name="Google Shape;1883;p48"/>
          <p:cNvSpPr/>
          <p:nvPr/>
        </p:nvSpPr>
        <p:spPr>
          <a:xfrm rot="10800000" flipH="1">
            <a:off x="3450155" y="3978966"/>
            <a:ext cx="113943" cy="94536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8"/>
          <p:cNvSpPr txBox="1">
            <a:spLocks noGrp="1"/>
          </p:cNvSpPr>
          <p:nvPr>
            <p:ph type="title"/>
          </p:nvPr>
        </p:nvSpPr>
        <p:spPr>
          <a:xfrm>
            <a:off x="561058" y="157865"/>
            <a:ext cx="3751862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dirty="0">
                <a:effectLst/>
                <a:latin typeface="Söhne"/>
              </a:rPr>
              <a:t>Programa de Ordenamiento Ecológico</a:t>
            </a:r>
            <a:endParaRPr sz="2400" dirty="0"/>
          </a:p>
        </p:txBody>
      </p:sp>
      <p:grpSp>
        <p:nvGrpSpPr>
          <p:cNvPr id="1877" name="Google Shape;1877;p48"/>
          <p:cNvGrpSpPr/>
          <p:nvPr/>
        </p:nvGrpSpPr>
        <p:grpSpPr>
          <a:xfrm rot="2996445">
            <a:off x="8093396" y="2259109"/>
            <a:ext cx="740371" cy="757532"/>
            <a:chOff x="4391775" y="4244400"/>
            <a:chExt cx="715125" cy="731700"/>
          </a:xfrm>
        </p:grpSpPr>
        <p:sp>
          <p:nvSpPr>
            <p:cNvPr id="1878" name="Google Shape;1878;p48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81" name="Google Shape;1881;p48"/>
          <p:cNvSpPr/>
          <p:nvPr/>
        </p:nvSpPr>
        <p:spPr>
          <a:xfrm rot="10800000" flipH="1">
            <a:off x="5241830" y="4392691"/>
            <a:ext cx="113943" cy="94536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2" name="Google Shape;1882;p48"/>
          <p:cNvSpPr/>
          <p:nvPr/>
        </p:nvSpPr>
        <p:spPr>
          <a:xfrm rot="10800000" flipH="1">
            <a:off x="6414603" y="690715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3" name="Google Shape;1883;p48"/>
          <p:cNvSpPr/>
          <p:nvPr/>
        </p:nvSpPr>
        <p:spPr>
          <a:xfrm rot="10800000" flipH="1">
            <a:off x="3450155" y="3978966"/>
            <a:ext cx="113943" cy="94536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40526C-AFCD-1D6F-78B2-66FD9D87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29" y="292413"/>
            <a:ext cx="3674161" cy="48510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1B696E-9963-DDD7-6AD9-81248B173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8" y="1026621"/>
            <a:ext cx="5053204" cy="34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5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9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Proceso de Elaboración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89" name="Google Shape;1889;p49"/>
          <p:cNvSpPr txBox="1">
            <a:spLocks noGrp="1"/>
          </p:cNvSpPr>
          <p:nvPr>
            <p:ph type="body" idx="1"/>
          </p:nvPr>
        </p:nvSpPr>
        <p:spPr>
          <a:xfrm>
            <a:off x="76317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Planeación Jurídica: El Ordenamiento Ecológico es un proceso legal y técnico basado en información científica que regula la ocupación del territorio.</a:t>
            </a:r>
          </a:p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Participación Social: Involucra a diversos actores, como gobierno, sociedad civil y sector privado, para tomar decisiones consensuadas.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0" name="Google Shape;1890;p49"/>
          <p:cNvSpPr txBox="1">
            <a:spLocks noGrp="1"/>
          </p:cNvSpPr>
          <p:nvPr>
            <p:ph type="body" idx="2"/>
          </p:nvPr>
        </p:nvSpPr>
        <p:spPr>
          <a:xfrm>
            <a:off x="471782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Agenda Ambiental: Se identifican problemas y oportunidades en la región mediante estudios técnicos y participativos.</a:t>
            </a:r>
          </a:p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Programa y Estrategias: Se desarrolla un Programa de Ordenamiento con zonificación y estrategias para alcanzar objetivos ecológicos.</a:t>
            </a:r>
          </a:p>
        </p:txBody>
      </p:sp>
      <p:grpSp>
        <p:nvGrpSpPr>
          <p:cNvPr id="1891" name="Google Shape;1891;p49"/>
          <p:cNvGrpSpPr/>
          <p:nvPr/>
        </p:nvGrpSpPr>
        <p:grpSpPr>
          <a:xfrm rot="1086421">
            <a:off x="6887375" y="-1257751"/>
            <a:ext cx="3406441" cy="3399387"/>
            <a:chOff x="6888464" y="-1383307"/>
            <a:chExt cx="3406361" cy="3399307"/>
          </a:xfrm>
        </p:grpSpPr>
        <p:grpSp>
          <p:nvGrpSpPr>
            <p:cNvPr id="1892" name="Google Shape;1892;p49"/>
            <p:cNvGrpSpPr/>
            <p:nvPr/>
          </p:nvGrpSpPr>
          <p:grpSpPr>
            <a:xfrm>
              <a:off x="7173820" y="-1293869"/>
              <a:ext cx="3061683" cy="3220448"/>
              <a:chOff x="7173820" y="-1293869"/>
              <a:chExt cx="3061683" cy="3220448"/>
            </a:xfrm>
          </p:grpSpPr>
          <p:sp>
            <p:nvSpPr>
              <p:cNvPr id="1893" name="Google Shape;1893;p49"/>
              <p:cNvSpPr/>
              <p:nvPr/>
            </p:nvSpPr>
            <p:spPr>
              <a:xfrm rot="-776719">
                <a:off x="7447222" y="-1046817"/>
                <a:ext cx="2514879" cy="2726346"/>
              </a:xfrm>
              <a:custGeom>
                <a:avLst/>
                <a:gdLst/>
                <a:ahLst/>
                <a:cxnLst/>
                <a:rect l="l" t="t" r="r" b="b"/>
                <a:pathLst>
                  <a:path w="62425" h="67670" extrusionOk="0">
                    <a:moveTo>
                      <a:pt x="42599" y="1"/>
                    </a:moveTo>
                    <a:cubicBezTo>
                      <a:pt x="33273" y="1"/>
                      <a:pt x="24436" y="5343"/>
                      <a:pt x="14889" y="5343"/>
                    </a:cubicBezTo>
                    <a:cubicBezTo>
                      <a:pt x="14388" y="5343"/>
                      <a:pt x="13885" y="5329"/>
                      <a:pt x="13379" y="5298"/>
                    </a:cubicBezTo>
                    <a:cubicBezTo>
                      <a:pt x="12134" y="5228"/>
                      <a:pt x="10849" y="5098"/>
                      <a:pt x="9587" y="5098"/>
                    </a:cubicBezTo>
                    <a:cubicBezTo>
                      <a:pt x="8161" y="5098"/>
                      <a:pt x="6763" y="5263"/>
                      <a:pt x="5483" y="5864"/>
                    </a:cubicBezTo>
                    <a:cubicBezTo>
                      <a:pt x="2831" y="7085"/>
                      <a:pt x="1252" y="9946"/>
                      <a:pt x="567" y="12806"/>
                    </a:cubicBezTo>
                    <a:cubicBezTo>
                      <a:pt x="1" y="15279"/>
                      <a:pt x="1" y="17812"/>
                      <a:pt x="537" y="20285"/>
                    </a:cubicBezTo>
                    <a:cubicBezTo>
                      <a:pt x="1461" y="24695"/>
                      <a:pt x="3993" y="28598"/>
                      <a:pt x="7658" y="31221"/>
                    </a:cubicBezTo>
                    <a:cubicBezTo>
                      <a:pt x="13350" y="35184"/>
                      <a:pt x="21603" y="35958"/>
                      <a:pt x="25209" y="41918"/>
                    </a:cubicBezTo>
                    <a:cubicBezTo>
                      <a:pt x="27801" y="46208"/>
                      <a:pt x="26937" y="51721"/>
                      <a:pt x="28337" y="56518"/>
                    </a:cubicBezTo>
                    <a:cubicBezTo>
                      <a:pt x="30524" y="64017"/>
                      <a:pt x="36902" y="67669"/>
                      <a:pt x="43484" y="67669"/>
                    </a:cubicBezTo>
                    <a:cubicBezTo>
                      <a:pt x="49010" y="67669"/>
                      <a:pt x="54680" y="65095"/>
                      <a:pt x="58134" y="60064"/>
                    </a:cubicBezTo>
                    <a:cubicBezTo>
                      <a:pt x="61531" y="55117"/>
                      <a:pt x="62425" y="48622"/>
                      <a:pt x="60875" y="42841"/>
                    </a:cubicBezTo>
                    <a:cubicBezTo>
                      <a:pt x="59713" y="38521"/>
                      <a:pt x="57300" y="34647"/>
                      <a:pt x="56108" y="30356"/>
                    </a:cubicBezTo>
                    <a:cubicBezTo>
                      <a:pt x="55274" y="27436"/>
                      <a:pt x="55005" y="24367"/>
                      <a:pt x="55363" y="21358"/>
                    </a:cubicBezTo>
                    <a:cubicBezTo>
                      <a:pt x="55840" y="16888"/>
                      <a:pt x="57598" y="12270"/>
                      <a:pt x="56197" y="7979"/>
                    </a:cubicBezTo>
                    <a:cubicBezTo>
                      <a:pt x="54767" y="3599"/>
                      <a:pt x="50208" y="828"/>
                      <a:pt x="45649" y="202"/>
                    </a:cubicBezTo>
                    <a:cubicBezTo>
                      <a:pt x="44626" y="63"/>
                      <a:pt x="43609" y="1"/>
                      <a:pt x="42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4" name="Google Shape;1894;p49"/>
              <p:cNvGrpSpPr/>
              <p:nvPr/>
            </p:nvGrpSpPr>
            <p:grpSpPr>
              <a:xfrm rot="8100000">
                <a:off x="8939114" y="1159920"/>
                <a:ext cx="70212" cy="266577"/>
                <a:chOff x="5735123" y="3863031"/>
                <a:chExt cx="70213" cy="266579"/>
              </a:xfrm>
            </p:grpSpPr>
            <p:sp>
              <p:nvSpPr>
                <p:cNvPr id="1895" name="Google Shape;1895;p49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49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97" name="Google Shape;1897;p49"/>
            <p:cNvSpPr/>
            <p:nvPr/>
          </p:nvSpPr>
          <p:spPr>
            <a:xfrm rot="-2539449">
              <a:off x="7360537" y="-861338"/>
              <a:ext cx="2462217" cy="2355370"/>
            </a:xfrm>
            <a:custGeom>
              <a:avLst/>
              <a:gdLst/>
              <a:ahLst/>
              <a:cxnLst/>
              <a:rect l="l" t="t" r="r" b="b"/>
              <a:pathLst>
                <a:path w="61114" h="58462" fill="none" extrusionOk="0">
                  <a:moveTo>
                    <a:pt x="2920" y="14929"/>
                  </a:moveTo>
                  <a:cubicBezTo>
                    <a:pt x="4231" y="18594"/>
                    <a:pt x="7479" y="21216"/>
                    <a:pt x="10995" y="22825"/>
                  </a:cubicBezTo>
                  <a:cubicBezTo>
                    <a:pt x="13617" y="24047"/>
                    <a:pt x="16478" y="24821"/>
                    <a:pt x="18951" y="26341"/>
                  </a:cubicBezTo>
                  <a:cubicBezTo>
                    <a:pt x="22735" y="28695"/>
                    <a:pt x="25298" y="32598"/>
                    <a:pt x="25953" y="37008"/>
                  </a:cubicBezTo>
                  <a:cubicBezTo>
                    <a:pt x="26340" y="39600"/>
                    <a:pt x="26013" y="42223"/>
                    <a:pt x="26251" y="44815"/>
                  </a:cubicBezTo>
                  <a:cubicBezTo>
                    <a:pt x="26579" y="48778"/>
                    <a:pt x="28277" y="52741"/>
                    <a:pt x="31495" y="55065"/>
                  </a:cubicBezTo>
                  <a:cubicBezTo>
                    <a:pt x="33641" y="56614"/>
                    <a:pt x="36263" y="57359"/>
                    <a:pt x="38885" y="57627"/>
                  </a:cubicBezTo>
                  <a:cubicBezTo>
                    <a:pt x="46185" y="58462"/>
                    <a:pt x="54320" y="55601"/>
                    <a:pt x="57925" y="49195"/>
                  </a:cubicBezTo>
                  <a:cubicBezTo>
                    <a:pt x="61113" y="43474"/>
                    <a:pt x="60160" y="36412"/>
                    <a:pt x="58580" y="30066"/>
                  </a:cubicBezTo>
                  <a:cubicBezTo>
                    <a:pt x="57001" y="23749"/>
                    <a:pt x="54856" y="17253"/>
                    <a:pt x="55899" y="10817"/>
                  </a:cubicBezTo>
                  <a:cubicBezTo>
                    <a:pt x="56286" y="8612"/>
                    <a:pt x="56971" y="6348"/>
                    <a:pt x="56227" y="4232"/>
                  </a:cubicBezTo>
                  <a:cubicBezTo>
                    <a:pt x="55213" y="1342"/>
                    <a:pt x="51757" y="1"/>
                    <a:pt x="48688" y="239"/>
                  </a:cubicBezTo>
                  <a:cubicBezTo>
                    <a:pt x="45619" y="448"/>
                    <a:pt x="42788" y="1818"/>
                    <a:pt x="39838" y="2712"/>
                  </a:cubicBezTo>
                  <a:cubicBezTo>
                    <a:pt x="35488" y="4023"/>
                    <a:pt x="30870" y="4292"/>
                    <a:pt x="26370" y="3517"/>
                  </a:cubicBezTo>
                  <a:cubicBezTo>
                    <a:pt x="22556" y="2861"/>
                    <a:pt x="18862" y="1431"/>
                    <a:pt x="14958" y="1103"/>
                  </a:cubicBezTo>
                  <a:cubicBezTo>
                    <a:pt x="7420" y="537"/>
                    <a:pt x="0" y="6765"/>
                    <a:pt x="2920" y="14929"/>
                  </a:cubicBezTo>
                  <a:close/>
                </a:path>
              </a:pathLst>
            </a:custGeom>
            <a:noFill/>
            <a:ln w="9675" cap="flat" cmpd="sng">
              <a:solidFill>
                <a:schemeClr val="accent1"/>
              </a:solidFill>
              <a:prstDash val="solid"/>
              <a:miter lim="297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8" name="Google Shape;1898;p49"/>
            <p:cNvGrpSpPr/>
            <p:nvPr/>
          </p:nvGrpSpPr>
          <p:grpSpPr>
            <a:xfrm rot="-3298310">
              <a:off x="8268470" y="-365522"/>
              <a:ext cx="781177" cy="840852"/>
              <a:chOff x="8604632" y="-457076"/>
              <a:chExt cx="781149" cy="840821"/>
            </a:xfrm>
          </p:grpSpPr>
          <p:sp>
            <p:nvSpPr>
              <p:cNvPr id="1899" name="Google Shape;1899;p49"/>
              <p:cNvSpPr/>
              <p:nvPr/>
            </p:nvSpPr>
            <p:spPr>
              <a:xfrm>
                <a:off x="8617645" y="162156"/>
                <a:ext cx="91775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902" extrusionOk="0">
                    <a:moveTo>
                      <a:pt x="958" y="0"/>
                    </a:moveTo>
                    <a:cubicBezTo>
                      <a:pt x="479" y="0"/>
                      <a:pt x="1" y="856"/>
                      <a:pt x="362" y="1556"/>
                    </a:cubicBezTo>
                    <a:cubicBezTo>
                      <a:pt x="486" y="1794"/>
                      <a:pt x="716" y="1901"/>
                      <a:pt x="956" y="1901"/>
                    </a:cubicBezTo>
                    <a:cubicBezTo>
                      <a:pt x="1585" y="1901"/>
                      <a:pt x="2278" y="1169"/>
                      <a:pt x="1286" y="155"/>
                    </a:cubicBezTo>
                    <a:cubicBezTo>
                      <a:pt x="1184" y="47"/>
                      <a:pt x="1071" y="0"/>
                      <a:pt x="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8805309" y="295309"/>
                <a:ext cx="134480" cy="88437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95" extrusionOk="0">
                    <a:moveTo>
                      <a:pt x="1367" y="1"/>
                    </a:moveTo>
                    <a:cubicBezTo>
                      <a:pt x="636" y="1"/>
                      <a:pt x="0" y="1354"/>
                      <a:pt x="1008" y="2035"/>
                    </a:cubicBezTo>
                    <a:cubicBezTo>
                      <a:pt x="1183" y="2145"/>
                      <a:pt x="1368" y="2194"/>
                      <a:pt x="1547" y="2194"/>
                    </a:cubicBezTo>
                    <a:cubicBezTo>
                      <a:pt x="2524" y="2194"/>
                      <a:pt x="3337" y="744"/>
                      <a:pt x="1574" y="38"/>
                    </a:cubicBezTo>
                    <a:cubicBezTo>
                      <a:pt x="1505" y="13"/>
                      <a:pt x="1436" y="1"/>
                      <a:pt x="1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8604632" y="-232871"/>
                <a:ext cx="102935" cy="110677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747" extrusionOk="0">
                    <a:moveTo>
                      <a:pt x="1324" y="1"/>
                    </a:moveTo>
                    <a:cubicBezTo>
                      <a:pt x="1290" y="1"/>
                      <a:pt x="1255" y="3"/>
                      <a:pt x="1222" y="8"/>
                    </a:cubicBezTo>
                    <a:cubicBezTo>
                      <a:pt x="149" y="127"/>
                      <a:pt x="0" y="991"/>
                      <a:pt x="179" y="2154"/>
                    </a:cubicBezTo>
                    <a:cubicBezTo>
                      <a:pt x="255" y="2576"/>
                      <a:pt x="551" y="2746"/>
                      <a:pt x="905" y="2746"/>
                    </a:cubicBezTo>
                    <a:cubicBezTo>
                      <a:pt x="1524" y="2746"/>
                      <a:pt x="2319" y="2224"/>
                      <a:pt x="2414" y="1617"/>
                    </a:cubicBezTo>
                    <a:cubicBezTo>
                      <a:pt x="2554" y="690"/>
                      <a:pt x="1899" y="1"/>
                      <a:pt x="1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8790684" y="-457076"/>
                <a:ext cx="142376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617" extrusionOk="0">
                    <a:moveTo>
                      <a:pt x="1139" y="0"/>
                    </a:moveTo>
                    <a:cubicBezTo>
                      <a:pt x="1127" y="0"/>
                      <a:pt x="1115" y="1"/>
                      <a:pt x="1103" y="1"/>
                    </a:cubicBezTo>
                    <a:cubicBezTo>
                      <a:pt x="60" y="61"/>
                      <a:pt x="1" y="1193"/>
                      <a:pt x="150" y="1849"/>
                    </a:cubicBezTo>
                    <a:cubicBezTo>
                      <a:pt x="292" y="2467"/>
                      <a:pt x="947" y="3616"/>
                      <a:pt x="1766" y="3616"/>
                    </a:cubicBezTo>
                    <a:cubicBezTo>
                      <a:pt x="1974" y="3616"/>
                      <a:pt x="2191" y="3543"/>
                      <a:pt x="2414" y="3368"/>
                    </a:cubicBezTo>
                    <a:cubicBezTo>
                      <a:pt x="3533" y="2514"/>
                      <a:pt x="2178" y="0"/>
                      <a:pt x="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9263669" y="116510"/>
                <a:ext cx="122111" cy="12917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206" extrusionOk="0">
                    <a:moveTo>
                      <a:pt x="1533" y="0"/>
                    </a:moveTo>
                    <a:cubicBezTo>
                      <a:pt x="1499" y="0"/>
                      <a:pt x="1464" y="3"/>
                      <a:pt x="1431" y="7"/>
                    </a:cubicBezTo>
                    <a:cubicBezTo>
                      <a:pt x="179" y="186"/>
                      <a:pt x="0" y="1169"/>
                      <a:pt x="239" y="2510"/>
                    </a:cubicBezTo>
                    <a:cubicBezTo>
                      <a:pt x="325" y="3006"/>
                      <a:pt x="666" y="3206"/>
                      <a:pt x="1075" y="3206"/>
                    </a:cubicBezTo>
                    <a:cubicBezTo>
                      <a:pt x="1795" y="3206"/>
                      <a:pt x="2728" y="2587"/>
                      <a:pt x="2861" y="1884"/>
                    </a:cubicBezTo>
                    <a:cubicBezTo>
                      <a:pt x="3031" y="808"/>
                      <a:pt x="2204" y="0"/>
                      <a:pt x="15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8937495" y="-208053"/>
                <a:ext cx="179763" cy="16257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035" extrusionOk="0">
                    <a:moveTo>
                      <a:pt x="2115" y="0"/>
                    </a:moveTo>
                    <a:cubicBezTo>
                      <a:pt x="1605" y="0"/>
                      <a:pt x="1084" y="161"/>
                      <a:pt x="737" y="495"/>
                    </a:cubicBezTo>
                    <a:cubicBezTo>
                      <a:pt x="1" y="1202"/>
                      <a:pt x="1201" y="4035"/>
                      <a:pt x="2498" y="4035"/>
                    </a:cubicBezTo>
                    <a:cubicBezTo>
                      <a:pt x="2566" y="4035"/>
                      <a:pt x="2635" y="4027"/>
                      <a:pt x="2703" y="4011"/>
                    </a:cubicBezTo>
                    <a:cubicBezTo>
                      <a:pt x="4074" y="3713"/>
                      <a:pt x="4461" y="2163"/>
                      <a:pt x="3597" y="703"/>
                    </a:cubicBezTo>
                    <a:cubicBezTo>
                      <a:pt x="3351" y="243"/>
                      <a:pt x="2741" y="0"/>
                      <a:pt x="2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8990474" y="198053"/>
                <a:ext cx="112040" cy="9379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2328" extrusionOk="0">
                    <a:moveTo>
                      <a:pt x="1169" y="1"/>
                    </a:moveTo>
                    <a:cubicBezTo>
                      <a:pt x="583" y="1"/>
                      <a:pt x="0" y="1047"/>
                      <a:pt x="435" y="1916"/>
                    </a:cubicBezTo>
                    <a:cubicBezTo>
                      <a:pt x="589" y="2200"/>
                      <a:pt x="868" y="2328"/>
                      <a:pt x="1157" y="2328"/>
                    </a:cubicBezTo>
                    <a:cubicBezTo>
                      <a:pt x="1929" y="2328"/>
                      <a:pt x="2781" y="1423"/>
                      <a:pt x="1567" y="188"/>
                    </a:cubicBezTo>
                    <a:cubicBezTo>
                      <a:pt x="1443" y="58"/>
                      <a:pt x="1306" y="1"/>
                      <a:pt x="1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8799628" y="-25507"/>
                <a:ext cx="134157" cy="8751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2172" extrusionOk="0">
                    <a:moveTo>
                      <a:pt x="1341" y="1"/>
                    </a:moveTo>
                    <a:cubicBezTo>
                      <a:pt x="617" y="1"/>
                      <a:pt x="1" y="1337"/>
                      <a:pt x="1000" y="2012"/>
                    </a:cubicBezTo>
                    <a:cubicBezTo>
                      <a:pt x="1176" y="2123"/>
                      <a:pt x="1360" y="2172"/>
                      <a:pt x="1539" y="2172"/>
                    </a:cubicBezTo>
                    <a:cubicBezTo>
                      <a:pt x="2517" y="2172"/>
                      <a:pt x="3329" y="726"/>
                      <a:pt x="1566" y="46"/>
                    </a:cubicBezTo>
                    <a:cubicBezTo>
                      <a:pt x="1491" y="15"/>
                      <a:pt x="1415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7" name="Google Shape;1907;p49"/>
          <p:cNvSpPr/>
          <p:nvPr/>
        </p:nvSpPr>
        <p:spPr>
          <a:xfrm flipH="1">
            <a:off x="7384398" y="1172240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62"/>
          <p:cNvSpPr txBox="1">
            <a:spLocks noGrp="1"/>
          </p:cNvSpPr>
          <p:nvPr>
            <p:ph type="subTitle" idx="1"/>
          </p:nvPr>
        </p:nvSpPr>
        <p:spPr>
          <a:xfrm>
            <a:off x="3706444" y="190597"/>
            <a:ext cx="4188623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i="0" dirty="0">
                <a:effectLst/>
                <a:latin typeface="Söhne"/>
              </a:rPr>
              <a:t>Indicadores y Participación Pública</a:t>
            </a:r>
            <a:endParaRPr sz="3200" dirty="0"/>
          </a:p>
        </p:txBody>
      </p:sp>
      <p:sp>
        <p:nvSpPr>
          <p:cNvPr id="2503" name="Google Shape;2503;p62"/>
          <p:cNvSpPr txBox="1">
            <a:spLocks noGrp="1"/>
          </p:cNvSpPr>
          <p:nvPr>
            <p:ph type="subTitle" idx="2"/>
          </p:nvPr>
        </p:nvSpPr>
        <p:spPr>
          <a:xfrm>
            <a:off x="3569901" y="1412956"/>
            <a:ext cx="5010922" cy="14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Indicadores Socioambientales: Son herramientas que miden el impacto del ordenamiento en aspectos sociales y ambientales.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Participación Ciudadana: Se fomenta la colaboración de la sociedad en talleres, consultas y foros para enriquecer el proceso.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Proyectos y Programas: Se consideran proyectos urbanos, turísticos y sustentables que concuerden con el ordenamiento.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Evaluación Continua: Los indicadores y la participación pública permiten evaluar y ajustar el ordenamiento con el tiempo.</a:t>
            </a:r>
          </a:p>
        </p:txBody>
      </p:sp>
      <p:sp>
        <p:nvSpPr>
          <p:cNvPr id="2505" name="Google Shape;2505;p62"/>
          <p:cNvSpPr/>
          <p:nvPr/>
        </p:nvSpPr>
        <p:spPr>
          <a:xfrm rot="10800000" flipH="1">
            <a:off x="3724195" y="3461185"/>
            <a:ext cx="172096" cy="143602"/>
          </a:xfrm>
          <a:custGeom>
            <a:avLst/>
            <a:gdLst/>
            <a:ahLst/>
            <a:cxnLst/>
            <a:rect l="l" t="t" r="r" b="b"/>
            <a:pathLst>
              <a:path w="5170" h="4314" extrusionOk="0">
                <a:moveTo>
                  <a:pt x="2507" y="0"/>
                </a:moveTo>
                <a:cubicBezTo>
                  <a:pt x="2392" y="0"/>
                  <a:pt x="2280" y="8"/>
                  <a:pt x="2176" y="23"/>
                </a:cubicBezTo>
                <a:cubicBezTo>
                  <a:pt x="1431" y="142"/>
                  <a:pt x="835" y="589"/>
                  <a:pt x="477" y="1214"/>
                </a:cubicBezTo>
                <a:cubicBezTo>
                  <a:pt x="0" y="2257"/>
                  <a:pt x="388" y="3837"/>
                  <a:pt x="1550" y="4194"/>
                </a:cubicBezTo>
                <a:cubicBezTo>
                  <a:pt x="1795" y="4274"/>
                  <a:pt x="2080" y="4313"/>
                  <a:pt x="2379" y="4313"/>
                </a:cubicBezTo>
                <a:cubicBezTo>
                  <a:pt x="3647" y="4313"/>
                  <a:pt x="5169" y="3607"/>
                  <a:pt x="4976" y="2257"/>
                </a:cubicBezTo>
                <a:cubicBezTo>
                  <a:pt x="4887" y="1661"/>
                  <a:pt x="4649" y="1125"/>
                  <a:pt x="4261" y="678"/>
                </a:cubicBezTo>
                <a:cubicBezTo>
                  <a:pt x="3874" y="291"/>
                  <a:pt x="3397" y="52"/>
                  <a:pt x="2861" y="23"/>
                </a:cubicBezTo>
                <a:cubicBezTo>
                  <a:pt x="2742" y="8"/>
                  <a:pt x="2622" y="0"/>
                  <a:pt x="25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6" name="Google Shape;2506;p62"/>
          <p:cNvGrpSpPr/>
          <p:nvPr/>
        </p:nvGrpSpPr>
        <p:grpSpPr>
          <a:xfrm>
            <a:off x="819910" y="1282593"/>
            <a:ext cx="2662948" cy="2779375"/>
            <a:chOff x="819910" y="1282593"/>
            <a:chExt cx="2662948" cy="2779375"/>
          </a:xfrm>
        </p:grpSpPr>
        <p:grpSp>
          <p:nvGrpSpPr>
            <p:cNvPr id="2507" name="Google Shape;2507;p62"/>
            <p:cNvGrpSpPr/>
            <p:nvPr/>
          </p:nvGrpSpPr>
          <p:grpSpPr>
            <a:xfrm>
              <a:off x="908749" y="1797846"/>
              <a:ext cx="2485248" cy="2264122"/>
              <a:chOff x="1088075" y="2344737"/>
              <a:chExt cx="2156584" cy="1964702"/>
            </a:xfrm>
          </p:grpSpPr>
          <p:sp>
            <p:nvSpPr>
              <p:cNvPr id="2508" name="Google Shape;2508;p62"/>
              <p:cNvSpPr/>
              <p:nvPr/>
            </p:nvSpPr>
            <p:spPr>
              <a:xfrm>
                <a:off x="1088075" y="2344737"/>
                <a:ext cx="2156584" cy="1964702"/>
              </a:xfrm>
              <a:custGeom>
                <a:avLst/>
                <a:gdLst/>
                <a:ahLst/>
                <a:cxnLst/>
                <a:rect l="l" t="t" r="r" b="b"/>
                <a:pathLst>
                  <a:path w="62478" h="56919" extrusionOk="0">
                    <a:moveTo>
                      <a:pt x="31239" y="0"/>
                    </a:moveTo>
                    <a:cubicBezTo>
                      <a:pt x="23957" y="0"/>
                      <a:pt x="16675" y="2779"/>
                      <a:pt x="11117" y="8337"/>
                    </a:cubicBezTo>
                    <a:cubicBezTo>
                      <a:pt x="1" y="19453"/>
                      <a:pt x="1" y="37465"/>
                      <a:pt x="11117" y="48581"/>
                    </a:cubicBezTo>
                    <a:cubicBezTo>
                      <a:pt x="16675" y="54139"/>
                      <a:pt x="23957" y="56918"/>
                      <a:pt x="31239" y="56918"/>
                    </a:cubicBezTo>
                    <a:cubicBezTo>
                      <a:pt x="38521" y="56918"/>
                      <a:pt x="45803" y="54139"/>
                      <a:pt x="51361" y="48581"/>
                    </a:cubicBezTo>
                    <a:cubicBezTo>
                      <a:pt x="62477" y="37465"/>
                      <a:pt x="62477" y="19453"/>
                      <a:pt x="51361" y="8337"/>
                    </a:cubicBezTo>
                    <a:cubicBezTo>
                      <a:pt x="45803" y="2779"/>
                      <a:pt x="38521" y="0"/>
                      <a:pt x="312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1951985" y="2380119"/>
                <a:ext cx="1163930" cy="866010"/>
              </a:xfrm>
              <a:custGeom>
                <a:avLst/>
                <a:gdLst/>
                <a:ahLst/>
                <a:cxnLst/>
                <a:rect l="l" t="t" r="r" b="b"/>
                <a:pathLst>
                  <a:path w="33720" h="25089" extrusionOk="0">
                    <a:moveTo>
                      <a:pt x="6097" y="5015"/>
                    </a:moveTo>
                    <a:cubicBezTo>
                      <a:pt x="6355" y="5015"/>
                      <a:pt x="6605" y="5150"/>
                      <a:pt x="6732" y="5395"/>
                    </a:cubicBezTo>
                    <a:cubicBezTo>
                      <a:pt x="6866" y="5603"/>
                      <a:pt x="6940" y="5841"/>
                      <a:pt x="6940" y="6094"/>
                    </a:cubicBezTo>
                    <a:cubicBezTo>
                      <a:pt x="6925" y="6391"/>
                      <a:pt x="7059" y="6673"/>
                      <a:pt x="7312" y="6837"/>
                    </a:cubicBezTo>
                    <a:cubicBezTo>
                      <a:pt x="7371" y="6881"/>
                      <a:pt x="7416" y="6941"/>
                      <a:pt x="7475" y="6985"/>
                    </a:cubicBezTo>
                    <a:cubicBezTo>
                      <a:pt x="7743" y="7297"/>
                      <a:pt x="7654" y="7639"/>
                      <a:pt x="7252" y="7788"/>
                    </a:cubicBezTo>
                    <a:cubicBezTo>
                      <a:pt x="7148" y="7818"/>
                      <a:pt x="7059" y="7847"/>
                      <a:pt x="6955" y="7862"/>
                    </a:cubicBezTo>
                    <a:cubicBezTo>
                      <a:pt x="6658" y="7877"/>
                      <a:pt x="6390" y="8070"/>
                      <a:pt x="6286" y="8367"/>
                    </a:cubicBezTo>
                    <a:cubicBezTo>
                      <a:pt x="6271" y="8367"/>
                      <a:pt x="6271" y="8382"/>
                      <a:pt x="6257" y="8397"/>
                    </a:cubicBezTo>
                    <a:cubicBezTo>
                      <a:pt x="6078" y="9036"/>
                      <a:pt x="5618" y="9348"/>
                      <a:pt x="4979" y="9467"/>
                    </a:cubicBezTo>
                    <a:cubicBezTo>
                      <a:pt x="4770" y="9527"/>
                      <a:pt x="4548" y="9586"/>
                      <a:pt x="4339" y="9631"/>
                    </a:cubicBezTo>
                    <a:cubicBezTo>
                      <a:pt x="4309" y="9635"/>
                      <a:pt x="4278" y="9637"/>
                      <a:pt x="4248" y="9637"/>
                    </a:cubicBezTo>
                    <a:cubicBezTo>
                      <a:pt x="4068" y="9637"/>
                      <a:pt x="3887" y="9564"/>
                      <a:pt x="3760" y="9437"/>
                    </a:cubicBezTo>
                    <a:cubicBezTo>
                      <a:pt x="3478" y="9229"/>
                      <a:pt x="3478" y="8813"/>
                      <a:pt x="3775" y="8605"/>
                    </a:cubicBezTo>
                    <a:cubicBezTo>
                      <a:pt x="3909" y="8501"/>
                      <a:pt x="4057" y="8412"/>
                      <a:pt x="4206" y="8338"/>
                    </a:cubicBezTo>
                    <a:cubicBezTo>
                      <a:pt x="4860" y="8026"/>
                      <a:pt x="5231" y="7327"/>
                      <a:pt x="5142" y="6614"/>
                    </a:cubicBezTo>
                    <a:cubicBezTo>
                      <a:pt x="5112" y="6346"/>
                      <a:pt x="5127" y="6079"/>
                      <a:pt x="5187" y="5811"/>
                    </a:cubicBezTo>
                    <a:cubicBezTo>
                      <a:pt x="5246" y="5514"/>
                      <a:pt x="5439" y="5261"/>
                      <a:pt x="5707" y="5128"/>
                    </a:cubicBezTo>
                    <a:cubicBezTo>
                      <a:pt x="5828" y="5052"/>
                      <a:pt x="5964" y="5015"/>
                      <a:pt x="6097" y="5015"/>
                    </a:cubicBezTo>
                    <a:close/>
                    <a:moveTo>
                      <a:pt x="13556" y="11670"/>
                    </a:moveTo>
                    <a:cubicBezTo>
                      <a:pt x="13817" y="11670"/>
                      <a:pt x="14074" y="11786"/>
                      <a:pt x="14252" y="12008"/>
                    </a:cubicBezTo>
                    <a:cubicBezTo>
                      <a:pt x="14549" y="12350"/>
                      <a:pt x="14965" y="12588"/>
                      <a:pt x="15411" y="12692"/>
                    </a:cubicBezTo>
                    <a:cubicBezTo>
                      <a:pt x="15604" y="12737"/>
                      <a:pt x="15783" y="12826"/>
                      <a:pt x="15946" y="12945"/>
                    </a:cubicBezTo>
                    <a:cubicBezTo>
                      <a:pt x="16288" y="13153"/>
                      <a:pt x="16407" y="13420"/>
                      <a:pt x="16332" y="13747"/>
                    </a:cubicBezTo>
                    <a:cubicBezTo>
                      <a:pt x="16214" y="14089"/>
                      <a:pt x="15887" y="14327"/>
                      <a:pt x="15530" y="14327"/>
                    </a:cubicBezTo>
                    <a:cubicBezTo>
                      <a:pt x="15114" y="14297"/>
                      <a:pt x="14713" y="14193"/>
                      <a:pt x="14326" y="14029"/>
                    </a:cubicBezTo>
                    <a:cubicBezTo>
                      <a:pt x="14118" y="13925"/>
                      <a:pt x="13910" y="13836"/>
                      <a:pt x="13687" y="13747"/>
                    </a:cubicBezTo>
                    <a:cubicBezTo>
                      <a:pt x="13599" y="13712"/>
                      <a:pt x="13507" y="13695"/>
                      <a:pt x="13414" y="13695"/>
                    </a:cubicBezTo>
                    <a:cubicBezTo>
                      <a:pt x="13272" y="13695"/>
                      <a:pt x="13130" y="13735"/>
                      <a:pt x="13004" y="13807"/>
                    </a:cubicBezTo>
                    <a:cubicBezTo>
                      <a:pt x="12766" y="13955"/>
                      <a:pt x="12528" y="14119"/>
                      <a:pt x="12335" y="14327"/>
                    </a:cubicBezTo>
                    <a:cubicBezTo>
                      <a:pt x="12275" y="14371"/>
                      <a:pt x="12231" y="14431"/>
                      <a:pt x="12171" y="14475"/>
                    </a:cubicBezTo>
                    <a:cubicBezTo>
                      <a:pt x="12040" y="14607"/>
                      <a:pt x="11908" y="14738"/>
                      <a:pt x="11730" y="14738"/>
                    </a:cubicBezTo>
                    <a:cubicBezTo>
                      <a:pt x="11687" y="14738"/>
                      <a:pt x="11641" y="14731"/>
                      <a:pt x="11592" y="14713"/>
                    </a:cubicBezTo>
                    <a:cubicBezTo>
                      <a:pt x="11354" y="14624"/>
                      <a:pt x="11205" y="14416"/>
                      <a:pt x="11190" y="14178"/>
                    </a:cubicBezTo>
                    <a:cubicBezTo>
                      <a:pt x="11131" y="13717"/>
                      <a:pt x="11042" y="13272"/>
                      <a:pt x="10893" y="12841"/>
                    </a:cubicBezTo>
                    <a:cubicBezTo>
                      <a:pt x="10849" y="12692"/>
                      <a:pt x="10834" y="12514"/>
                      <a:pt x="10878" y="12365"/>
                    </a:cubicBezTo>
                    <a:cubicBezTo>
                      <a:pt x="10923" y="12127"/>
                      <a:pt x="11116" y="11934"/>
                      <a:pt x="11354" y="11904"/>
                    </a:cubicBezTo>
                    <a:cubicBezTo>
                      <a:pt x="11467" y="11881"/>
                      <a:pt x="11580" y="11869"/>
                      <a:pt x="11693" y="11869"/>
                    </a:cubicBezTo>
                    <a:cubicBezTo>
                      <a:pt x="11862" y="11869"/>
                      <a:pt x="12032" y="11895"/>
                      <a:pt x="12201" y="11949"/>
                    </a:cubicBezTo>
                    <a:cubicBezTo>
                      <a:pt x="12297" y="11979"/>
                      <a:pt x="12396" y="11994"/>
                      <a:pt x="12496" y="11994"/>
                    </a:cubicBezTo>
                    <a:cubicBezTo>
                      <a:pt x="12689" y="11994"/>
                      <a:pt x="12881" y="11938"/>
                      <a:pt x="13048" y="11830"/>
                    </a:cubicBezTo>
                    <a:cubicBezTo>
                      <a:pt x="13203" y="11723"/>
                      <a:pt x="13380" y="11670"/>
                      <a:pt x="13556" y="11670"/>
                    </a:cubicBezTo>
                    <a:close/>
                    <a:moveTo>
                      <a:pt x="13791" y="1"/>
                    </a:moveTo>
                    <a:cubicBezTo>
                      <a:pt x="13747" y="253"/>
                      <a:pt x="13761" y="491"/>
                      <a:pt x="13806" y="729"/>
                    </a:cubicBezTo>
                    <a:cubicBezTo>
                      <a:pt x="13880" y="1056"/>
                      <a:pt x="13940" y="1383"/>
                      <a:pt x="13984" y="1724"/>
                    </a:cubicBezTo>
                    <a:cubicBezTo>
                      <a:pt x="14020" y="2010"/>
                      <a:pt x="14008" y="2076"/>
                      <a:pt x="13812" y="2076"/>
                    </a:cubicBezTo>
                    <a:cubicBezTo>
                      <a:pt x="13763" y="2076"/>
                      <a:pt x="13702" y="2072"/>
                      <a:pt x="13628" y="2066"/>
                    </a:cubicBezTo>
                    <a:cubicBezTo>
                      <a:pt x="13528" y="2059"/>
                      <a:pt x="13429" y="2055"/>
                      <a:pt x="13331" y="2055"/>
                    </a:cubicBezTo>
                    <a:cubicBezTo>
                      <a:pt x="12657" y="2055"/>
                      <a:pt x="12035" y="2242"/>
                      <a:pt x="11503" y="2735"/>
                    </a:cubicBezTo>
                    <a:cubicBezTo>
                      <a:pt x="11250" y="2988"/>
                      <a:pt x="10997" y="3240"/>
                      <a:pt x="10760" y="3523"/>
                    </a:cubicBezTo>
                    <a:cubicBezTo>
                      <a:pt x="10462" y="3864"/>
                      <a:pt x="10046" y="4102"/>
                      <a:pt x="9585" y="4177"/>
                    </a:cubicBezTo>
                    <a:cubicBezTo>
                      <a:pt x="9536" y="4185"/>
                      <a:pt x="9493" y="4190"/>
                      <a:pt x="9457" y="4190"/>
                    </a:cubicBezTo>
                    <a:cubicBezTo>
                      <a:pt x="9312" y="4190"/>
                      <a:pt x="9276" y="4112"/>
                      <a:pt x="9288" y="3909"/>
                    </a:cubicBezTo>
                    <a:cubicBezTo>
                      <a:pt x="9288" y="3864"/>
                      <a:pt x="9303" y="3820"/>
                      <a:pt x="9303" y="3760"/>
                    </a:cubicBezTo>
                    <a:cubicBezTo>
                      <a:pt x="9391" y="2805"/>
                      <a:pt x="8782" y="2155"/>
                      <a:pt x="7849" y="2155"/>
                    </a:cubicBezTo>
                    <a:cubicBezTo>
                      <a:pt x="7838" y="2155"/>
                      <a:pt x="7828" y="2155"/>
                      <a:pt x="7817" y="2155"/>
                    </a:cubicBezTo>
                    <a:cubicBezTo>
                      <a:pt x="7460" y="2170"/>
                      <a:pt x="7133" y="2259"/>
                      <a:pt x="6806" y="2408"/>
                    </a:cubicBezTo>
                    <a:cubicBezTo>
                      <a:pt x="5900" y="2839"/>
                      <a:pt x="4949" y="3211"/>
                      <a:pt x="3983" y="3523"/>
                    </a:cubicBezTo>
                    <a:cubicBezTo>
                      <a:pt x="3671" y="3627"/>
                      <a:pt x="3359" y="3775"/>
                      <a:pt x="3091" y="3969"/>
                    </a:cubicBezTo>
                    <a:cubicBezTo>
                      <a:pt x="2378" y="4444"/>
                      <a:pt x="2185" y="5202"/>
                      <a:pt x="2601" y="5945"/>
                    </a:cubicBezTo>
                    <a:cubicBezTo>
                      <a:pt x="2690" y="6109"/>
                      <a:pt x="2809" y="6272"/>
                      <a:pt x="2928" y="6435"/>
                    </a:cubicBezTo>
                    <a:cubicBezTo>
                      <a:pt x="3106" y="6733"/>
                      <a:pt x="3091" y="6866"/>
                      <a:pt x="2779" y="7045"/>
                    </a:cubicBezTo>
                    <a:cubicBezTo>
                      <a:pt x="2482" y="7238"/>
                      <a:pt x="2229" y="7372"/>
                      <a:pt x="1947" y="7535"/>
                    </a:cubicBezTo>
                    <a:cubicBezTo>
                      <a:pt x="1531" y="7758"/>
                      <a:pt x="1219" y="8115"/>
                      <a:pt x="1025" y="8546"/>
                    </a:cubicBezTo>
                    <a:cubicBezTo>
                      <a:pt x="639" y="9393"/>
                      <a:pt x="0" y="9527"/>
                      <a:pt x="372" y="10374"/>
                    </a:cubicBezTo>
                    <a:cubicBezTo>
                      <a:pt x="591" y="10954"/>
                      <a:pt x="1145" y="11321"/>
                      <a:pt x="1744" y="11321"/>
                    </a:cubicBezTo>
                    <a:cubicBezTo>
                      <a:pt x="1836" y="11321"/>
                      <a:pt x="1929" y="11313"/>
                      <a:pt x="2021" y="11295"/>
                    </a:cubicBezTo>
                    <a:cubicBezTo>
                      <a:pt x="2115" y="11308"/>
                      <a:pt x="2218" y="11314"/>
                      <a:pt x="2329" y="11314"/>
                    </a:cubicBezTo>
                    <a:cubicBezTo>
                      <a:pt x="3281" y="11314"/>
                      <a:pt x="4776" y="10885"/>
                      <a:pt x="5868" y="10885"/>
                    </a:cubicBezTo>
                    <a:cubicBezTo>
                      <a:pt x="7143" y="10885"/>
                      <a:pt x="7869" y="11469"/>
                      <a:pt x="6539" y="14000"/>
                    </a:cubicBezTo>
                    <a:cubicBezTo>
                      <a:pt x="5528" y="15902"/>
                      <a:pt x="8560" y="14297"/>
                      <a:pt x="10596" y="16184"/>
                    </a:cubicBezTo>
                    <a:cubicBezTo>
                      <a:pt x="10994" y="16555"/>
                      <a:pt x="11465" y="16727"/>
                      <a:pt x="11962" y="16727"/>
                    </a:cubicBezTo>
                    <a:cubicBezTo>
                      <a:pt x="12302" y="16727"/>
                      <a:pt x="12654" y="16647"/>
                      <a:pt x="13004" y="16496"/>
                    </a:cubicBezTo>
                    <a:cubicBezTo>
                      <a:pt x="13316" y="16348"/>
                      <a:pt x="13643" y="16273"/>
                      <a:pt x="13970" y="16259"/>
                    </a:cubicBezTo>
                    <a:cubicBezTo>
                      <a:pt x="13997" y="16257"/>
                      <a:pt x="14023" y="16256"/>
                      <a:pt x="14050" y="16256"/>
                    </a:cubicBezTo>
                    <a:cubicBezTo>
                      <a:pt x="14256" y="16256"/>
                      <a:pt x="14442" y="16312"/>
                      <a:pt x="14534" y="16496"/>
                    </a:cubicBezTo>
                    <a:cubicBezTo>
                      <a:pt x="15575" y="18785"/>
                      <a:pt x="18933" y="16526"/>
                      <a:pt x="22173" y="18934"/>
                    </a:cubicBezTo>
                    <a:cubicBezTo>
                      <a:pt x="22859" y="19454"/>
                      <a:pt x="23733" y="19580"/>
                      <a:pt x="24532" y="19580"/>
                    </a:cubicBezTo>
                    <a:cubicBezTo>
                      <a:pt x="25285" y="19580"/>
                      <a:pt x="25971" y="19468"/>
                      <a:pt x="26372" y="19468"/>
                    </a:cubicBezTo>
                    <a:cubicBezTo>
                      <a:pt x="26384" y="19468"/>
                      <a:pt x="26396" y="19468"/>
                      <a:pt x="26408" y="19469"/>
                    </a:cubicBezTo>
                    <a:cubicBezTo>
                      <a:pt x="26520" y="19466"/>
                      <a:pt x="26631" y="19465"/>
                      <a:pt x="26743" y="19465"/>
                    </a:cubicBezTo>
                    <a:cubicBezTo>
                      <a:pt x="27300" y="19465"/>
                      <a:pt x="27857" y="19496"/>
                      <a:pt x="28415" y="19558"/>
                    </a:cubicBezTo>
                    <a:cubicBezTo>
                      <a:pt x="29381" y="19677"/>
                      <a:pt x="30228" y="20033"/>
                      <a:pt x="30748" y="20925"/>
                    </a:cubicBezTo>
                    <a:cubicBezTo>
                      <a:pt x="30986" y="21341"/>
                      <a:pt x="31164" y="21802"/>
                      <a:pt x="31253" y="22277"/>
                    </a:cubicBezTo>
                    <a:cubicBezTo>
                      <a:pt x="31357" y="22842"/>
                      <a:pt x="31491" y="23422"/>
                      <a:pt x="31669" y="23972"/>
                    </a:cubicBezTo>
                    <a:cubicBezTo>
                      <a:pt x="31788" y="24328"/>
                      <a:pt x="32011" y="24655"/>
                      <a:pt x="32308" y="24908"/>
                    </a:cubicBezTo>
                    <a:cubicBezTo>
                      <a:pt x="32448" y="25030"/>
                      <a:pt x="32618" y="25088"/>
                      <a:pt x="32788" y="25088"/>
                    </a:cubicBezTo>
                    <a:cubicBezTo>
                      <a:pt x="33069" y="25088"/>
                      <a:pt x="33347" y="24928"/>
                      <a:pt x="33467" y="24640"/>
                    </a:cubicBezTo>
                    <a:cubicBezTo>
                      <a:pt x="33571" y="24447"/>
                      <a:pt x="33631" y="24224"/>
                      <a:pt x="33646" y="24001"/>
                    </a:cubicBezTo>
                    <a:cubicBezTo>
                      <a:pt x="33690" y="23392"/>
                      <a:pt x="33661" y="22768"/>
                      <a:pt x="33542" y="22158"/>
                    </a:cubicBezTo>
                    <a:cubicBezTo>
                      <a:pt x="33393" y="21415"/>
                      <a:pt x="33408" y="20732"/>
                      <a:pt x="33720" y="20167"/>
                    </a:cubicBezTo>
                    <a:cubicBezTo>
                      <a:pt x="31758" y="9705"/>
                      <a:pt x="23258" y="1487"/>
                      <a:pt x="13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1202472" y="3508549"/>
                <a:ext cx="469921" cy="617794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7898" extrusionOk="0">
                    <a:moveTo>
                      <a:pt x="876" y="0"/>
                    </a:moveTo>
                    <a:cubicBezTo>
                      <a:pt x="833" y="0"/>
                      <a:pt x="789" y="2"/>
                      <a:pt x="744" y="5"/>
                    </a:cubicBezTo>
                    <a:cubicBezTo>
                      <a:pt x="506" y="20"/>
                      <a:pt x="268" y="79"/>
                      <a:pt x="60" y="168"/>
                    </a:cubicBezTo>
                    <a:cubicBezTo>
                      <a:pt x="31" y="168"/>
                      <a:pt x="16" y="183"/>
                      <a:pt x="1" y="198"/>
                    </a:cubicBezTo>
                    <a:cubicBezTo>
                      <a:pt x="506" y="7138"/>
                      <a:pt x="5247" y="14361"/>
                      <a:pt x="11399" y="17898"/>
                    </a:cubicBezTo>
                    <a:cubicBezTo>
                      <a:pt x="11518" y="17823"/>
                      <a:pt x="11637" y="17779"/>
                      <a:pt x="11771" y="17734"/>
                    </a:cubicBezTo>
                    <a:cubicBezTo>
                      <a:pt x="11920" y="17705"/>
                      <a:pt x="12068" y="17660"/>
                      <a:pt x="12232" y="17600"/>
                    </a:cubicBezTo>
                    <a:cubicBezTo>
                      <a:pt x="12455" y="17526"/>
                      <a:pt x="12677" y="17407"/>
                      <a:pt x="12871" y="17259"/>
                    </a:cubicBezTo>
                    <a:cubicBezTo>
                      <a:pt x="13614" y="16709"/>
                      <a:pt x="13599" y="15594"/>
                      <a:pt x="12856" y="15059"/>
                    </a:cubicBezTo>
                    <a:cubicBezTo>
                      <a:pt x="12648" y="14911"/>
                      <a:pt x="12440" y="14777"/>
                      <a:pt x="12247" y="14628"/>
                    </a:cubicBezTo>
                    <a:cubicBezTo>
                      <a:pt x="11845" y="14346"/>
                      <a:pt x="11518" y="13974"/>
                      <a:pt x="11310" y="13543"/>
                    </a:cubicBezTo>
                    <a:cubicBezTo>
                      <a:pt x="11117" y="13172"/>
                      <a:pt x="11162" y="12711"/>
                      <a:pt x="11444" y="12399"/>
                    </a:cubicBezTo>
                    <a:cubicBezTo>
                      <a:pt x="11607" y="12176"/>
                      <a:pt x="11786" y="11983"/>
                      <a:pt x="11964" y="11760"/>
                    </a:cubicBezTo>
                    <a:cubicBezTo>
                      <a:pt x="12247" y="11448"/>
                      <a:pt x="12469" y="11062"/>
                      <a:pt x="12633" y="10660"/>
                    </a:cubicBezTo>
                    <a:cubicBezTo>
                      <a:pt x="12811" y="10170"/>
                      <a:pt x="12663" y="9620"/>
                      <a:pt x="12247" y="9293"/>
                    </a:cubicBezTo>
                    <a:cubicBezTo>
                      <a:pt x="12024" y="9100"/>
                      <a:pt x="11786" y="8951"/>
                      <a:pt x="11518" y="8832"/>
                    </a:cubicBezTo>
                    <a:cubicBezTo>
                      <a:pt x="10181" y="8208"/>
                      <a:pt x="8873" y="7554"/>
                      <a:pt x="7521" y="6975"/>
                    </a:cubicBezTo>
                    <a:cubicBezTo>
                      <a:pt x="6778" y="6678"/>
                      <a:pt x="6020" y="6395"/>
                      <a:pt x="5291" y="6083"/>
                    </a:cubicBezTo>
                    <a:cubicBezTo>
                      <a:pt x="4132" y="5578"/>
                      <a:pt x="3345" y="4731"/>
                      <a:pt x="3062" y="3482"/>
                    </a:cubicBezTo>
                    <a:cubicBezTo>
                      <a:pt x="2973" y="3141"/>
                      <a:pt x="2899" y="2799"/>
                      <a:pt x="2825" y="2472"/>
                    </a:cubicBezTo>
                    <a:cubicBezTo>
                      <a:pt x="2691" y="1863"/>
                      <a:pt x="2542" y="1253"/>
                      <a:pt x="2186" y="748"/>
                    </a:cubicBezTo>
                    <a:cubicBezTo>
                      <a:pt x="1841" y="265"/>
                      <a:pt x="1432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1188630" y="2560688"/>
                <a:ext cx="450937" cy="68496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9844" extrusionOk="0">
                    <a:moveTo>
                      <a:pt x="10567" y="1"/>
                    </a:moveTo>
                    <a:cubicBezTo>
                      <a:pt x="3761" y="4355"/>
                      <a:pt x="1" y="12246"/>
                      <a:pt x="1" y="19840"/>
                    </a:cubicBezTo>
                    <a:cubicBezTo>
                      <a:pt x="38" y="19842"/>
                      <a:pt x="75" y="19843"/>
                      <a:pt x="113" y="19843"/>
                    </a:cubicBezTo>
                    <a:cubicBezTo>
                      <a:pt x="376" y="19843"/>
                      <a:pt x="647" y="19798"/>
                      <a:pt x="907" y="19706"/>
                    </a:cubicBezTo>
                    <a:cubicBezTo>
                      <a:pt x="1754" y="19439"/>
                      <a:pt x="2393" y="18741"/>
                      <a:pt x="2572" y="17864"/>
                    </a:cubicBezTo>
                    <a:cubicBezTo>
                      <a:pt x="2720" y="17150"/>
                      <a:pt x="2765" y="16422"/>
                      <a:pt x="2691" y="15709"/>
                    </a:cubicBezTo>
                    <a:cubicBezTo>
                      <a:pt x="2646" y="15412"/>
                      <a:pt x="2631" y="15100"/>
                      <a:pt x="2646" y="14802"/>
                    </a:cubicBezTo>
                    <a:cubicBezTo>
                      <a:pt x="2675" y="14544"/>
                      <a:pt x="2815" y="14402"/>
                      <a:pt x="2990" y="14402"/>
                    </a:cubicBezTo>
                    <a:cubicBezTo>
                      <a:pt x="3087" y="14402"/>
                      <a:pt x="3194" y="14445"/>
                      <a:pt x="3300" y="14535"/>
                    </a:cubicBezTo>
                    <a:cubicBezTo>
                      <a:pt x="3389" y="14609"/>
                      <a:pt x="3463" y="14698"/>
                      <a:pt x="3538" y="14773"/>
                    </a:cubicBezTo>
                    <a:cubicBezTo>
                      <a:pt x="3642" y="14891"/>
                      <a:pt x="3746" y="14996"/>
                      <a:pt x="3865" y="15085"/>
                    </a:cubicBezTo>
                    <a:cubicBezTo>
                      <a:pt x="3973" y="15165"/>
                      <a:pt x="4101" y="15203"/>
                      <a:pt x="4228" y="15203"/>
                    </a:cubicBezTo>
                    <a:cubicBezTo>
                      <a:pt x="4431" y="15203"/>
                      <a:pt x="4632" y="15104"/>
                      <a:pt x="4741" y="14921"/>
                    </a:cubicBezTo>
                    <a:cubicBezTo>
                      <a:pt x="4831" y="14802"/>
                      <a:pt x="4890" y="14654"/>
                      <a:pt x="4920" y="14520"/>
                    </a:cubicBezTo>
                    <a:cubicBezTo>
                      <a:pt x="4979" y="14238"/>
                      <a:pt x="4964" y="13940"/>
                      <a:pt x="4905" y="13673"/>
                    </a:cubicBezTo>
                    <a:cubicBezTo>
                      <a:pt x="4831" y="13346"/>
                      <a:pt x="4756" y="13034"/>
                      <a:pt x="4682" y="12722"/>
                    </a:cubicBezTo>
                    <a:cubicBezTo>
                      <a:pt x="4518" y="12157"/>
                      <a:pt x="4816" y="11548"/>
                      <a:pt x="5380" y="11325"/>
                    </a:cubicBezTo>
                    <a:cubicBezTo>
                      <a:pt x="5484" y="11280"/>
                      <a:pt x="5564" y="11255"/>
                      <a:pt x="5623" y="11255"/>
                    </a:cubicBezTo>
                    <a:cubicBezTo>
                      <a:pt x="5742" y="11255"/>
                      <a:pt x="5782" y="11355"/>
                      <a:pt x="5782" y="11592"/>
                    </a:cubicBezTo>
                    <a:cubicBezTo>
                      <a:pt x="5752" y="11830"/>
                      <a:pt x="5767" y="12053"/>
                      <a:pt x="5811" y="12291"/>
                    </a:cubicBezTo>
                    <a:cubicBezTo>
                      <a:pt x="5896" y="12574"/>
                      <a:pt x="6053" y="12719"/>
                      <a:pt x="6251" y="12719"/>
                    </a:cubicBezTo>
                    <a:cubicBezTo>
                      <a:pt x="6365" y="12719"/>
                      <a:pt x="6493" y="12671"/>
                      <a:pt x="6629" y="12573"/>
                    </a:cubicBezTo>
                    <a:cubicBezTo>
                      <a:pt x="6703" y="12499"/>
                      <a:pt x="6777" y="12439"/>
                      <a:pt x="6852" y="12365"/>
                    </a:cubicBezTo>
                    <a:cubicBezTo>
                      <a:pt x="7149" y="12023"/>
                      <a:pt x="7387" y="11607"/>
                      <a:pt x="7506" y="11176"/>
                    </a:cubicBezTo>
                    <a:cubicBezTo>
                      <a:pt x="7639" y="10701"/>
                      <a:pt x="7728" y="10225"/>
                      <a:pt x="7773" y="9750"/>
                    </a:cubicBezTo>
                    <a:cubicBezTo>
                      <a:pt x="7803" y="9155"/>
                      <a:pt x="7981" y="8576"/>
                      <a:pt x="8278" y="8070"/>
                    </a:cubicBezTo>
                    <a:cubicBezTo>
                      <a:pt x="8427" y="7832"/>
                      <a:pt x="8531" y="7580"/>
                      <a:pt x="8590" y="7327"/>
                    </a:cubicBezTo>
                    <a:cubicBezTo>
                      <a:pt x="8709" y="6926"/>
                      <a:pt x="8442" y="6525"/>
                      <a:pt x="8041" y="6480"/>
                    </a:cubicBezTo>
                    <a:cubicBezTo>
                      <a:pt x="7949" y="6463"/>
                      <a:pt x="7858" y="6454"/>
                      <a:pt x="7768" y="6454"/>
                    </a:cubicBezTo>
                    <a:cubicBezTo>
                      <a:pt x="7549" y="6454"/>
                      <a:pt x="7334" y="6504"/>
                      <a:pt x="7134" y="6599"/>
                    </a:cubicBezTo>
                    <a:cubicBezTo>
                      <a:pt x="6777" y="6792"/>
                      <a:pt x="6465" y="7075"/>
                      <a:pt x="6272" y="7431"/>
                    </a:cubicBezTo>
                    <a:cubicBezTo>
                      <a:pt x="6123" y="7654"/>
                      <a:pt x="6005" y="7892"/>
                      <a:pt x="5871" y="8115"/>
                    </a:cubicBezTo>
                    <a:cubicBezTo>
                      <a:pt x="5752" y="8338"/>
                      <a:pt x="5588" y="8546"/>
                      <a:pt x="5395" y="8724"/>
                    </a:cubicBezTo>
                    <a:cubicBezTo>
                      <a:pt x="5347" y="8772"/>
                      <a:pt x="5299" y="8840"/>
                      <a:pt x="5227" y="8840"/>
                    </a:cubicBezTo>
                    <a:cubicBezTo>
                      <a:pt x="5210" y="8840"/>
                      <a:pt x="5192" y="8837"/>
                      <a:pt x="5172" y="8828"/>
                    </a:cubicBezTo>
                    <a:cubicBezTo>
                      <a:pt x="5083" y="8784"/>
                      <a:pt x="5098" y="8650"/>
                      <a:pt x="5113" y="8561"/>
                    </a:cubicBezTo>
                    <a:cubicBezTo>
                      <a:pt x="5143" y="8353"/>
                      <a:pt x="5217" y="8174"/>
                      <a:pt x="5321" y="7996"/>
                    </a:cubicBezTo>
                    <a:cubicBezTo>
                      <a:pt x="5529" y="7669"/>
                      <a:pt x="5782" y="7372"/>
                      <a:pt x="6064" y="7119"/>
                    </a:cubicBezTo>
                    <a:cubicBezTo>
                      <a:pt x="7179" y="6049"/>
                      <a:pt x="8486" y="5172"/>
                      <a:pt x="9898" y="4548"/>
                    </a:cubicBezTo>
                    <a:cubicBezTo>
                      <a:pt x="10567" y="4281"/>
                      <a:pt x="11236" y="3969"/>
                      <a:pt x="11875" y="3612"/>
                    </a:cubicBezTo>
                    <a:cubicBezTo>
                      <a:pt x="12157" y="3448"/>
                      <a:pt x="12410" y="3240"/>
                      <a:pt x="12618" y="2988"/>
                    </a:cubicBezTo>
                    <a:cubicBezTo>
                      <a:pt x="13004" y="2527"/>
                      <a:pt x="13064" y="1858"/>
                      <a:pt x="12766" y="1323"/>
                    </a:cubicBezTo>
                    <a:cubicBezTo>
                      <a:pt x="12588" y="967"/>
                      <a:pt x="12291" y="684"/>
                      <a:pt x="11934" y="506"/>
                    </a:cubicBezTo>
                    <a:cubicBezTo>
                      <a:pt x="11548" y="328"/>
                      <a:pt x="11161" y="164"/>
                      <a:pt x="10760" y="45"/>
                    </a:cubicBezTo>
                    <a:cubicBezTo>
                      <a:pt x="10701" y="16"/>
                      <a:pt x="10641" y="1"/>
                      <a:pt x="105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1584667" y="2525065"/>
                <a:ext cx="170862" cy="119707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3468" extrusionOk="0">
                    <a:moveTo>
                      <a:pt x="4085" y="1"/>
                    </a:moveTo>
                    <a:cubicBezTo>
                      <a:pt x="4052" y="1"/>
                      <a:pt x="4018" y="3"/>
                      <a:pt x="3983" y="7"/>
                    </a:cubicBezTo>
                    <a:cubicBezTo>
                      <a:pt x="3716" y="22"/>
                      <a:pt x="3448" y="67"/>
                      <a:pt x="3196" y="156"/>
                    </a:cubicBezTo>
                    <a:cubicBezTo>
                      <a:pt x="2140" y="557"/>
                      <a:pt x="1204" y="1211"/>
                      <a:pt x="446" y="2058"/>
                    </a:cubicBezTo>
                    <a:cubicBezTo>
                      <a:pt x="342" y="2162"/>
                      <a:pt x="268" y="2296"/>
                      <a:pt x="223" y="2355"/>
                    </a:cubicBezTo>
                    <a:cubicBezTo>
                      <a:pt x="45" y="2712"/>
                      <a:pt x="0" y="3009"/>
                      <a:pt x="238" y="3277"/>
                    </a:cubicBezTo>
                    <a:cubicBezTo>
                      <a:pt x="366" y="3413"/>
                      <a:pt x="516" y="3467"/>
                      <a:pt x="671" y="3467"/>
                    </a:cubicBezTo>
                    <a:cubicBezTo>
                      <a:pt x="804" y="3467"/>
                      <a:pt x="940" y="3428"/>
                      <a:pt x="1070" y="3366"/>
                    </a:cubicBezTo>
                    <a:cubicBezTo>
                      <a:pt x="1264" y="3292"/>
                      <a:pt x="1457" y="3188"/>
                      <a:pt x="1635" y="3054"/>
                    </a:cubicBezTo>
                    <a:cubicBezTo>
                      <a:pt x="2304" y="2593"/>
                      <a:pt x="3017" y="2192"/>
                      <a:pt x="3760" y="1835"/>
                    </a:cubicBezTo>
                    <a:cubicBezTo>
                      <a:pt x="4028" y="1701"/>
                      <a:pt x="4280" y="1538"/>
                      <a:pt x="4518" y="1360"/>
                    </a:cubicBezTo>
                    <a:cubicBezTo>
                      <a:pt x="4815" y="1137"/>
                      <a:pt x="4949" y="840"/>
                      <a:pt x="4801" y="468"/>
                    </a:cubicBezTo>
                    <a:cubicBezTo>
                      <a:pt x="4680" y="186"/>
                      <a:pt x="4401" y="1"/>
                      <a:pt x="40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1779596" y="2486023"/>
                <a:ext cx="73902" cy="4784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1386" extrusionOk="0">
                    <a:moveTo>
                      <a:pt x="1362" y="0"/>
                    </a:moveTo>
                    <a:cubicBezTo>
                      <a:pt x="926" y="0"/>
                      <a:pt x="352" y="251"/>
                      <a:pt x="179" y="574"/>
                    </a:cubicBezTo>
                    <a:cubicBezTo>
                      <a:pt x="1" y="886"/>
                      <a:pt x="179" y="1272"/>
                      <a:pt x="536" y="1346"/>
                    </a:cubicBezTo>
                    <a:cubicBezTo>
                      <a:pt x="648" y="1373"/>
                      <a:pt x="763" y="1386"/>
                      <a:pt x="876" y="1386"/>
                    </a:cubicBezTo>
                    <a:cubicBezTo>
                      <a:pt x="1213" y="1386"/>
                      <a:pt x="1543" y="1271"/>
                      <a:pt x="1799" y="1049"/>
                    </a:cubicBezTo>
                    <a:cubicBezTo>
                      <a:pt x="2141" y="782"/>
                      <a:pt x="2081" y="247"/>
                      <a:pt x="1695" y="68"/>
                    </a:cubicBezTo>
                    <a:cubicBezTo>
                      <a:pt x="1604" y="21"/>
                      <a:pt x="1489" y="0"/>
                      <a:pt x="13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720449" y="3886396"/>
                <a:ext cx="162646" cy="124884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3618" extrusionOk="0">
                    <a:moveTo>
                      <a:pt x="3583" y="1"/>
                    </a:moveTo>
                    <a:cubicBezTo>
                      <a:pt x="3224" y="1"/>
                      <a:pt x="2829" y="188"/>
                      <a:pt x="2422" y="576"/>
                    </a:cubicBezTo>
                    <a:cubicBezTo>
                      <a:pt x="1873" y="1082"/>
                      <a:pt x="1412" y="1676"/>
                      <a:pt x="699" y="2018"/>
                    </a:cubicBezTo>
                    <a:cubicBezTo>
                      <a:pt x="253" y="2226"/>
                      <a:pt x="0" y="2597"/>
                      <a:pt x="134" y="3058"/>
                    </a:cubicBezTo>
                    <a:cubicBezTo>
                      <a:pt x="264" y="3483"/>
                      <a:pt x="600" y="3617"/>
                      <a:pt x="993" y="3617"/>
                    </a:cubicBezTo>
                    <a:cubicBezTo>
                      <a:pt x="1095" y="3617"/>
                      <a:pt x="1201" y="3608"/>
                      <a:pt x="1308" y="3593"/>
                    </a:cubicBezTo>
                    <a:cubicBezTo>
                      <a:pt x="1531" y="3563"/>
                      <a:pt x="1769" y="3519"/>
                      <a:pt x="1991" y="3444"/>
                    </a:cubicBezTo>
                    <a:cubicBezTo>
                      <a:pt x="2987" y="3103"/>
                      <a:pt x="3715" y="2612"/>
                      <a:pt x="4235" y="1869"/>
                    </a:cubicBezTo>
                    <a:cubicBezTo>
                      <a:pt x="4711" y="1186"/>
                      <a:pt x="4696" y="561"/>
                      <a:pt x="4191" y="205"/>
                    </a:cubicBezTo>
                    <a:cubicBezTo>
                      <a:pt x="4006" y="70"/>
                      <a:pt x="3801" y="1"/>
                      <a:pt x="3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2877407" y="3802756"/>
                <a:ext cx="63133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886" extrusionOk="0">
                    <a:moveTo>
                      <a:pt x="1093" y="1"/>
                    </a:moveTo>
                    <a:cubicBezTo>
                      <a:pt x="986" y="1"/>
                      <a:pt x="869" y="29"/>
                      <a:pt x="744" y="87"/>
                    </a:cubicBezTo>
                    <a:cubicBezTo>
                      <a:pt x="253" y="295"/>
                      <a:pt x="1" y="1052"/>
                      <a:pt x="238" y="1513"/>
                    </a:cubicBezTo>
                    <a:cubicBezTo>
                      <a:pt x="346" y="1750"/>
                      <a:pt x="571" y="1886"/>
                      <a:pt x="811" y="1886"/>
                    </a:cubicBezTo>
                    <a:cubicBezTo>
                      <a:pt x="902" y="1886"/>
                      <a:pt x="995" y="1866"/>
                      <a:pt x="1085" y="1825"/>
                    </a:cubicBezTo>
                    <a:cubicBezTo>
                      <a:pt x="1561" y="1602"/>
                      <a:pt x="1828" y="815"/>
                      <a:pt x="1606" y="354"/>
                    </a:cubicBezTo>
                    <a:cubicBezTo>
                      <a:pt x="1495" y="123"/>
                      <a:pt x="1317" y="1"/>
                      <a:pt x="1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987885" y="2408839"/>
                <a:ext cx="663288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7268" extrusionOk="0">
                    <a:moveTo>
                      <a:pt x="8620" y="4192"/>
                    </a:moveTo>
                    <a:cubicBezTo>
                      <a:pt x="6539" y="3701"/>
                      <a:pt x="4013" y="3939"/>
                      <a:pt x="1813" y="3434"/>
                    </a:cubicBezTo>
                    <a:cubicBezTo>
                      <a:pt x="1174" y="3285"/>
                      <a:pt x="327" y="3003"/>
                      <a:pt x="238" y="2334"/>
                    </a:cubicBezTo>
                    <a:cubicBezTo>
                      <a:pt x="0" y="818"/>
                      <a:pt x="3032" y="253"/>
                      <a:pt x="4652" y="135"/>
                    </a:cubicBezTo>
                    <a:cubicBezTo>
                      <a:pt x="6688" y="1"/>
                      <a:pt x="8427" y="239"/>
                      <a:pt x="10032" y="521"/>
                    </a:cubicBezTo>
                    <a:cubicBezTo>
                      <a:pt x="11651" y="803"/>
                      <a:pt x="13227" y="1234"/>
                      <a:pt x="14757" y="1829"/>
                    </a:cubicBezTo>
                    <a:cubicBezTo>
                      <a:pt x="15827" y="2245"/>
                      <a:pt x="16927" y="2706"/>
                      <a:pt x="17774" y="3463"/>
                    </a:cubicBezTo>
                    <a:cubicBezTo>
                      <a:pt x="18294" y="3924"/>
                      <a:pt x="19216" y="4652"/>
                      <a:pt x="18919" y="5767"/>
                    </a:cubicBezTo>
                    <a:cubicBezTo>
                      <a:pt x="18740" y="6525"/>
                      <a:pt x="17700" y="7030"/>
                      <a:pt x="16348" y="7119"/>
                    </a:cubicBezTo>
                    <a:cubicBezTo>
                      <a:pt x="14237" y="7268"/>
                      <a:pt x="12082" y="6688"/>
                      <a:pt x="10403" y="5930"/>
                    </a:cubicBezTo>
                    <a:cubicBezTo>
                      <a:pt x="9541" y="5529"/>
                      <a:pt x="8754" y="5158"/>
                      <a:pt x="8620" y="419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7" name="Google Shape;2517;p62"/>
            <p:cNvGrpSpPr/>
            <p:nvPr/>
          </p:nvGrpSpPr>
          <p:grpSpPr>
            <a:xfrm>
              <a:off x="819910" y="1282593"/>
              <a:ext cx="2662948" cy="967716"/>
              <a:chOff x="5457285" y="1206393"/>
              <a:chExt cx="2662948" cy="967716"/>
            </a:xfrm>
          </p:grpSpPr>
          <p:sp>
            <p:nvSpPr>
              <p:cNvPr id="2518" name="Google Shape;2518;p62"/>
              <p:cNvSpPr/>
              <p:nvPr/>
            </p:nvSpPr>
            <p:spPr>
              <a:xfrm>
                <a:off x="6628978" y="1206393"/>
                <a:ext cx="288326" cy="369706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9456" extrusionOk="0">
                    <a:moveTo>
                      <a:pt x="6114" y="0"/>
                    </a:moveTo>
                    <a:cubicBezTo>
                      <a:pt x="5775" y="0"/>
                      <a:pt x="5477" y="172"/>
                      <a:pt x="5215" y="424"/>
                    </a:cubicBezTo>
                    <a:cubicBezTo>
                      <a:pt x="4842" y="781"/>
                      <a:pt x="4544" y="1198"/>
                      <a:pt x="4306" y="1660"/>
                    </a:cubicBezTo>
                    <a:cubicBezTo>
                      <a:pt x="4083" y="2077"/>
                      <a:pt x="3889" y="2494"/>
                      <a:pt x="3606" y="3060"/>
                    </a:cubicBezTo>
                    <a:cubicBezTo>
                      <a:pt x="3442" y="2539"/>
                      <a:pt x="3248" y="2047"/>
                      <a:pt x="2995" y="1571"/>
                    </a:cubicBezTo>
                    <a:cubicBezTo>
                      <a:pt x="2742" y="1064"/>
                      <a:pt x="2369" y="632"/>
                      <a:pt x="1922" y="304"/>
                    </a:cubicBezTo>
                    <a:cubicBezTo>
                      <a:pt x="1681" y="142"/>
                      <a:pt x="1438" y="64"/>
                      <a:pt x="1211" y="64"/>
                    </a:cubicBezTo>
                    <a:cubicBezTo>
                      <a:pt x="792" y="64"/>
                      <a:pt x="427" y="328"/>
                      <a:pt x="224" y="811"/>
                    </a:cubicBezTo>
                    <a:cubicBezTo>
                      <a:pt x="60" y="1213"/>
                      <a:pt x="1" y="1645"/>
                      <a:pt x="60" y="2062"/>
                    </a:cubicBezTo>
                    <a:cubicBezTo>
                      <a:pt x="224" y="3522"/>
                      <a:pt x="611" y="4937"/>
                      <a:pt x="1237" y="6263"/>
                    </a:cubicBezTo>
                    <a:cubicBezTo>
                      <a:pt x="1654" y="7202"/>
                      <a:pt x="2131" y="8126"/>
                      <a:pt x="2831" y="8900"/>
                    </a:cubicBezTo>
                    <a:cubicBezTo>
                      <a:pt x="3161" y="9273"/>
                      <a:pt x="3525" y="9456"/>
                      <a:pt x="3887" y="9456"/>
                    </a:cubicBezTo>
                    <a:cubicBezTo>
                      <a:pt x="4278" y="9456"/>
                      <a:pt x="4666" y="9243"/>
                      <a:pt x="5006" y="8826"/>
                    </a:cubicBezTo>
                    <a:cubicBezTo>
                      <a:pt x="5259" y="8483"/>
                      <a:pt x="5483" y="8126"/>
                      <a:pt x="5662" y="7738"/>
                    </a:cubicBezTo>
                    <a:cubicBezTo>
                      <a:pt x="6273" y="6427"/>
                      <a:pt x="6734" y="5072"/>
                      <a:pt x="7032" y="3671"/>
                    </a:cubicBezTo>
                    <a:cubicBezTo>
                      <a:pt x="7211" y="2807"/>
                      <a:pt x="7375" y="1928"/>
                      <a:pt x="7211" y="1064"/>
                    </a:cubicBezTo>
                    <a:cubicBezTo>
                      <a:pt x="7137" y="602"/>
                      <a:pt x="6913" y="185"/>
                      <a:pt x="6436" y="51"/>
                    </a:cubicBezTo>
                    <a:cubicBezTo>
                      <a:pt x="6325" y="16"/>
                      <a:pt x="6217" y="0"/>
                      <a:pt x="61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5457285" y="1574861"/>
                <a:ext cx="485208" cy="599247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15327" extrusionOk="0">
                    <a:moveTo>
                      <a:pt x="11237" y="1"/>
                    </a:moveTo>
                    <a:cubicBezTo>
                      <a:pt x="11127" y="1"/>
                      <a:pt x="11011" y="18"/>
                      <a:pt x="10890" y="54"/>
                    </a:cubicBezTo>
                    <a:cubicBezTo>
                      <a:pt x="10578" y="158"/>
                      <a:pt x="10295" y="322"/>
                      <a:pt x="10056" y="560"/>
                    </a:cubicBezTo>
                    <a:cubicBezTo>
                      <a:pt x="9565" y="992"/>
                      <a:pt x="9133" y="1514"/>
                      <a:pt x="8775" y="2065"/>
                    </a:cubicBezTo>
                    <a:cubicBezTo>
                      <a:pt x="8686" y="2199"/>
                      <a:pt x="8611" y="2363"/>
                      <a:pt x="8447" y="2422"/>
                    </a:cubicBezTo>
                    <a:cubicBezTo>
                      <a:pt x="7792" y="2705"/>
                      <a:pt x="7151" y="3048"/>
                      <a:pt x="6540" y="3420"/>
                    </a:cubicBezTo>
                    <a:cubicBezTo>
                      <a:pt x="6436" y="3331"/>
                      <a:pt x="6391" y="3197"/>
                      <a:pt x="6406" y="3063"/>
                    </a:cubicBezTo>
                    <a:cubicBezTo>
                      <a:pt x="6421" y="2661"/>
                      <a:pt x="6287" y="2258"/>
                      <a:pt x="6049" y="1931"/>
                    </a:cubicBezTo>
                    <a:cubicBezTo>
                      <a:pt x="5866" y="1660"/>
                      <a:pt x="5572" y="1521"/>
                      <a:pt x="5276" y="1521"/>
                    </a:cubicBezTo>
                    <a:cubicBezTo>
                      <a:pt x="5019" y="1521"/>
                      <a:pt x="4761" y="1626"/>
                      <a:pt x="4574" y="1841"/>
                    </a:cubicBezTo>
                    <a:cubicBezTo>
                      <a:pt x="4350" y="2095"/>
                      <a:pt x="4187" y="2393"/>
                      <a:pt x="4112" y="2705"/>
                    </a:cubicBezTo>
                    <a:cubicBezTo>
                      <a:pt x="3933" y="3495"/>
                      <a:pt x="3918" y="4314"/>
                      <a:pt x="4052" y="5119"/>
                    </a:cubicBezTo>
                    <a:cubicBezTo>
                      <a:pt x="4097" y="5357"/>
                      <a:pt x="4142" y="5581"/>
                      <a:pt x="3963" y="5789"/>
                    </a:cubicBezTo>
                    <a:cubicBezTo>
                      <a:pt x="3471" y="6370"/>
                      <a:pt x="3025" y="6981"/>
                      <a:pt x="2622" y="7607"/>
                    </a:cubicBezTo>
                    <a:cubicBezTo>
                      <a:pt x="2552" y="7720"/>
                      <a:pt x="2488" y="7769"/>
                      <a:pt x="2426" y="7769"/>
                    </a:cubicBezTo>
                    <a:cubicBezTo>
                      <a:pt x="2357" y="7769"/>
                      <a:pt x="2291" y="7708"/>
                      <a:pt x="2220" y="7607"/>
                    </a:cubicBezTo>
                    <a:cubicBezTo>
                      <a:pt x="2056" y="7383"/>
                      <a:pt x="1848" y="7190"/>
                      <a:pt x="1609" y="7055"/>
                    </a:cubicBezTo>
                    <a:cubicBezTo>
                      <a:pt x="1436" y="6948"/>
                      <a:pt x="1250" y="6899"/>
                      <a:pt x="1069" y="6899"/>
                    </a:cubicBezTo>
                    <a:cubicBezTo>
                      <a:pt x="547" y="6899"/>
                      <a:pt x="63" y="7304"/>
                      <a:pt x="30" y="7890"/>
                    </a:cubicBezTo>
                    <a:cubicBezTo>
                      <a:pt x="0" y="8173"/>
                      <a:pt x="30" y="8471"/>
                      <a:pt x="120" y="8754"/>
                    </a:cubicBezTo>
                    <a:cubicBezTo>
                      <a:pt x="269" y="9275"/>
                      <a:pt x="537" y="9737"/>
                      <a:pt x="909" y="10124"/>
                    </a:cubicBezTo>
                    <a:cubicBezTo>
                      <a:pt x="1118" y="10333"/>
                      <a:pt x="1177" y="10661"/>
                      <a:pt x="1043" y="10929"/>
                    </a:cubicBezTo>
                    <a:cubicBezTo>
                      <a:pt x="641" y="11987"/>
                      <a:pt x="388" y="13104"/>
                      <a:pt x="283" y="14236"/>
                    </a:cubicBezTo>
                    <a:cubicBezTo>
                      <a:pt x="254" y="14430"/>
                      <a:pt x="254" y="14609"/>
                      <a:pt x="283" y="14787"/>
                    </a:cubicBezTo>
                    <a:cubicBezTo>
                      <a:pt x="313" y="15070"/>
                      <a:pt x="552" y="15294"/>
                      <a:pt x="835" y="15324"/>
                    </a:cubicBezTo>
                    <a:cubicBezTo>
                      <a:pt x="855" y="15326"/>
                      <a:pt x="875" y="15327"/>
                      <a:pt x="895" y="15327"/>
                    </a:cubicBezTo>
                    <a:cubicBezTo>
                      <a:pt x="1170" y="15327"/>
                      <a:pt x="1423" y="15140"/>
                      <a:pt x="1520" y="14862"/>
                    </a:cubicBezTo>
                    <a:cubicBezTo>
                      <a:pt x="1550" y="14683"/>
                      <a:pt x="1580" y="14504"/>
                      <a:pt x="1594" y="14325"/>
                    </a:cubicBezTo>
                    <a:cubicBezTo>
                      <a:pt x="1684" y="13595"/>
                      <a:pt x="1818" y="12866"/>
                      <a:pt x="2012" y="12150"/>
                    </a:cubicBezTo>
                    <a:cubicBezTo>
                      <a:pt x="2089" y="11906"/>
                      <a:pt x="2199" y="11784"/>
                      <a:pt x="2420" y="11784"/>
                    </a:cubicBezTo>
                    <a:cubicBezTo>
                      <a:pt x="2455" y="11784"/>
                      <a:pt x="2492" y="11787"/>
                      <a:pt x="2533" y="11793"/>
                    </a:cubicBezTo>
                    <a:cubicBezTo>
                      <a:pt x="2667" y="11823"/>
                      <a:pt x="2816" y="11823"/>
                      <a:pt x="2965" y="11823"/>
                    </a:cubicBezTo>
                    <a:cubicBezTo>
                      <a:pt x="3561" y="11793"/>
                      <a:pt x="4127" y="11689"/>
                      <a:pt x="4619" y="11301"/>
                    </a:cubicBezTo>
                    <a:cubicBezTo>
                      <a:pt x="4887" y="11123"/>
                      <a:pt x="5021" y="10795"/>
                      <a:pt x="4946" y="10482"/>
                    </a:cubicBezTo>
                    <a:cubicBezTo>
                      <a:pt x="4887" y="10169"/>
                      <a:pt x="4648" y="9916"/>
                      <a:pt x="4350" y="9826"/>
                    </a:cubicBezTo>
                    <a:cubicBezTo>
                      <a:pt x="4149" y="9759"/>
                      <a:pt x="3940" y="9726"/>
                      <a:pt x="3735" y="9726"/>
                    </a:cubicBezTo>
                    <a:cubicBezTo>
                      <a:pt x="3666" y="9726"/>
                      <a:pt x="3598" y="9730"/>
                      <a:pt x="3531" y="9737"/>
                    </a:cubicBezTo>
                    <a:cubicBezTo>
                      <a:pt x="3426" y="9747"/>
                      <a:pt x="3327" y="9787"/>
                      <a:pt x="3226" y="9787"/>
                    </a:cubicBezTo>
                    <a:cubicBezTo>
                      <a:pt x="3170" y="9787"/>
                      <a:pt x="3113" y="9774"/>
                      <a:pt x="3054" y="9737"/>
                    </a:cubicBezTo>
                    <a:cubicBezTo>
                      <a:pt x="3039" y="9692"/>
                      <a:pt x="3025" y="9663"/>
                      <a:pt x="3039" y="9633"/>
                    </a:cubicBezTo>
                    <a:cubicBezTo>
                      <a:pt x="3367" y="8888"/>
                      <a:pt x="3784" y="8188"/>
                      <a:pt x="4276" y="7547"/>
                    </a:cubicBezTo>
                    <a:cubicBezTo>
                      <a:pt x="4348" y="7438"/>
                      <a:pt x="4443" y="7396"/>
                      <a:pt x="4546" y="7396"/>
                    </a:cubicBezTo>
                    <a:cubicBezTo>
                      <a:pt x="4612" y="7396"/>
                      <a:pt x="4683" y="7414"/>
                      <a:pt x="4753" y="7443"/>
                    </a:cubicBezTo>
                    <a:cubicBezTo>
                      <a:pt x="5155" y="7592"/>
                      <a:pt x="5557" y="7696"/>
                      <a:pt x="5974" y="7771"/>
                    </a:cubicBezTo>
                    <a:cubicBezTo>
                      <a:pt x="6244" y="7828"/>
                      <a:pt x="6519" y="7861"/>
                      <a:pt x="6793" y="7861"/>
                    </a:cubicBezTo>
                    <a:cubicBezTo>
                      <a:pt x="6943" y="7861"/>
                      <a:pt x="7093" y="7851"/>
                      <a:pt x="7241" y="7830"/>
                    </a:cubicBezTo>
                    <a:cubicBezTo>
                      <a:pt x="7553" y="7785"/>
                      <a:pt x="7822" y="7562"/>
                      <a:pt x="7926" y="7264"/>
                    </a:cubicBezTo>
                    <a:cubicBezTo>
                      <a:pt x="8015" y="6951"/>
                      <a:pt x="7926" y="6623"/>
                      <a:pt x="7688" y="6400"/>
                    </a:cubicBezTo>
                    <a:cubicBezTo>
                      <a:pt x="7464" y="6162"/>
                      <a:pt x="7166" y="5983"/>
                      <a:pt x="6838" y="5908"/>
                    </a:cubicBezTo>
                    <a:cubicBezTo>
                      <a:pt x="6555" y="5834"/>
                      <a:pt x="6257" y="5759"/>
                      <a:pt x="5915" y="5670"/>
                    </a:cubicBezTo>
                    <a:cubicBezTo>
                      <a:pt x="6630" y="4940"/>
                      <a:pt x="7479" y="4329"/>
                      <a:pt x="8403" y="3867"/>
                    </a:cubicBezTo>
                    <a:cubicBezTo>
                      <a:pt x="8513" y="3792"/>
                      <a:pt x="8640" y="3755"/>
                      <a:pt x="8765" y="3755"/>
                    </a:cubicBezTo>
                    <a:cubicBezTo>
                      <a:pt x="8959" y="3755"/>
                      <a:pt x="9149" y="3844"/>
                      <a:pt x="9267" y="4016"/>
                    </a:cubicBezTo>
                    <a:cubicBezTo>
                      <a:pt x="9758" y="4523"/>
                      <a:pt x="10414" y="4851"/>
                      <a:pt x="11114" y="4955"/>
                    </a:cubicBezTo>
                    <a:cubicBezTo>
                      <a:pt x="11192" y="4967"/>
                      <a:pt x="11270" y="4973"/>
                      <a:pt x="11345" y="4973"/>
                    </a:cubicBezTo>
                    <a:cubicBezTo>
                      <a:pt x="11741" y="4973"/>
                      <a:pt x="12079" y="4811"/>
                      <a:pt x="12216" y="4523"/>
                    </a:cubicBezTo>
                    <a:cubicBezTo>
                      <a:pt x="12410" y="4106"/>
                      <a:pt x="12246" y="3748"/>
                      <a:pt x="11993" y="3406"/>
                    </a:cubicBezTo>
                    <a:cubicBezTo>
                      <a:pt x="11933" y="3331"/>
                      <a:pt x="11874" y="3257"/>
                      <a:pt x="11814" y="3212"/>
                    </a:cubicBezTo>
                    <a:cubicBezTo>
                      <a:pt x="11665" y="3078"/>
                      <a:pt x="11516" y="2974"/>
                      <a:pt x="11367" y="2869"/>
                    </a:cubicBezTo>
                    <a:cubicBezTo>
                      <a:pt x="11114" y="2720"/>
                      <a:pt x="11144" y="2586"/>
                      <a:pt x="11337" y="2407"/>
                    </a:cubicBezTo>
                    <a:cubicBezTo>
                      <a:pt x="11412" y="2333"/>
                      <a:pt x="11501" y="2258"/>
                      <a:pt x="11561" y="2169"/>
                    </a:cubicBezTo>
                    <a:cubicBezTo>
                      <a:pt x="11844" y="1886"/>
                      <a:pt x="12038" y="1514"/>
                      <a:pt x="12112" y="1111"/>
                    </a:cubicBezTo>
                    <a:cubicBezTo>
                      <a:pt x="12212" y="462"/>
                      <a:pt x="11809" y="1"/>
                      <a:pt x="11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7635611" y="1574861"/>
                <a:ext cx="484622" cy="599247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5327" extrusionOk="0">
                    <a:moveTo>
                      <a:pt x="1159" y="1"/>
                    </a:moveTo>
                    <a:cubicBezTo>
                      <a:pt x="587" y="1"/>
                      <a:pt x="184" y="462"/>
                      <a:pt x="283" y="1111"/>
                    </a:cubicBezTo>
                    <a:cubicBezTo>
                      <a:pt x="358" y="1514"/>
                      <a:pt x="552" y="1886"/>
                      <a:pt x="820" y="2169"/>
                    </a:cubicBezTo>
                    <a:cubicBezTo>
                      <a:pt x="894" y="2258"/>
                      <a:pt x="984" y="2333"/>
                      <a:pt x="1073" y="2407"/>
                    </a:cubicBezTo>
                    <a:cubicBezTo>
                      <a:pt x="1267" y="2586"/>
                      <a:pt x="1297" y="2720"/>
                      <a:pt x="1043" y="2869"/>
                    </a:cubicBezTo>
                    <a:cubicBezTo>
                      <a:pt x="879" y="2974"/>
                      <a:pt x="730" y="3078"/>
                      <a:pt x="596" y="3197"/>
                    </a:cubicBezTo>
                    <a:cubicBezTo>
                      <a:pt x="522" y="3257"/>
                      <a:pt x="462" y="3331"/>
                      <a:pt x="418" y="3406"/>
                    </a:cubicBezTo>
                    <a:cubicBezTo>
                      <a:pt x="149" y="3733"/>
                      <a:pt x="0" y="4106"/>
                      <a:pt x="194" y="4523"/>
                    </a:cubicBezTo>
                    <a:cubicBezTo>
                      <a:pt x="328" y="4803"/>
                      <a:pt x="642" y="4964"/>
                      <a:pt x="1030" y="4964"/>
                    </a:cubicBezTo>
                    <a:cubicBezTo>
                      <a:pt x="1115" y="4964"/>
                      <a:pt x="1205" y="4956"/>
                      <a:pt x="1297" y="4940"/>
                    </a:cubicBezTo>
                    <a:cubicBezTo>
                      <a:pt x="1997" y="4851"/>
                      <a:pt x="2637" y="4523"/>
                      <a:pt x="3129" y="4016"/>
                    </a:cubicBezTo>
                    <a:cubicBezTo>
                      <a:pt x="3256" y="3844"/>
                      <a:pt x="3449" y="3755"/>
                      <a:pt x="3645" y="3755"/>
                    </a:cubicBezTo>
                    <a:cubicBezTo>
                      <a:pt x="3770" y="3755"/>
                      <a:pt x="3897" y="3792"/>
                      <a:pt x="4008" y="3867"/>
                    </a:cubicBezTo>
                    <a:cubicBezTo>
                      <a:pt x="4932" y="4329"/>
                      <a:pt x="5766" y="4940"/>
                      <a:pt x="6496" y="5670"/>
                    </a:cubicBezTo>
                    <a:cubicBezTo>
                      <a:pt x="6138" y="5759"/>
                      <a:pt x="5855" y="5834"/>
                      <a:pt x="5557" y="5908"/>
                    </a:cubicBezTo>
                    <a:cubicBezTo>
                      <a:pt x="5229" y="5983"/>
                      <a:pt x="4946" y="6162"/>
                      <a:pt x="4723" y="6400"/>
                    </a:cubicBezTo>
                    <a:cubicBezTo>
                      <a:pt x="4485" y="6623"/>
                      <a:pt x="4395" y="6951"/>
                      <a:pt x="4485" y="7264"/>
                    </a:cubicBezTo>
                    <a:cubicBezTo>
                      <a:pt x="4574" y="7562"/>
                      <a:pt x="4842" y="7785"/>
                      <a:pt x="5170" y="7815"/>
                    </a:cubicBezTo>
                    <a:cubicBezTo>
                      <a:pt x="5332" y="7844"/>
                      <a:pt x="5495" y="7857"/>
                      <a:pt x="5658" y="7857"/>
                    </a:cubicBezTo>
                    <a:cubicBezTo>
                      <a:pt x="5912" y="7857"/>
                      <a:pt x="6167" y="7825"/>
                      <a:pt x="6421" y="7771"/>
                    </a:cubicBezTo>
                    <a:cubicBezTo>
                      <a:pt x="6838" y="7696"/>
                      <a:pt x="7241" y="7592"/>
                      <a:pt x="7643" y="7443"/>
                    </a:cubicBezTo>
                    <a:cubicBezTo>
                      <a:pt x="7723" y="7412"/>
                      <a:pt x="7798" y="7392"/>
                      <a:pt x="7867" y="7392"/>
                    </a:cubicBezTo>
                    <a:cubicBezTo>
                      <a:pt x="7967" y="7392"/>
                      <a:pt x="8056" y="7433"/>
                      <a:pt x="8135" y="7547"/>
                    </a:cubicBezTo>
                    <a:cubicBezTo>
                      <a:pt x="8626" y="8188"/>
                      <a:pt x="9028" y="8888"/>
                      <a:pt x="9356" y="9618"/>
                    </a:cubicBezTo>
                    <a:cubicBezTo>
                      <a:pt x="9371" y="9648"/>
                      <a:pt x="9356" y="9692"/>
                      <a:pt x="9341" y="9737"/>
                    </a:cubicBezTo>
                    <a:cubicBezTo>
                      <a:pt x="9288" y="9774"/>
                      <a:pt x="9233" y="9787"/>
                      <a:pt x="9177" y="9787"/>
                    </a:cubicBezTo>
                    <a:cubicBezTo>
                      <a:pt x="9077" y="9787"/>
                      <a:pt x="8975" y="9747"/>
                      <a:pt x="8879" y="9737"/>
                    </a:cubicBezTo>
                    <a:cubicBezTo>
                      <a:pt x="8809" y="9730"/>
                      <a:pt x="8738" y="9726"/>
                      <a:pt x="8668" y="9726"/>
                    </a:cubicBezTo>
                    <a:cubicBezTo>
                      <a:pt x="8457" y="9726"/>
                      <a:pt x="8250" y="9759"/>
                      <a:pt x="8060" y="9826"/>
                    </a:cubicBezTo>
                    <a:cubicBezTo>
                      <a:pt x="7747" y="9916"/>
                      <a:pt x="7509" y="10169"/>
                      <a:pt x="7464" y="10482"/>
                    </a:cubicBezTo>
                    <a:cubicBezTo>
                      <a:pt x="7390" y="10795"/>
                      <a:pt x="7524" y="11123"/>
                      <a:pt x="7792" y="11301"/>
                    </a:cubicBezTo>
                    <a:cubicBezTo>
                      <a:pt x="8269" y="11689"/>
                      <a:pt x="8835" y="11793"/>
                      <a:pt x="9431" y="11823"/>
                    </a:cubicBezTo>
                    <a:cubicBezTo>
                      <a:pt x="9580" y="11823"/>
                      <a:pt x="9729" y="11823"/>
                      <a:pt x="9878" y="11793"/>
                    </a:cubicBezTo>
                    <a:cubicBezTo>
                      <a:pt x="9916" y="11787"/>
                      <a:pt x="9952" y="11784"/>
                      <a:pt x="9986" y="11784"/>
                    </a:cubicBezTo>
                    <a:cubicBezTo>
                      <a:pt x="10200" y="11784"/>
                      <a:pt x="10320" y="11906"/>
                      <a:pt x="10384" y="12150"/>
                    </a:cubicBezTo>
                    <a:cubicBezTo>
                      <a:pt x="10578" y="12866"/>
                      <a:pt x="10712" y="13595"/>
                      <a:pt x="10801" y="14325"/>
                    </a:cubicBezTo>
                    <a:cubicBezTo>
                      <a:pt x="10801" y="14504"/>
                      <a:pt x="10831" y="14683"/>
                      <a:pt x="10876" y="14862"/>
                    </a:cubicBezTo>
                    <a:cubicBezTo>
                      <a:pt x="10959" y="15140"/>
                      <a:pt x="11211" y="15327"/>
                      <a:pt x="11498" y="15327"/>
                    </a:cubicBezTo>
                    <a:cubicBezTo>
                      <a:pt x="11519" y="15327"/>
                      <a:pt x="11540" y="15326"/>
                      <a:pt x="11561" y="15324"/>
                    </a:cubicBezTo>
                    <a:cubicBezTo>
                      <a:pt x="11844" y="15294"/>
                      <a:pt x="12082" y="15070"/>
                      <a:pt x="12112" y="14787"/>
                    </a:cubicBezTo>
                    <a:cubicBezTo>
                      <a:pt x="12142" y="14609"/>
                      <a:pt x="12142" y="14430"/>
                      <a:pt x="12112" y="14236"/>
                    </a:cubicBezTo>
                    <a:cubicBezTo>
                      <a:pt x="12008" y="13104"/>
                      <a:pt x="11755" y="11987"/>
                      <a:pt x="11352" y="10929"/>
                    </a:cubicBezTo>
                    <a:cubicBezTo>
                      <a:pt x="11218" y="10661"/>
                      <a:pt x="11278" y="10333"/>
                      <a:pt x="11486" y="10124"/>
                    </a:cubicBezTo>
                    <a:cubicBezTo>
                      <a:pt x="11859" y="9737"/>
                      <a:pt x="12127" y="9275"/>
                      <a:pt x="12276" y="8754"/>
                    </a:cubicBezTo>
                    <a:cubicBezTo>
                      <a:pt x="12365" y="8471"/>
                      <a:pt x="12395" y="8173"/>
                      <a:pt x="12365" y="7890"/>
                    </a:cubicBezTo>
                    <a:cubicBezTo>
                      <a:pt x="12332" y="7304"/>
                      <a:pt x="11848" y="6899"/>
                      <a:pt x="11327" y="6899"/>
                    </a:cubicBezTo>
                    <a:cubicBezTo>
                      <a:pt x="11145" y="6899"/>
                      <a:pt x="10959" y="6948"/>
                      <a:pt x="10786" y="7055"/>
                    </a:cubicBezTo>
                    <a:cubicBezTo>
                      <a:pt x="10548" y="7190"/>
                      <a:pt x="10339" y="7383"/>
                      <a:pt x="10175" y="7607"/>
                    </a:cubicBezTo>
                    <a:cubicBezTo>
                      <a:pt x="10105" y="7708"/>
                      <a:pt x="10039" y="7769"/>
                      <a:pt x="9970" y="7769"/>
                    </a:cubicBezTo>
                    <a:cubicBezTo>
                      <a:pt x="9908" y="7769"/>
                      <a:pt x="9844" y="7720"/>
                      <a:pt x="9773" y="7607"/>
                    </a:cubicBezTo>
                    <a:cubicBezTo>
                      <a:pt x="9356" y="6981"/>
                      <a:pt x="8909" y="6370"/>
                      <a:pt x="8432" y="5789"/>
                    </a:cubicBezTo>
                    <a:cubicBezTo>
                      <a:pt x="8254" y="5581"/>
                      <a:pt x="8298" y="5357"/>
                      <a:pt x="8328" y="5119"/>
                    </a:cubicBezTo>
                    <a:cubicBezTo>
                      <a:pt x="8477" y="4314"/>
                      <a:pt x="8462" y="3495"/>
                      <a:pt x="8283" y="2705"/>
                    </a:cubicBezTo>
                    <a:cubicBezTo>
                      <a:pt x="8209" y="2393"/>
                      <a:pt x="8045" y="2095"/>
                      <a:pt x="7822" y="1841"/>
                    </a:cubicBezTo>
                    <a:cubicBezTo>
                      <a:pt x="7634" y="1626"/>
                      <a:pt x="7376" y="1521"/>
                      <a:pt x="7119" y="1521"/>
                    </a:cubicBezTo>
                    <a:cubicBezTo>
                      <a:pt x="6824" y="1521"/>
                      <a:pt x="6530" y="1660"/>
                      <a:pt x="6347" y="1931"/>
                    </a:cubicBezTo>
                    <a:cubicBezTo>
                      <a:pt x="6094" y="2258"/>
                      <a:pt x="5974" y="2661"/>
                      <a:pt x="5989" y="3063"/>
                    </a:cubicBezTo>
                    <a:cubicBezTo>
                      <a:pt x="6004" y="3197"/>
                      <a:pt x="5959" y="3331"/>
                      <a:pt x="5855" y="3420"/>
                    </a:cubicBezTo>
                    <a:cubicBezTo>
                      <a:pt x="5244" y="3048"/>
                      <a:pt x="4604" y="2705"/>
                      <a:pt x="3948" y="2422"/>
                    </a:cubicBezTo>
                    <a:cubicBezTo>
                      <a:pt x="3784" y="2363"/>
                      <a:pt x="3710" y="2199"/>
                      <a:pt x="3621" y="2065"/>
                    </a:cubicBezTo>
                    <a:cubicBezTo>
                      <a:pt x="3263" y="1514"/>
                      <a:pt x="2831" y="992"/>
                      <a:pt x="2339" y="560"/>
                    </a:cubicBezTo>
                    <a:cubicBezTo>
                      <a:pt x="2101" y="322"/>
                      <a:pt x="1818" y="158"/>
                      <a:pt x="1505" y="54"/>
                    </a:cubicBezTo>
                    <a:cubicBezTo>
                      <a:pt x="1385" y="18"/>
                      <a:pt x="1269" y="1"/>
                      <a:pt x="1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2" name="Google Shape;2522;p62"/>
          <p:cNvSpPr/>
          <p:nvPr/>
        </p:nvSpPr>
        <p:spPr>
          <a:xfrm rot="10800000" flipH="1">
            <a:off x="3724205" y="1996828"/>
            <a:ext cx="113943" cy="94537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62"/>
          <p:cNvGrpSpPr/>
          <p:nvPr/>
        </p:nvGrpSpPr>
        <p:grpSpPr>
          <a:xfrm>
            <a:off x="3569901" y="4381459"/>
            <a:ext cx="763146" cy="697824"/>
            <a:chOff x="3764768" y="2214439"/>
            <a:chExt cx="515500" cy="471375"/>
          </a:xfrm>
        </p:grpSpPr>
        <p:sp>
          <p:nvSpPr>
            <p:cNvPr id="2524" name="Google Shape;2524;p62"/>
            <p:cNvSpPr/>
            <p:nvPr/>
          </p:nvSpPr>
          <p:spPr>
            <a:xfrm>
              <a:off x="3764768" y="2214439"/>
              <a:ext cx="515500" cy="471375"/>
            </a:xfrm>
            <a:custGeom>
              <a:avLst/>
              <a:gdLst/>
              <a:ahLst/>
              <a:cxnLst/>
              <a:rect l="l" t="t" r="r" b="b"/>
              <a:pathLst>
                <a:path w="20620" h="18855" extrusionOk="0">
                  <a:moveTo>
                    <a:pt x="9854" y="228"/>
                  </a:moveTo>
                  <a:cubicBezTo>
                    <a:pt x="11621" y="228"/>
                    <a:pt x="13416" y="541"/>
                    <a:pt x="14988" y="1401"/>
                  </a:cubicBezTo>
                  <a:cubicBezTo>
                    <a:pt x="16984" y="2533"/>
                    <a:pt x="18415" y="4559"/>
                    <a:pt x="19219" y="6674"/>
                  </a:cubicBezTo>
                  <a:cubicBezTo>
                    <a:pt x="20024" y="8611"/>
                    <a:pt x="20173" y="10786"/>
                    <a:pt x="19666" y="12842"/>
                  </a:cubicBezTo>
                  <a:cubicBezTo>
                    <a:pt x="18542" y="17002"/>
                    <a:pt x="14415" y="18633"/>
                    <a:pt x="10396" y="18633"/>
                  </a:cubicBezTo>
                  <a:cubicBezTo>
                    <a:pt x="9089" y="18633"/>
                    <a:pt x="7793" y="18461"/>
                    <a:pt x="6615" y="18146"/>
                  </a:cubicBezTo>
                  <a:cubicBezTo>
                    <a:pt x="5423" y="17818"/>
                    <a:pt x="4261" y="17371"/>
                    <a:pt x="3188" y="16746"/>
                  </a:cubicBezTo>
                  <a:cubicBezTo>
                    <a:pt x="2414" y="16329"/>
                    <a:pt x="1728" y="15733"/>
                    <a:pt x="1222" y="15047"/>
                  </a:cubicBezTo>
                  <a:cubicBezTo>
                    <a:pt x="983" y="14630"/>
                    <a:pt x="834" y="14153"/>
                    <a:pt x="775" y="13647"/>
                  </a:cubicBezTo>
                  <a:cubicBezTo>
                    <a:pt x="656" y="12991"/>
                    <a:pt x="566" y="12306"/>
                    <a:pt x="507" y="11621"/>
                  </a:cubicBezTo>
                  <a:cubicBezTo>
                    <a:pt x="209" y="7986"/>
                    <a:pt x="864" y="3665"/>
                    <a:pt x="4172" y="1520"/>
                  </a:cubicBezTo>
                  <a:cubicBezTo>
                    <a:pt x="4621" y="1239"/>
                    <a:pt x="5096" y="1011"/>
                    <a:pt x="5573" y="812"/>
                  </a:cubicBezTo>
                  <a:lnTo>
                    <a:pt x="5573" y="812"/>
                  </a:lnTo>
                  <a:cubicBezTo>
                    <a:pt x="5582" y="810"/>
                    <a:pt x="5592" y="807"/>
                    <a:pt x="5602" y="805"/>
                  </a:cubicBezTo>
                  <a:cubicBezTo>
                    <a:pt x="6615" y="507"/>
                    <a:pt x="7688" y="328"/>
                    <a:pt x="8731" y="268"/>
                  </a:cubicBezTo>
                  <a:cubicBezTo>
                    <a:pt x="9102" y="242"/>
                    <a:pt x="9478" y="228"/>
                    <a:pt x="9854" y="228"/>
                  </a:cubicBezTo>
                  <a:close/>
                  <a:moveTo>
                    <a:pt x="10006" y="1"/>
                  </a:moveTo>
                  <a:cubicBezTo>
                    <a:pt x="8568" y="1"/>
                    <a:pt x="7129" y="215"/>
                    <a:pt x="5811" y="566"/>
                  </a:cubicBezTo>
                  <a:lnTo>
                    <a:pt x="5615" y="610"/>
                  </a:lnTo>
                  <a:lnTo>
                    <a:pt x="5615" y="610"/>
                  </a:lnTo>
                  <a:cubicBezTo>
                    <a:pt x="5614" y="610"/>
                    <a:pt x="5613" y="610"/>
                    <a:pt x="5613" y="610"/>
                  </a:cubicBezTo>
                  <a:cubicBezTo>
                    <a:pt x="5581" y="610"/>
                    <a:pt x="5546" y="615"/>
                    <a:pt x="5513" y="626"/>
                  </a:cubicBezTo>
                  <a:cubicBezTo>
                    <a:pt x="3546" y="1371"/>
                    <a:pt x="1937" y="2861"/>
                    <a:pt x="1073" y="4797"/>
                  </a:cubicBezTo>
                  <a:cubicBezTo>
                    <a:pt x="328" y="6585"/>
                    <a:pt x="0" y="8522"/>
                    <a:pt x="90" y="10488"/>
                  </a:cubicBezTo>
                  <a:cubicBezTo>
                    <a:pt x="90" y="11859"/>
                    <a:pt x="268" y="13230"/>
                    <a:pt x="596" y="14571"/>
                  </a:cubicBezTo>
                  <a:cubicBezTo>
                    <a:pt x="834" y="15226"/>
                    <a:pt x="1281" y="15822"/>
                    <a:pt x="1848" y="16209"/>
                  </a:cubicBezTo>
                  <a:cubicBezTo>
                    <a:pt x="2771" y="16895"/>
                    <a:pt x="3784" y="17461"/>
                    <a:pt x="4857" y="17848"/>
                  </a:cubicBezTo>
                  <a:cubicBezTo>
                    <a:pt x="6586" y="18515"/>
                    <a:pt x="8402" y="18854"/>
                    <a:pt x="10220" y="18854"/>
                  </a:cubicBezTo>
                  <a:cubicBezTo>
                    <a:pt x="11410" y="18854"/>
                    <a:pt x="12600" y="18709"/>
                    <a:pt x="13766" y="18414"/>
                  </a:cubicBezTo>
                  <a:cubicBezTo>
                    <a:pt x="16120" y="17818"/>
                    <a:pt x="18266" y="16537"/>
                    <a:pt x="19428" y="14392"/>
                  </a:cubicBezTo>
                  <a:cubicBezTo>
                    <a:pt x="20381" y="12455"/>
                    <a:pt x="20619" y="10280"/>
                    <a:pt x="20113" y="8194"/>
                  </a:cubicBezTo>
                  <a:cubicBezTo>
                    <a:pt x="19636" y="5930"/>
                    <a:pt x="18444" y="3874"/>
                    <a:pt x="16746" y="2265"/>
                  </a:cubicBezTo>
                  <a:cubicBezTo>
                    <a:pt x="14921" y="628"/>
                    <a:pt x="12467" y="1"/>
                    <a:pt x="10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>
              <a:off x="3832543" y="2263689"/>
              <a:ext cx="391850" cy="374500"/>
            </a:xfrm>
            <a:custGeom>
              <a:avLst/>
              <a:gdLst/>
              <a:ahLst/>
              <a:cxnLst/>
              <a:rect l="l" t="t" r="r" b="b"/>
              <a:pathLst>
                <a:path w="15674" h="14980" extrusionOk="0">
                  <a:moveTo>
                    <a:pt x="6437" y="198"/>
                  </a:moveTo>
                  <a:cubicBezTo>
                    <a:pt x="8838" y="198"/>
                    <a:pt x="11362" y="1635"/>
                    <a:pt x="12992" y="3304"/>
                  </a:cubicBezTo>
                  <a:cubicBezTo>
                    <a:pt x="13946" y="4287"/>
                    <a:pt x="14869" y="5509"/>
                    <a:pt x="15227" y="6880"/>
                  </a:cubicBezTo>
                  <a:cubicBezTo>
                    <a:pt x="15316" y="7237"/>
                    <a:pt x="15316" y="7625"/>
                    <a:pt x="15227" y="8012"/>
                  </a:cubicBezTo>
                  <a:cubicBezTo>
                    <a:pt x="15078" y="8429"/>
                    <a:pt x="14929" y="8846"/>
                    <a:pt x="14750" y="9234"/>
                  </a:cubicBezTo>
                  <a:cubicBezTo>
                    <a:pt x="13618" y="11796"/>
                    <a:pt x="11502" y="14657"/>
                    <a:pt x="8463" y="14776"/>
                  </a:cubicBezTo>
                  <a:cubicBezTo>
                    <a:pt x="8351" y="14783"/>
                    <a:pt x="8239" y="14787"/>
                    <a:pt x="8128" y="14787"/>
                  </a:cubicBezTo>
                  <a:cubicBezTo>
                    <a:pt x="7813" y="14787"/>
                    <a:pt x="7499" y="14757"/>
                    <a:pt x="7185" y="14699"/>
                  </a:cubicBezTo>
                  <a:lnTo>
                    <a:pt x="7185" y="14699"/>
                  </a:lnTo>
                  <a:cubicBezTo>
                    <a:pt x="7176" y="14694"/>
                    <a:pt x="7165" y="14690"/>
                    <a:pt x="7152" y="14686"/>
                  </a:cubicBezTo>
                  <a:cubicBezTo>
                    <a:pt x="6437" y="14478"/>
                    <a:pt x="5781" y="14210"/>
                    <a:pt x="5156" y="13882"/>
                  </a:cubicBezTo>
                  <a:cubicBezTo>
                    <a:pt x="3785" y="13256"/>
                    <a:pt x="2623" y="12332"/>
                    <a:pt x="1729" y="11141"/>
                  </a:cubicBezTo>
                  <a:cubicBezTo>
                    <a:pt x="686" y="9681"/>
                    <a:pt x="448" y="7833"/>
                    <a:pt x="686" y="6105"/>
                  </a:cubicBezTo>
                  <a:cubicBezTo>
                    <a:pt x="865" y="4347"/>
                    <a:pt x="1669" y="2708"/>
                    <a:pt x="2951" y="1516"/>
                  </a:cubicBezTo>
                  <a:cubicBezTo>
                    <a:pt x="3986" y="582"/>
                    <a:pt x="5195" y="198"/>
                    <a:pt x="6437" y="198"/>
                  </a:cubicBezTo>
                  <a:close/>
                  <a:moveTo>
                    <a:pt x="6457" y="0"/>
                  </a:moveTo>
                  <a:cubicBezTo>
                    <a:pt x="5636" y="0"/>
                    <a:pt x="4821" y="151"/>
                    <a:pt x="4053" y="503"/>
                  </a:cubicBezTo>
                  <a:cubicBezTo>
                    <a:pt x="2474" y="1278"/>
                    <a:pt x="1282" y="2678"/>
                    <a:pt x="716" y="4317"/>
                  </a:cubicBezTo>
                  <a:cubicBezTo>
                    <a:pt x="60" y="6105"/>
                    <a:pt x="1" y="8042"/>
                    <a:pt x="597" y="9859"/>
                  </a:cubicBezTo>
                  <a:cubicBezTo>
                    <a:pt x="1550" y="12422"/>
                    <a:pt x="4172" y="14090"/>
                    <a:pt x="6705" y="14835"/>
                  </a:cubicBezTo>
                  <a:lnTo>
                    <a:pt x="6871" y="14863"/>
                  </a:lnTo>
                  <a:lnTo>
                    <a:pt x="6871" y="14863"/>
                  </a:lnTo>
                  <a:cubicBezTo>
                    <a:pt x="6875" y="14864"/>
                    <a:pt x="6879" y="14864"/>
                    <a:pt x="6884" y="14865"/>
                  </a:cubicBezTo>
                  <a:cubicBezTo>
                    <a:pt x="6884" y="14865"/>
                    <a:pt x="6884" y="14865"/>
                    <a:pt x="6884" y="14865"/>
                  </a:cubicBezTo>
                  <a:lnTo>
                    <a:pt x="6884" y="14865"/>
                  </a:lnTo>
                  <a:cubicBezTo>
                    <a:pt x="6884" y="14865"/>
                    <a:pt x="6884" y="14865"/>
                    <a:pt x="6885" y="14865"/>
                  </a:cubicBezTo>
                  <a:lnTo>
                    <a:pt x="6885" y="14865"/>
                  </a:lnTo>
                  <a:cubicBezTo>
                    <a:pt x="7274" y="14942"/>
                    <a:pt x="7666" y="14979"/>
                    <a:pt x="8054" y="14979"/>
                  </a:cubicBezTo>
                  <a:cubicBezTo>
                    <a:pt x="9328" y="14979"/>
                    <a:pt x="10571" y="14576"/>
                    <a:pt x="11621" y="13822"/>
                  </a:cubicBezTo>
                  <a:cubicBezTo>
                    <a:pt x="12843" y="12869"/>
                    <a:pt x="13856" y="11677"/>
                    <a:pt x="14571" y="10306"/>
                  </a:cubicBezTo>
                  <a:cubicBezTo>
                    <a:pt x="14869" y="9770"/>
                    <a:pt x="15137" y="9204"/>
                    <a:pt x="15346" y="8638"/>
                  </a:cubicBezTo>
                  <a:cubicBezTo>
                    <a:pt x="15525" y="8310"/>
                    <a:pt x="15614" y="7923"/>
                    <a:pt x="15674" y="7535"/>
                  </a:cubicBezTo>
                  <a:cubicBezTo>
                    <a:pt x="15674" y="7029"/>
                    <a:pt x="15555" y="6492"/>
                    <a:pt x="15316" y="6045"/>
                  </a:cubicBezTo>
                  <a:cubicBezTo>
                    <a:pt x="15018" y="5360"/>
                    <a:pt x="14631" y="4734"/>
                    <a:pt x="14184" y="4168"/>
                  </a:cubicBezTo>
                  <a:cubicBezTo>
                    <a:pt x="13022" y="2649"/>
                    <a:pt x="11502" y="1457"/>
                    <a:pt x="9744" y="712"/>
                  </a:cubicBezTo>
                  <a:cubicBezTo>
                    <a:pt x="8712" y="282"/>
                    <a:pt x="7580" y="0"/>
                    <a:pt x="6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>
              <a:off x="3870543" y="2324664"/>
              <a:ext cx="286075" cy="248100"/>
            </a:xfrm>
            <a:custGeom>
              <a:avLst/>
              <a:gdLst/>
              <a:ahLst/>
              <a:cxnLst/>
              <a:rect l="l" t="t" r="r" b="b"/>
              <a:pathLst>
                <a:path w="11443" h="9924" extrusionOk="0">
                  <a:moveTo>
                    <a:pt x="6972" y="217"/>
                  </a:moveTo>
                  <a:cubicBezTo>
                    <a:pt x="7693" y="217"/>
                    <a:pt x="8417" y="390"/>
                    <a:pt x="9058" y="686"/>
                  </a:cubicBezTo>
                  <a:cubicBezTo>
                    <a:pt x="9565" y="954"/>
                    <a:pt x="9803" y="1580"/>
                    <a:pt x="10072" y="2087"/>
                  </a:cubicBezTo>
                  <a:cubicBezTo>
                    <a:pt x="11055" y="4113"/>
                    <a:pt x="11442" y="6765"/>
                    <a:pt x="9535" y="8404"/>
                  </a:cubicBezTo>
                  <a:cubicBezTo>
                    <a:pt x="9058" y="8731"/>
                    <a:pt x="8552" y="9000"/>
                    <a:pt x="8016" y="9238"/>
                  </a:cubicBezTo>
                  <a:cubicBezTo>
                    <a:pt x="7333" y="9560"/>
                    <a:pt x="6591" y="9713"/>
                    <a:pt x="5849" y="9713"/>
                  </a:cubicBezTo>
                  <a:cubicBezTo>
                    <a:pt x="5425" y="9713"/>
                    <a:pt x="5001" y="9663"/>
                    <a:pt x="4589" y="9566"/>
                  </a:cubicBezTo>
                  <a:cubicBezTo>
                    <a:pt x="2503" y="8910"/>
                    <a:pt x="715" y="6526"/>
                    <a:pt x="954" y="4292"/>
                  </a:cubicBezTo>
                  <a:cubicBezTo>
                    <a:pt x="1252" y="1699"/>
                    <a:pt x="4172" y="329"/>
                    <a:pt x="6526" y="239"/>
                  </a:cubicBezTo>
                  <a:cubicBezTo>
                    <a:pt x="6674" y="224"/>
                    <a:pt x="6823" y="217"/>
                    <a:pt x="6972" y="217"/>
                  </a:cubicBezTo>
                  <a:close/>
                  <a:moveTo>
                    <a:pt x="7062" y="1"/>
                  </a:moveTo>
                  <a:cubicBezTo>
                    <a:pt x="5781" y="1"/>
                    <a:pt x="4500" y="269"/>
                    <a:pt x="3338" y="865"/>
                  </a:cubicBezTo>
                  <a:cubicBezTo>
                    <a:pt x="2205" y="1461"/>
                    <a:pt x="1133" y="2355"/>
                    <a:pt x="745" y="3606"/>
                  </a:cubicBezTo>
                  <a:cubicBezTo>
                    <a:pt x="0" y="5930"/>
                    <a:pt x="1639" y="8463"/>
                    <a:pt x="3695" y="9476"/>
                  </a:cubicBezTo>
                  <a:cubicBezTo>
                    <a:pt x="4309" y="9788"/>
                    <a:pt x="4984" y="9923"/>
                    <a:pt x="5671" y="9923"/>
                  </a:cubicBezTo>
                  <a:cubicBezTo>
                    <a:pt x="7139" y="9923"/>
                    <a:pt x="8669" y="9308"/>
                    <a:pt x="9805" y="8484"/>
                  </a:cubicBezTo>
                  <a:lnTo>
                    <a:pt x="9805" y="8484"/>
                  </a:lnTo>
                  <a:cubicBezTo>
                    <a:pt x="9816" y="8477"/>
                    <a:pt x="9826" y="8471"/>
                    <a:pt x="9833" y="8463"/>
                  </a:cubicBezTo>
                  <a:lnTo>
                    <a:pt x="9833" y="8463"/>
                  </a:lnTo>
                  <a:cubicBezTo>
                    <a:pt x="9833" y="8463"/>
                    <a:pt x="9833" y="8463"/>
                    <a:pt x="9833" y="8463"/>
                  </a:cubicBezTo>
                  <a:cubicBezTo>
                    <a:pt x="9865" y="8447"/>
                    <a:pt x="9879" y="8434"/>
                    <a:pt x="9880" y="8424"/>
                  </a:cubicBezTo>
                  <a:lnTo>
                    <a:pt x="9880" y="8424"/>
                  </a:lnTo>
                  <a:cubicBezTo>
                    <a:pt x="10774" y="7650"/>
                    <a:pt x="11264" y="6536"/>
                    <a:pt x="11293" y="5364"/>
                  </a:cubicBezTo>
                  <a:cubicBezTo>
                    <a:pt x="11263" y="4292"/>
                    <a:pt x="11025" y="3249"/>
                    <a:pt x="10578" y="2295"/>
                  </a:cubicBezTo>
                  <a:cubicBezTo>
                    <a:pt x="10429" y="1938"/>
                    <a:pt x="10250" y="1580"/>
                    <a:pt x="10042" y="1252"/>
                  </a:cubicBezTo>
                  <a:cubicBezTo>
                    <a:pt x="9923" y="1014"/>
                    <a:pt x="9774" y="805"/>
                    <a:pt x="9565" y="627"/>
                  </a:cubicBezTo>
                  <a:cubicBezTo>
                    <a:pt x="8880" y="120"/>
                    <a:pt x="7896" y="31"/>
                    <a:pt x="7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4"/>
          <p:cNvSpPr/>
          <p:nvPr/>
        </p:nvSpPr>
        <p:spPr>
          <a:xfrm>
            <a:off x="4721715" y="3189825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4"/>
          <p:cNvSpPr/>
          <p:nvPr/>
        </p:nvSpPr>
        <p:spPr>
          <a:xfrm>
            <a:off x="4721715" y="1786675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4"/>
          <p:cNvSpPr/>
          <p:nvPr/>
        </p:nvSpPr>
        <p:spPr>
          <a:xfrm>
            <a:off x="921515" y="3189828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4"/>
          <p:cNvSpPr/>
          <p:nvPr/>
        </p:nvSpPr>
        <p:spPr>
          <a:xfrm>
            <a:off x="935627" y="1802365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4"/>
          <p:cNvSpPr txBox="1">
            <a:spLocks noGrp="1"/>
          </p:cNvSpPr>
          <p:nvPr>
            <p:ph type="title"/>
          </p:nvPr>
        </p:nvSpPr>
        <p:spPr>
          <a:xfrm>
            <a:off x="488457" y="239621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sz="3200" b="1" i="0" dirty="0">
                <a:solidFill>
                  <a:schemeClr val="tx1"/>
                </a:solidFill>
                <a:effectLst/>
                <a:latin typeface="Söhne"/>
              </a:rPr>
              <a:t>Bitácora Ambiental y Sistema de Información Geográfica (SIG)</a:t>
            </a:r>
            <a:br>
              <a:rPr lang="es-E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s-ES" b="0" i="0" dirty="0">
                <a:solidFill>
                  <a:srgbClr val="D1D5DB"/>
                </a:solidFill>
                <a:effectLst/>
                <a:latin typeface="Söhne"/>
              </a:rPr>
            </a:br>
            <a:endParaRPr dirty="0"/>
          </a:p>
        </p:txBody>
      </p:sp>
      <p:sp>
        <p:nvSpPr>
          <p:cNvPr id="1742" name="Google Shape;1742;p44"/>
          <p:cNvSpPr txBox="1">
            <a:spLocks noGrp="1"/>
          </p:cNvSpPr>
          <p:nvPr>
            <p:ph type="title" idx="2"/>
          </p:nvPr>
        </p:nvSpPr>
        <p:spPr>
          <a:xfrm>
            <a:off x="7913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3" name="Google Shape;1743;p44"/>
          <p:cNvSpPr txBox="1">
            <a:spLocks noGrp="1"/>
          </p:cNvSpPr>
          <p:nvPr>
            <p:ph type="subTitle" idx="1"/>
          </p:nvPr>
        </p:nvSpPr>
        <p:spPr>
          <a:xfrm>
            <a:off x="1777786" y="1637845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Bitácora Ambiental</a:t>
            </a:r>
            <a:endParaRPr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4" name="Google Shape;1744;p44"/>
          <p:cNvSpPr txBox="1">
            <a:spLocks noGrp="1"/>
          </p:cNvSpPr>
          <p:nvPr>
            <p:ph type="subTitle" idx="3"/>
          </p:nvPr>
        </p:nvSpPr>
        <p:spPr>
          <a:xfrm>
            <a:off x="1665861" y="1811966"/>
            <a:ext cx="2917618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Es un registro público que rinde cuentas sobre el proceso, facilita acceso a información y evalúa cumplimiento.</a:t>
            </a:r>
          </a:p>
        </p:txBody>
      </p:sp>
      <p:sp>
        <p:nvSpPr>
          <p:cNvPr id="1745" name="Google Shape;1745;p44"/>
          <p:cNvSpPr txBox="1">
            <a:spLocks noGrp="1"/>
          </p:cNvSpPr>
          <p:nvPr>
            <p:ph type="title" idx="4"/>
          </p:nvPr>
        </p:nvSpPr>
        <p:spPr>
          <a:xfrm>
            <a:off x="7913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6" name="Google Shape;1746;p44"/>
          <p:cNvSpPr txBox="1">
            <a:spLocks noGrp="1"/>
          </p:cNvSpPr>
          <p:nvPr>
            <p:ph type="subTitle" idx="5"/>
          </p:nvPr>
        </p:nvSpPr>
        <p:spPr>
          <a:xfrm>
            <a:off x="5627079" y="1708324"/>
            <a:ext cx="281827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Sistema de Información Geográfica (SIG)</a:t>
            </a:r>
            <a:endParaRPr lang="es-MX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6"/>
          </p:nvPr>
        </p:nvSpPr>
        <p:spPr>
          <a:xfrm>
            <a:off x="5676459" y="1811966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Plataforma que integra datos espaciales y técnicas para análisis y toma de decisiones</a:t>
            </a:r>
            <a:endParaRPr dirty="0"/>
          </a:p>
        </p:txBody>
      </p:sp>
      <p:sp>
        <p:nvSpPr>
          <p:cNvPr id="1748" name="Google Shape;1748;p44"/>
          <p:cNvSpPr txBox="1">
            <a:spLocks noGrp="1"/>
          </p:cNvSpPr>
          <p:nvPr>
            <p:ph type="title" idx="7"/>
          </p:nvPr>
        </p:nvSpPr>
        <p:spPr>
          <a:xfrm>
            <a:off x="45915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8"/>
          </p:nvPr>
        </p:nvSpPr>
        <p:spPr>
          <a:xfrm>
            <a:off x="1887600" y="3368085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Importancia de la Bitácora</a:t>
            </a:r>
            <a:endParaRPr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9"/>
          </p:nvPr>
        </p:nvSpPr>
        <p:spPr>
          <a:xfrm>
            <a:off x="1673701" y="3466751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Ayuda a dar certidumbre a proyectos de inversión y evaluar efectividad de lineamientos.</a:t>
            </a:r>
          </a:p>
        </p:txBody>
      </p:sp>
      <p:sp>
        <p:nvSpPr>
          <p:cNvPr id="1751" name="Google Shape;1751;p44"/>
          <p:cNvSpPr txBox="1">
            <a:spLocks noGrp="1"/>
          </p:cNvSpPr>
          <p:nvPr>
            <p:ph type="title" idx="13"/>
          </p:nvPr>
        </p:nvSpPr>
        <p:spPr>
          <a:xfrm>
            <a:off x="45915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2" name="Google Shape;1752;p44"/>
          <p:cNvSpPr txBox="1">
            <a:spLocks noGrp="1"/>
          </p:cNvSpPr>
          <p:nvPr>
            <p:ph type="subTitle" idx="14"/>
          </p:nvPr>
        </p:nvSpPr>
        <p:spPr>
          <a:xfrm>
            <a:off x="5601217" y="3155563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Utilidad del SIG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5"/>
          </p:nvPr>
        </p:nvSpPr>
        <p:spPr>
          <a:xfrm>
            <a:off x="5615329" y="3406978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Permite visualizar y analizar información geográfica para tomar decisiones informadas en el ordenamiento</a:t>
            </a:r>
            <a:endParaRPr dirty="0"/>
          </a:p>
        </p:txBody>
      </p:sp>
      <p:grpSp>
        <p:nvGrpSpPr>
          <p:cNvPr id="1754" name="Google Shape;1754;p44"/>
          <p:cNvGrpSpPr/>
          <p:nvPr/>
        </p:nvGrpSpPr>
        <p:grpSpPr>
          <a:xfrm>
            <a:off x="6954679" y="-620484"/>
            <a:ext cx="2865902" cy="2866186"/>
            <a:chOff x="7229917" y="-939609"/>
            <a:chExt cx="2865902" cy="2866186"/>
          </a:xfrm>
        </p:grpSpPr>
        <p:grpSp>
          <p:nvGrpSpPr>
            <p:cNvPr id="1755" name="Google Shape;1755;p44"/>
            <p:cNvGrpSpPr/>
            <p:nvPr/>
          </p:nvGrpSpPr>
          <p:grpSpPr>
            <a:xfrm>
              <a:off x="7229917" y="-938831"/>
              <a:ext cx="2865902" cy="2666882"/>
              <a:chOff x="7229917" y="-938831"/>
              <a:chExt cx="2865902" cy="2666882"/>
            </a:xfrm>
          </p:grpSpPr>
          <p:sp>
            <p:nvSpPr>
              <p:cNvPr id="1756" name="Google Shape;1756;p44"/>
              <p:cNvSpPr/>
              <p:nvPr/>
            </p:nvSpPr>
            <p:spPr>
              <a:xfrm rot="5202986" flipH="1">
                <a:off x="7405437" y="-968556"/>
                <a:ext cx="2514862" cy="2726332"/>
              </a:xfrm>
              <a:custGeom>
                <a:avLst/>
                <a:gdLst/>
                <a:ahLst/>
                <a:cxnLst/>
                <a:rect l="l" t="t" r="r" b="b"/>
                <a:pathLst>
                  <a:path w="62425" h="67670" extrusionOk="0">
                    <a:moveTo>
                      <a:pt x="42599" y="1"/>
                    </a:moveTo>
                    <a:cubicBezTo>
                      <a:pt x="33273" y="1"/>
                      <a:pt x="24436" y="5343"/>
                      <a:pt x="14889" y="5343"/>
                    </a:cubicBezTo>
                    <a:cubicBezTo>
                      <a:pt x="14388" y="5343"/>
                      <a:pt x="13885" y="5329"/>
                      <a:pt x="13379" y="5298"/>
                    </a:cubicBezTo>
                    <a:cubicBezTo>
                      <a:pt x="12134" y="5228"/>
                      <a:pt x="10849" y="5098"/>
                      <a:pt x="9587" y="5098"/>
                    </a:cubicBezTo>
                    <a:cubicBezTo>
                      <a:pt x="8161" y="5098"/>
                      <a:pt x="6763" y="5263"/>
                      <a:pt x="5483" y="5864"/>
                    </a:cubicBezTo>
                    <a:cubicBezTo>
                      <a:pt x="2831" y="7085"/>
                      <a:pt x="1252" y="9946"/>
                      <a:pt x="567" y="12806"/>
                    </a:cubicBezTo>
                    <a:cubicBezTo>
                      <a:pt x="1" y="15279"/>
                      <a:pt x="1" y="17812"/>
                      <a:pt x="537" y="20285"/>
                    </a:cubicBezTo>
                    <a:cubicBezTo>
                      <a:pt x="1461" y="24695"/>
                      <a:pt x="3993" y="28598"/>
                      <a:pt x="7658" y="31221"/>
                    </a:cubicBezTo>
                    <a:cubicBezTo>
                      <a:pt x="13350" y="35184"/>
                      <a:pt x="21603" y="35958"/>
                      <a:pt x="25209" y="41918"/>
                    </a:cubicBezTo>
                    <a:cubicBezTo>
                      <a:pt x="27801" y="46208"/>
                      <a:pt x="26937" y="51721"/>
                      <a:pt x="28337" y="56518"/>
                    </a:cubicBezTo>
                    <a:cubicBezTo>
                      <a:pt x="30524" y="64017"/>
                      <a:pt x="36902" y="67669"/>
                      <a:pt x="43484" y="67669"/>
                    </a:cubicBezTo>
                    <a:cubicBezTo>
                      <a:pt x="49010" y="67669"/>
                      <a:pt x="54680" y="65095"/>
                      <a:pt x="58134" y="60064"/>
                    </a:cubicBezTo>
                    <a:cubicBezTo>
                      <a:pt x="61531" y="55117"/>
                      <a:pt x="62425" y="48622"/>
                      <a:pt x="60875" y="42841"/>
                    </a:cubicBezTo>
                    <a:cubicBezTo>
                      <a:pt x="59713" y="38521"/>
                      <a:pt x="57300" y="34647"/>
                      <a:pt x="56108" y="30356"/>
                    </a:cubicBezTo>
                    <a:cubicBezTo>
                      <a:pt x="55274" y="27436"/>
                      <a:pt x="55005" y="24367"/>
                      <a:pt x="55363" y="21358"/>
                    </a:cubicBezTo>
                    <a:cubicBezTo>
                      <a:pt x="55840" y="16888"/>
                      <a:pt x="57598" y="12270"/>
                      <a:pt x="56197" y="7979"/>
                    </a:cubicBezTo>
                    <a:cubicBezTo>
                      <a:pt x="54767" y="3599"/>
                      <a:pt x="50208" y="828"/>
                      <a:pt x="45649" y="202"/>
                    </a:cubicBezTo>
                    <a:cubicBezTo>
                      <a:pt x="44626" y="63"/>
                      <a:pt x="43609" y="1"/>
                      <a:pt x="42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57" name="Google Shape;1757;p44"/>
              <p:cNvGrpSpPr/>
              <p:nvPr/>
            </p:nvGrpSpPr>
            <p:grpSpPr>
              <a:xfrm rot="8100000">
                <a:off x="8939114" y="1159920"/>
                <a:ext cx="70212" cy="266577"/>
                <a:chOff x="5735123" y="3863031"/>
                <a:chExt cx="70213" cy="266579"/>
              </a:xfrm>
            </p:grpSpPr>
            <p:sp>
              <p:nvSpPr>
                <p:cNvPr id="1758" name="Google Shape;1758;p44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44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60" name="Google Shape;1760;p44"/>
            <p:cNvSpPr/>
            <p:nvPr/>
          </p:nvSpPr>
          <p:spPr>
            <a:xfrm rot="4740398" flipH="1">
              <a:off x="7473622" y="-684296"/>
              <a:ext cx="2462087" cy="2355561"/>
            </a:xfrm>
            <a:custGeom>
              <a:avLst/>
              <a:gdLst/>
              <a:ahLst/>
              <a:cxnLst/>
              <a:rect l="l" t="t" r="r" b="b"/>
              <a:pathLst>
                <a:path w="61114" h="58462" fill="none" extrusionOk="0">
                  <a:moveTo>
                    <a:pt x="2920" y="14929"/>
                  </a:moveTo>
                  <a:cubicBezTo>
                    <a:pt x="4231" y="18594"/>
                    <a:pt x="7479" y="21216"/>
                    <a:pt x="10995" y="22825"/>
                  </a:cubicBezTo>
                  <a:cubicBezTo>
                    <a:pt x="13617" y="24047"/>
                    <a:pt x="16478" y="24821"/>
                    <a:pt x="18951" y="26341"/>
                  </a:cubicBezTo>
                  <a:cubicBezTo>
                    <a:pt x="22735" y="28695"/>
                    <a:pt x="25298" y="32598"/>
                    <a:pt x="25953" y="37008"/>
                  </a:cubicBezTo>
                  <a:cubicBezTo>
                    <a:pt x="26340" y="39600"/>
                    <a:pt x="26013" y="42223"/>
                    <a:pt x="26251" y="44815"/>
                  </a:cubicBezTo>
                  <a:cubicBezTo>
                    <a:pt x="26579" y="48778"/>
                    <a:pt x="28277" y="52741"/>
                    <a:pt x="31495" y="55065"/>
                  </a:cubicBezTo>
                  <a:cubicBezTo>
                    <a:pt x="33641" y="56614"/>
                    <a:pt x="36263" y="57359"/>
                    <a:pt x="38885" y="57627"/>
                  </a:cubicBezTo>
                  <a:cubicBezTo>
                    <a:pt x="46185" y="58462"/>
                    <a:pt x="54320" y="55601"/>
                    <a:pt x="57925" y="49195"/>
                  </a:cubicBezTo>
                  <a:cubicBezTo>
                    <a:pt x="61113" y="43474"/>
                    <a:pt x="60160" y="36412"/>
                    <a:pt x="58580" y="30066"/>
                  </a:cubicBezTo>
                  <a:cubicBezTo>
                    <a:pt x="57001" y="23749"/>
                    <a:pt x="54856" y="17253"/>
                    <a:pt x="55899" y="10817"/>
                  </a:cubicBezTo>
                  <a:cubicBezTo>
                    <a:pt x="56286" y="8612"/>
                    <a:pt x="56971" y="6348"/>
                    <a:pt x="56227" y="4232"/>
                  </a:cubicBezTo>
                  <a:cubicBezTo>
                    <a:pt x="55213" y="1342"/>
                    <a:pt x="51757" y="1"/>
                    <a:pt x="48688" y="239"/>
                  </a:cubicBezTo>
                  <a:cubicBezTo>
                    <a:pt x="45619" y="448"/>
                    <a:pt x="42788" y="1818"/>
                    <a:pt x="39838" y="2712"/>
                  </a:cubicBezTo>
                  <a:cubicBezTo>
                    <a:pt x="35488" y="4023"/>
                    <a:pt x="30870" y="4292"/>
                    <a:pt x="26370" y="3517"/>
                  </a:cubicBezTo>
                  <a:cubicBezTo>
                    <a:pt x="22556" y="2861"/>
                    <a:pt x="18862" y="1431"/>
                    <a:pt x="14958" y="1103"/>
                  </a:cubicBezTo>
                  <a:cubicBezTo>
                    <a:pt x="7420" y="537"/>
                    <a:pt x="0" y="6765"/>
                    <a:pt x="2920" y="14929"/>
                  </a:cubicBezTo>
                  <a:close/>
                </a:path>
              </a:pathLst>
            </a:custGeom>
            <a:noFill/>
            <a:ln w="9675" cap="flat" cmpd="sng">
              <a:solidFill>
                <a:schemeClr val="accent1"/>
              </a:solidFill>
              <a:prstDash val="solid"/>
              <a:miter lim="297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1" name="Google Shape;1761;p44"/>
            <p:cNvGrpSpPr/>
            <p:nvPr/>
          </p:nvGrpSpPr>
          <p:grpSpPr>
            <a:xfrm rot="-3298310">
              <a:off x="8268470" y="-365522"/>
              <a:ext cx="781177" cy="840852"/>
              <a:chOff x="8604632" y="-457076"/>
              <a:chExt cx="781149" cy="840821"/>
            </a:xfrm>
          </p:grpSpPr>
          <p:sp>
            <p:nvSpPr>
              <p:cNvPr id="1762" name="Google Shape;1762;p44"/>
              <p:cNvSpPr/>
              <p:nvPr/>
            </p:nvSpPr>
            <p:spPr>
              <a:xfrm>
                <a:off x="8617645" y="162156"/>
                <a:ext cx="91775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902" extrusionOk="0">
                    <a:moveTo>
                      <a:pt x="958" y="0"/>
                    </a:moveTo>
                    <a:cubicBezTo>
                      <a:pt x="479" y="0"/>
                      <a:pt x="1" y="856"/>
                      <a:pt x="362" y="1556"/>
                    </a:cubicBezTo>
                    <a:cubicBezTo>
                      <a:pt x="486" y="1794"/>
                      <a:pt x="716" y="1901"/>
                      <a:pt x="956" y="1901"/>
                    </a:cubicBezTo>
                    <a:cubicBezTo>
                      <a:pt x="1585" y="1901"/>
                      <a:pt x="2278" y="1169"/>
                      <a:pt x="1286" y="155"/>
                    </a:cubicBezTo>
                    <a:cubicBezTo>
                      <a:pt x="1184" y="47"/>
                      <a:pt x="1071" y="0"/>
                      <a:pt x="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4"/>
              <p:cNvSpPr/>
              <p:nvPr/>
            </p:nvSpPr>
            <p:spPr>
              <a:xfrm>
                <a:off x="8805309" y="295309"/>
                <a:ext cx="134480" cy="88437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95" extrusionOk="0">
                    <a:moveTo>
                      <a:pt x="1367" y="1"/>
                    </a:moveTo>
                    <a:cubicBezTo>
                      <a:pt x="636" y="1"/>
                      <a:pt x="0" y="1354"/>
                      <a:pt x="1008" y="2035"/>
                    </a:cubicBezTo>
                    <a:cubicBezTo>
                      <a:pt x="1183" y="2145"/>
                      <a:pt x="1368" y="2194"/>
                      <a:pt x="1547" y="2194"/>
                    </a:cubicBezTo>
                    <a:cubicBezTo>
                      <a:pt x="2524" y="2194"/>
                      <a:pt x="3337" y="744"/>
                      <a:pt x="1574" y="38"/>
                    </a:cubicBezTo>
                    <a:cubicBezTo>
                      <a:pt x="1505" y="13"/>
                      <a:pt x="1436" y="1"/>
                      <a:pt x="1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4"/>
              <p:cNvSpPr/>
              <p:nvPr/>
            </p:nvSpPr>
            <p:spPr>
              <a:xfrm>
                <a:off x="8604632" y="-232871"/>
                <a:ext cx="102935" cy="110677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747" extrusionOk="0">
                    <a:moveTo>
                      <a:pt x="1324" y="1"/>
                    </a:moveTo>
                    <a:cubicBezTo>
                      <a:pt x="1290" y="1"/>
                      <a:pt x="1255" y="3"/>
                      <a:pt x="1222" y="8"/>
                    </a:cubicBezTo>
                    <a:cubicBezTo>
                      <a:pt x="149" y="127"/>
                      <a:pt x="0" y="991"/>
                      <a:pt x="179" y="2154"/>
                    </a:cubicBezTo>
                    <a:cubicBezTo>
                      <a:pt x="255" y="2576"/>
                      <a:pt x="551" y="2746"/>
                      <a:pt x="905" y="2746"/>
                    </a:cubicBezTo>
                    <a:cubicBezTo>
                      <a:pt x="1524" y="2746"/>
                      <a:pt x="2319" y="2224"/>
                      <a:pt x="2414" y="1617"/>
                    </a:cubicBezTo>
                    <a:cubicBezTo>
                      <a:pt x="2554" y="690"/>
                      <a:pt x="1899" y="1"/>
                      <a:pt x="1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4"/>
              <p:cNvSpPr/>
              <p:nvPr/>
            </p:nvSpPr>
            <p:spPr>
              <a:xfrm>
                <a:off x="8790684" y="-457076"/>
                <a:ext cx="142376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617" extrusionOk="0">
                    <a:moveTo>
                      <a:pt x="1139" y="0"/>
                    </a:moveTo>
                    <a:cubicBezTo>
                      <a:pt x="1127" y="0"/>
                      <a:pt x="1115" y="1"/>
                      <a:pt x="1103" y="1"/>
                    </a:cubicBezTo>
                    <a:cubicBezTo>
                      <a:pt x="60" y="61"/>
                      <a:pt x="1" y="1193"/>
                      <a:pt x="150" y="1849"/>
                    </a:cubicBezTo>
                    <a:cubicBezTo>
                      <a:pt x="292" y="2467"/>
                      <a:pt x="947" y="3616"/>
                      <a:pt x="1766" y="3616"/>
                    </a:cubicBezTo>
                    <a:cubicBezTo>
                      <a:pt x="1974" y="3616"/>
                      <a:pt x="2191" y="3543"/>
                      <a:pt x="2414" y="3368"/>
                    </a:cubicBezTo>
                    <a:cubicBezTo>
                      <a:pt x="3533" y="2514"/>
                      <a:pt x="2178" y="0"/>
                      <a:pt x="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4"/>
              <p:cNvSpPr/>
              <p:nvPr/>
            </p:nvSpPr>
            <p:spPr>
              <a:xfrm>
                <a:off x="9263669" y="116510"/>
                <a:ext cx="122111" cy="12917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206" extrusionOk="0">
                    <a:moveTo>
                      <a:pt x="1533" y="0"/>
                    </a:moveTo>
                    <a:cubicBezTo>
                      <a:pt x="1499" y="0"/>
                      <a:pt x="1464" y="3"/>
                      <a:pt x="1431" y="7"/>
                    </a:cubicBezTo>
                    <a:cubicBezTo>
                      <a:pt x="179" y="186"/>
                      <a:pt x="0" y="1169"/>
                      <a:pt x="239" y="2510"/>
                    </a:cubicBezTo>
                    <a:cubicBezTo>
                      <a:pt x="325" y="3006"/>
                      <a:pt x="666" y="3206"/>
                      <a:pt x="1075" y="3206"/>
                    </a:cubicBezTo>
                    <a:cubicBezTo>
                      <a:pt x="1795" y="3206"/>
                      <a:pt x="2728" y="2587"/>
                      <a:pt x="2861" y="1884"/>
                    </a:cubicBezTo>
                    <a:cubicBezTo>
                      <a:pt x="3031" y="808"/>
                      <a:pt x="2204" y="0"/>
                      <a:pt x="15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4"/>
              <p:cNvSpPr/>
              <p:nvPr/>
            </p:nvSpPr>
            <p:spPr>
              <a:xfrm>
                <a:off x="8937495" y="-208053"/>
                <a:ext cx="179763" cy="16257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035" extrusionOk="0">
                    <a:moveTo>
                      <a:pt x="2115" y="0"/>
                    </a:moveTo>
                    <a:cubicBezTo>
                      <a:pt x="1605" y="0"/>
                      <a:pt x="1084" y="161"/>
                      <a:pt x="737" y="495"/>
                    </a:cubicBezTo>
                    <a:cubicBezTo>
                      <a:pt x="1" y="1202"/>
                      <a:pt x="1201" y="4035"/>
                      <a:pt x="2498" y="4035"/>
                    </a:cubicBezTo>
                    <a:cubicBezTo>
                      <a:pt x="2566" y="4035"/>
                      <a:pt x="2635" y="4027"/>
                      <a:pt x="2703" y="4011"/>
                    </a:cubicBezTo>
                    <a:cubicBezTo>
                      <a:pt x="4074" y="3713"/>
                      <a:pt x="4461" y="2163"/>
                      <a:pt x="3597" y="703"/>
                    </a:cubicBezTo>
                    <a:cubicBezTo>
                      <a:pt x="3351" y="243"/>
                      <a:pt x="2741" y="0"/>
                      <a:pt x="2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4"/>
              <p:cNvSpPr/>
              <p:nvPr/>
            </p:nvSpPr>
            <p:spPr>
              <a:xfrm>
                <a:off x="8990474" y="198053"/>
                <a:ext cx="112040" cy="9379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2328" extrusionOk="0">
                    <a:moveTo>
                      <a:pt x="1169" y="1"/>
                    </a:moveTo>
                    <a:cubicBezTo>
                      <a:pt x="583" y="1"/>
                      <a:pt x="0" y="1047"/>
                      <a:pt x="435" y="1916"/>
                    </a:cubicBezTo>
                    <a:cubicBezTo>
                      <a:pt x="589" y="2200"/>
                      <a:pt x="868" y="2328"/>
                      <a:pt x="1157" y="2328"/>
                    </a:cubicBezTo>
                    <a:cubicBezTo>
                      <a:pt x="1929" y="2328"/>
                      <a:pt x="2781" y="1423"/>
                      <a:pt x="1567" y="188"/>
                    </a:cubicBezTo>
                    <a:cubicBezTo>
                      <a:pt x="1443" y="58"/>
                      <a:pt x="1306" y="1"/>
                      <a:pt x="1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4"/>
              <p:cNvSpPr/>
              <p:nvPr/>
            </p:nvSpPr>
            <p:spPr>
              <a:xfrm>
                <a:off x="8799628" y="-25507"/>
                <a:ext cx="134157" cy="8751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2172" extrusionOk="0">
                    <a:moveTo>
                      <a:pt x="1341" y="1"/>
                    </a:moveTo>
                    <a:cubicBezTo>
                      <a:pt x="617" y="1"/>
                      <a:pt x="1" y="1337"/>
                      <a:pt x="1000" y="2012"/>
                    </a:cubicBezTo>
                    <a:cubicBezTo>
                      <a:pt x="1176" y="2123"/>
                      <a:pt x="1360" y="2172"/>
                      <a:pt x="1539" y="2172"/>
                    </a:cubicBezTo>
                    <a:cubicBezTo>
                      <a:pt x="2517" y="2172"/>
                      <a:pt x="3329" y="726"/>
                      <a:pt x="1566" y="46"/>
                    </a:cubicBezTo>
                    <a:cubicBezTo>
                      <a:pt x="1491" y="15"/>
                      <a:pt x="1415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0" name="Google Shape;1770;p44"/>
          <p:cNvSpPr/>
          <p:nvPr/>
        </p:nvSpPr>
        <p:spPr>
          <a:xfrm rot="10800000" flipH="1">
            <a:off x="7145017" y="1133941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4"/>
          <p:cNvSpPr/>
          <p:nvPr/>
        </p:nvSpPr>
        <p:spPr>
          <a:xfrm rot="10800000" flipH="1">
            <a:off x="5673703" y="798810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4"/>
          <p:cNvSpPr/>
          <p:nvPr/>
        </p:nvSpPr>
        <p:spPr>
          <a:xfrm rot="10800000" flipH="1">
            <a:off x="6515178" y="4395685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mentary Awareness-raising Activities on Environmental Education Day by Slidesgo">
  <a:themeElements>
    <a:clrScheme name="Simple Light">
      <a:dk1>
        <a:srgbClr val="222221"/>
      </a:dk1>
      <a:lt1>
        <a:srgbClr val="EFF1E8"/>
      </a:lt1>
      <a:dk2>
        <a:srgbClr val="C6D576"/>
      </a:dk2>
      <a:lt2>
        <a:srgbClr val="76861F"/>
      </a:lt2>
      <a:accent1>
        <a:srgbClr val="616F18"/>
      </a:accent1>
      <a:accent2>
        <a:srgbClr val="DEE2A3"/>
      </a:accent2>
      <a:accent3>
        <a:srgbClr val="EBEECE"/>
      </a:accent3>
      <a:accent4>
        <a:srgbClr val="AFCDF4"/>
      </a:accent4>
      <a:accent5>
        <a:srgbClr val="8FB7F6"/>
      </a:accent5>
      <a:accent6>
        <a:srgbClr val="FFFFFF"/>
      </a:accent6>
      <a:hlink>
        <a:srgbClr val="2222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709</Words>
  <Application>Microsoft Office PowerPoint</Application>
  <PresentationFormat>Presentación en pantalla (16:9)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Söhne</vt:lpstr>
      <vt:lpstr>Proxima Nova</vt:lpstr>
      <vt:lpstr>ABeeZee</vt:lpstr>
      <vt:lpstr>Anaheim</vt:lpstr>
      <vt:lpstr>Georgia</vt:lpstr>
      <vt:lpstr>Chewy</vt:lpstr>
      <vt:lpstr>Arial</vt:lpstr>
      <vt:lpstr>Elementary Awareness-raising Activities on Environmental Education Day by Slidesgo</vt:lpstr>
      <vt:lpstr>Slidesgo Final Pages</vt:lpstr>
      <vt:lpstr>Bitacora Ambiental del Ordenamiento Ecológico en Yucatán</vt:lpstr>
      <vt:lpstr>Objetivos del Ordenamiento Ecológico</vt:lpstr>
      <vt:lpstr>Objetivos del Ordenamiento Ecológico</vt:lpstr>
      <vt:lpstr>Comité de Toma de Decisiones</vt:lpstr>
      <vt:lpstr>Programa de Ordenamiento Ecológico</vt:lpstr>
      <vt:lpstr>Programa de Ordenamiento Ecológico</vt:lpstr>
      <vt:lpstr>Proceso de Elaboración</vt:lpstr>
      <vt:lpstr>Presentación de PowerPoint</vt:lpstr>
      <vt:lpstr>Bitácora Ambiental y Sistema de Información Geográfica (SIG)  </vt:lpstr>
      <vt:lpstr>Marco Jurídico y Documentos Relevantes</vt:lpstr>
      <vt:lpstr>Comité de Ordenamiento Ecológico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Bitacora Ambiental del Ordenamiento Ecológico en Yucatán</dc:title>
  <dc:creator>Juan Pablo Suarez Moreno</dc:creator>
  <cp:lastModifiedBy>Juan Pablo Suarez Moreno</cp:lastModifiedBy>
  <cp:revision>3</cp:revision>
  <dcterms:modified xsi:type="dcterms:W3CDTF">2023-09-01T00:10:54Z</dcterms:modified>
</cp:coreProperties>
</file>