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  <p:sldMasterId id="2147483690" r:id="rId2"/>
  </p:sldMasterIdLst>
  <p:notesMasterIdLst>
    <p:notesMasterId r:id="rId16"/>
  </p:notesMasterIdLst>
  <p:sldIdLst>
    <p:sldId id="256" r:id="rId3"/>
    <p:sldId id="259" r:id="rId4"/>
    <p:sldId id="312" r:id="rId5"/>
    <p:sldId id="261" r:id="rId6"/>
    <p:sldId id="313" r:id="rId7"/>
    <p:sldId id="262" r:id="rId8"/>
    <p:sldId id="268" r:id="rId9"/>
    <p:sldId id="270" r:id="rId10"/>
    <p:sldId id="280" r:id="rId11"/>
    <p:sldId id="314" r:id="rId12"/>
    <p:sldId id="315" r:id="rId13"/>
    <p:sldId id="316" r:id="rId14"/>
    <p:sldId id="295" r:id="rId15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7"/>
      <p:bold r:id="rId18"/>
      <p:italic r:id="rId19"/>
      <p:boldItalic r:id="rId20"/>
    </p:embeddedFont>
    <p:embeddedFont>
      <p:font typeface="Lexend" panose="020B0604020202020204" charset="0"/>
      <p:regular r:id="rId21"/>
      <p:bold r:id="rId22"/>
    </p:embeddedFont>
    <p:embeddedFont>
      <p:font typeface="Proxima Nova" panose="020B0604020202020204" charset="0"/>
      <p:regular r:id="rId23"/>
      <p:bold r:id="rId24"/>
      <p:italic r:id="rId25"/>
      <p:boldItalic r:id="rId26"/>
    </p:embeddedFont>
    <p:embeddedFont>
      <p:font typeface="Proxima Nova Semibold" panose="020B0604020202020204" charset="0"/>
      <p:regular r:id="rId27"/>
      <p:bold r:id="rId28"/>
      <p:boldItalic r:id="rId29"/>
    </p:embeddedFont>
    <p:embeddedFont>
      <p:font typeface="Saira Condensed ExtraBold" panose="020B0604020202020204" charset="0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FDE2EF-7C2B-4534-AD39-5102BA7FE39E}">
  <a:tblStyle styleId="{1EFDE2EF-7C2B-4534-AD39-5102BA7FE3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1653168e24e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1653168e24e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1657a1c44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1657a1c44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1657a1c44b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1657a1c44b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g1657a1c44bc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1" name="Google Shape;1791;g1657a1c44bc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1657a1c44bc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5" name="Google Shape;1885;g1657a1c44bc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g1657a1c44bc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6" name="Google Shape;2236;g1657a1c44bc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3" name="Google Shape;3163;g1666050e7f4_0_8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4" name="Google Shape;3164;g1666050e7f4_0_8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4248800"/>
            <a:ext cx="9144102" cy="973825"/>
          </a:xfrm>
          <a:custGeom>
            <a:avLst/>
            <a:gdLst/>
            <a:ahLst/>
            <a:cxnLst/>
            <a:rect l="l" t="t" r="r" b="b"/>
            <a:pathLst>
              <a:path w="97743" h="10257" extrusionOk="0">
                <a:moveTo>
                  <a:pt x="1" y="0"/>
                </a:moveTo>
                <a:lnTo>
                  <a:pt x="1" y="10256"/>
                </a:lnTo>
                <a:lnTo>
                  <a:pt x="97743" y="10256"/>
                </a:lnTo>
                <a:lnTo>
                  <a:pt x="9774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202" y="4698301"/>
            <a:ext cx="9144061" cy="36650"/>
            <a:chOff x="4134900" y="3621675"/>
            <a:chExt cx="2453925" cy="9650"/>
          </a:xfrm>
        </p:grpSpPr>
        <p:sp>
          <p:nvSpPr>
            <p:cNvPr id="11" name="Google Shape;11;p2"/>
            <p:cNvSpPr/>
            <p:nvPr/>
          </p:nvSpPr>
          <p:spPr>
            <a:xfrm>
              <a:off x="4134900" y="3621675"/>
              <a:ext cx="181175" cy="9650"/>
            </a:xfrm>
            <a:custGeom>
              <a:avLst/>
              <a:gdLst/>
              <a:ahLst/>
              <a:cxnLst/>
              <a:rect l="l" t="t" r="r" b="b"/>
              <a:pathLst>
                <a:path w="7247" h="386" extrusionOk="0">
                  <a:moveTo>
                    <a:pt x="0" y="1"/>
                  </a:moveTo>
                  <a:lnTo>
                    <a:pt x="0" y="385"/>
                  </a:lnTo>
                  <a:lnTo>
                    <a:pt x="7246" y="385"/>
                  </a:lnTo>
                  <a:lnTo>
                    <a:pt x="7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387425" y="3621675"/>
              <a:ext cx="181175" cy="9650"/>
            </a:xfrm>
            <a:custGeom>
              <a:avLst/>
              <a:gdLst/>
              <a:ahLst/>
              <a:cxnLst/>
              <a:rect l="l" t="t" r="r" b="b"/>
              <a:pathLst>
                <a:path w="7247" h="386" extrusionOk="0">
                  <a:moveTo>
                    <a:pt x="0" y="1"/>
                  </a:moveTo>
                  <a:lnTo>
                    <a:pt x="0" y="385"/>
                  </a:lnTo>
                  <a:lnTo>
                    <a:pt x="7247" y="385"/>
                  </a:lnTo>
                  <a:lnTo>
                    <a:pt x="72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39950" y="3621675"/>
              <a:ext cx="181175" cy="9650"/>
            </a:xfrm>
            <a:custGeom>
              <a:avLst/>
              <a:gdLst/>
              <a:ahLst/>
              <a:cxnLst/>
              <a:rect l="l" t="t" r="r" b="b"/>
              <a:pathLst>
                <a:path w="7247" h="386" extrusionOk="0">
                  <a:moveTo>
                    <a:pt x="1" y="1"/>
                  </a:moveTo>
                  <a:lnTo>
                    <a:pt x="1" y="385"/>
                  </a:lnTo>
                  <a:lnTo>
                    <a:pt x="7247" y="385"/>
                  </a:lnTo>
                  <a:lnTo>
                    <a:pt x="72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92475" y="3621675"/>
              <a:ext cx="181175" cy="9650"/>
            </a:xfrm>
            <a:custGeom>
              <a:avLst/>
              <a:gdLst/>
              <a:ahLst/>
              <a:cxnLst/>
              <a:rect l="l" t="t" r="r" b="b"/>
              <a:pathLst>
                <a:path w="7247" h="386" extrusionOk="0">
                  <a:moveTo>
                    <a:pt x="1" y="1"/>
                  </a:moveTo>
                  <a:lnTo>
                    <a:pt x="1" y="385"/>
                  </a:lnTo>
                  <a:lnTo>
                    <a:pt x="7247" y="385"/>
                  </a:lnTo>
                  <a:lnTo>
                    <a:pt x="72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45000" y="3621675"/>
              <a:ext cx="181200" cy="9650"/>
            </a:xfrm>
            <a:custGeom>
              <a:avLst/>
              <a:gdLst/>
              <a:ahLst/>
              <a:cxnLst/>
              <a:rect l="l" t="t" r="r" b="b"/>
              <a:pathLst>
                <a:path w="7248" h="386" extrusionOk="0">
                  <a:moveTo>
                    <a:pt x="1" y="1"/>
                  </a:moveTo>
                  <a:lnTo>
                    <a:pt x="1" y="385"/>
                  </a:lnTo>
                  <a:lnTo>
                    <a:pt x="7247" y="385"/>
                  </a:lnTo>
                  <a:lnTo>
                    <a:pt x="72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397725" y="3621675"/>
              <a:ext cx="181000" cy="9650"/>
            </a:xfrm>
            <a:custGeom>
              <a:avLst/>
              <a:gdLst/>
              <a:ahLst/>
              <a:cxnLst/>
              <a:rect l="l" t="t" r="r" b="b"/>
              <a:pathLst>
                <a:path w="7240" h="386" extrusionOk="0">
                  <a:moveTo>
                    <a:pt x="0" y="1"/>
                  </a:moveTo>
                  <a:lnTo>
                    <a:pt x="0" y="385"/>
                  </a:lnTo>
                  <a:lnTo>
                    <a:pt x="7239" y="385"/>
                  </a:lnTo>
                  <a:lnTo>
                    <a:pt x="72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650250" y="3621675"/>
              <a:ext cx="181000" cy="9650"/>
            </a:xfrm>
            <a:custGeom>
              <a:avLst/>
              <a:gdLst/>
              <a:ahLst/>
              <a:cxnLst/>
              <a:rect l="l" t="t" r="r" b="b"/>
              <a:pathLst>
                <a:path w="7240" h="386" extrusionOk="0">
                  <a:moveTo>
                    <a:pt x="0" y="1"/>
                  </a:moveTo>
                  <a:lnTo>
                    <a:pt x="0" y="385"/>
                  </a:lnTo>
                  <a:lnTo>
                    <a:pt x="7239" y="385"/>
                  </a:lnTo>
                  <a:lnTo>
                    <a:pt x="72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02775" y="3621675"/>
              <a:ext cx="181000" cy="9650"/>
            </a:xfrm>
            <a:custGeom>
              <a:avLst/>
              <a:gdLst/>
              <a:ahLst/>
              <a:cxnLst/>
              <a:rect l="l" t="t" r="r" b="b"/>
              <a:pathLst>
                <a:path w="7240" h="386" extrusionOk="0">
                  <a:moveTo>
                    <a:pt x="1" y="1"/>
                  </a:moveTo>
                  <a:lnTo>
                    <a:pt x="1" y="385"/>
                  </a:lnTo>
                  <a:lnTo>
                    <a:pt x="7240" y="385"/>
                  </a:lnTo>
                  <a:lnTo>
                    <a:pt x="72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155300" y="3621675"/>
              <a:ext cx="181000" cy="9650"/>
            </a:xfrm>
            <a:custGeom>
              <a:avLst/>
              <a:gdLst/>
              <a:ahLst/>
              <a:cxnLst/>
              <a:rect l="l" t="t" r="r" b="b"/>
              <a:pathLst>
                <a:path w="7240" h="386" extrusionOk="0">
                  <a:moveTo>
                    <a:pt x="1" y="1"/>
                  </a:moveTo>
                  <a:lnTo>
                    <a:pt x="1" y="385"/>
                  </a:lnTo>
                  <a:lnTo>
                    <a:pt x="7240" y="385"/>
                  </a:lnTo>
                  <a:lnTo>
                    <a:pt x="72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407825" y="3621675"/>
              <a:ext cx="181000" cy="9650"/>
            </a:xfrm>
            <a:custGeom>
              <a:avLst/>
              <a:gdLst/>
              <a:ahLst/>
              <a:cxnLst/>
              <a:rect l="l" t="t" r="r" b="b"/>
              <a:pathLst>
                <a:path w="7240" h="386" extrusionOk="0">
                  <a:moveTo>
                    <a:pt x="1" y="1"/>
                  </a:moveTo>
                  <a:lnTo>
                    <a:pt x="1" y="385"/>
                  </a:lnTo>
                  <a:lnTo>
                    <a:pt x="7240" y="385"/>
                  </a:lnTo>
                  <a:lnTo>
                    <a:pt x="72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0" y="4132950"/>
            <a:ext cx="9144102" cy="115949"/>
          </a:xfrm>
          <a:custGeom>
            <a:avLst/>
            <a:gdLst/>
            <a:ahLst/>
            <a:cxnLst/>
            <a:rect l="l" t="t" r="r" b="b"/>
            <a:pathLst>
              <a:path w="97743" h="669" extrusionOk="0">
                <a:moveTo>
                  <a:pt x="1" y="1"/>
                </a:moveTo>
                <a:lnTo>
                  <a:pt x="1" y="668"/>
                </a:lnTo>
                <a:lnTo>
                  <a:pt x="97743" y="668"/>
                </a:lnTo>
                <a:lnTo>
                  <a:pt x="9774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358775" y="4248808"/>
            <a:ext cx="4436260" cy="973824"/>
          </a:xfrm>
          <a:custGeom>
            <a:avLst/>
            <a:gdLst/>
            <a:ahLst/>
            <a:cxnLst/>
            <a:rect l="l" t="t" r="r" b="b"/>
            <a:pathLst>
              <a:path w="50106" h="10999" extrusionOk="0">
                <a:moveTo>
                  <a:pt x="6772" y="0"/>
                </a:moveTo>
                <a:lnTo>
                  <a:pt x="9835" y="862"/>
                </a:lnTo>
                <a:lnTo>
                  <a:pt x="832" y="1766"/>
                </a:lnTo>
                <a:lnTo>
                  <a:pt x="4310" y="2410"/>
                </a:lnTo>
                <a:lnTo>
                  <a:pt x="1" y="2841"/>
                </a:lnTo>
                <a:lnTo>
                  <a:pt x="4310" y="3902"/>
                </a:lnTo>
                <a:lnTo>
                  <a:pt x="9835" y="5267"/>
                </a:lnTo>
                <a:lnTo>
                  <a:pt x="9961" y="5296"/>
                </a:lnTo>
                <a:lnTo>
                  <a:pt x="11408" y="5652"/>
                </a:lnTo>
                <a:lnTo>
                  <a:pt x="9961" y="6031"/>
                </a:lnTo>
                <a:lnTo>
                  <a:pt x="9835" y="6068"/>
                </a:lnTo>
                <a:lnTo>
                  <a:pt x="4310" y="7499"/>
                </a:lnTo>
                <a:lnTo>
                  <a:pt x="9835" y="7951"/>
                </a:lnTo>
                <a:lnTo>
                  <a:pt x="9961" y="7965"/>
                </a:lnTo>
                <a:lnTo>
                  <a:pt x="11408" y="8085"/>
                </a:lnTo>
                <a:lnTo>
                  <a:pt x="11631" y="8099"/>
                </a:lnTo>
                <a:lnTo>
                  <a:pt x="13863" y="8284"/>
                </a:lnTo>
                <a:lnTo>
                  <a:pt x="23289" y="9057"/>
                </a:lnTo>
                <a:lnTo>
                  <a:pt x="18831" y="9909"/>
                </a:lnTo>
                <a:lnTo>
                  <a:pt x="23289" y="10518"/>
                </a:lnTo>
                <a:lnTo>
                  <a:pt x="23414" y="10539"/>
                </a:lnTo>
                <a:lnTo>
                  <a:pt x="26789" y="10998"/>
                </a:lnTo>
                <a:lnTo>
                  <a:pt x="50106" y="10998"/>
                </a:lnTo>
                <a:lnTo>
                  <a:pt x="46829" y="10331"/>
                </a:lnTo>
                <a:lnTo>
                  <a:pt x="45968" y="10162"/>
                </a:lnTo>
                <a:lnTo>
                  <a:pt x="42623" y="9486"/>
                </a:lnTo>
                <a:lnTo>
                  <a:pt x="45872" y="7181"/>
                </a:lnTo>
                <a:lnTo>
                  <a:pt x="34459" y="6853"/>
                </a:lnTo>
                <a:lnTo>
                  <a:pt x="23414" y="6534"/>
                </a:lnTo>
                <a:lnTo>
                  <a:pt x="26662" y="4073"/>
                </a:lnTo>
                <a:lnTo>
                  <a:pt x="13863" y="2930"/>
                </a:lnTo>
                <a:lnTo>
                  <a:pt x="11631" y="2738"/>
                </a:lnTo>
                <a:lnTo>
                  <a:pt x="13863" y="2255"/>
                </a:lnTo>
                <a:lnTo>
                  <a:pt x="18868" y="1180"/>
                </a:lnTo>
                <a:lnTo>
                  <a:pt x="13863" y="1129"/>
                </a:lnTo>
                <a:lnTo>
                  <a:pt x="15531" y="534"/>
                </a:lnTo>
                <a:lnTo>
                  <a:pt x="996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448875" y="4248799"/>
            <a:ext cx="1960073" cy="973829"/>
          </a:xfrm>
          <a:custGeom>
            <a:avLst/>
            <a:gdLst/>
            <a:ahLst/>
            <a:cxnLst/>
            <a:rect l="l" t="t" r="r" b="b"/>
            <a:pathLst>
              <a:path w="21945" h="10903" extrusionOk="0">
                <a:moveTo>
                  <a:pt x="10532" y="0"/>
                </a:moveTo>
                <a:lnTo>
                  <a:pt x="9998" y="328"/>
                </a:lnTo>
                <a:lnTo>
                  <a:pt x="5963" y="2766"/>
                </a:lnTo>
                <a:lnTo>
                  <a:pt x="7380" y="3420"/>
                </a:lnTo>
                <a:lnTo>
                  <a:pt x="9249" y="4288"/>
                </a:lnTo>
                <a:lnTo>
                  <a:pt x="4665" y="6171"/>
                </a:lnTo>
                <a:lnTo>
                  <a:pt x="1513" y="7469"/>
                </a:lnTo>
                <a:lnTo>
                  <a:pt x="0" y="10902"/>
                </a:lnTo>
                <a:lnTo>
                  <a:pt x="11139" y="10902"/>
                </a:lnTo>
                <a:lnTo>
                  <a:pt x="10331" y="9701"/>
                </a:lnTo>
                <a:lnTo>
                  <a:pt x="16650" y="7848"/>
                </a:lnTo>
                <a:lnTo>
                  <a:pt x="14492" y="6705"/>
                </a:lnTo>
                <a:lnTo>
                  <a:pt x="15893" y="6342"/>
                </a:lnTo>
                <a:lnTo>
                  <a:pt x="17614" y="5897"/>
                </a:lnTo>
                <a:lnTo>
                  <a:pt x="20001" y="5274"/>
                </a:lnTo>
                <a:lnTo>
                  <a:pt x="16724" y="3272"/>
                </a:lnTo>
                <a:lnTo>
                  <a:pt x="17703" y="1937"/>
                </a:lnTo>
                <a:lnTo>
                  <a:pt x="15961" y="1328"/>
                </a:lnTo>
                <a:lnTo>
                  <a:pt x="14982" y="986"/>
                </a:lnTo>
                <a:lnTo>
                  <a:pt x="2194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25" y="4239675"/>
            <a:ext cx="9144081" cy="275998"/>
          </a:xfrm>
          <a:custGeom>
            <a:avLst/>
            <a:gdLst/>
            <a:ahLst/>
            <a:cxnLst/>
            <a:rect l="l" t="t" r="r" b="b"/>
            <a:pathLst>
              <a:path w="97748" h="2907" extrusionOk="0">
                <a:moveTo>
                  <a:pt x="1" y="0"/>
                </a:moveTo>
                <a:lnTo>
                  <a:pt x="97748" y="2907"/>
                </a:lnTo>
                <a:lnTo>
                  <a:pt x="97748" y="0"/>
                </a:lnTo>
                <a:close/>
              </a:path>
            </a:pathLst>
          </a:custGeom>
          <a:solidFill>
            <a:srgbClr val="4C1B3E">
              <a:alpha val="46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233824" y="241176"/>
            <a:ext cx="2633907" cy="1445352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-312187" y="241177"/>
            <a:ext cx="1884513" cy="1034117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ctrTitle"/>
          </p:nvPr>
        </p:nvSpPr>
        <p:spPr>
          <a:xfrm>
            <a:off x="2902675" y="535000"/>
            <a:ext cx="5343900" cy="21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latin typeface="Saira Condensed ExtraBold"/>
                <a:ea typeface="Saira Condensed ExtraBold"/>
                <a:cs typeface="Saira Condensed ExtraBold"/>
                <a:sym typeface="Saira Condensed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ubTitle" idx="1"/>
          </p:nvPr>
        </p:nvSpPr>
        <p:spPr>
          <a:xfrm>
            <a:off x="4255225" y="3029038"/>
            <a:ext cx="2638800" cy="7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4" name="Google Shape;944;p39"/>
          <p:cNvGrpSpPr/>
          <p:nvPr/>
        </p:nvGrpSpPr>
        <p:grpSpPr>
          <a:xfrm>
            <a:off x="0" y="4570832"/>
            <a:ext cx="9144263" cy="572679"/>
            <a:chOff x="0" y="535007"/>
            <a:chExt cx="9144263" cy="572679"/>
          </a:xfrm>
        </p:grpSpPr>
        <p:grpSp>
          <p:nvGrpSpPr>
            <p:cNvPr id="945" name="Google Shape;945;p39"/>
            <p:cNvGrpSpPr/>
            <p:nvPr/>
          </p:nvGrpSpPr>
          <p:grpSpPr>
            <a:xfrm>
              <a:off x="0" y="535007"/>
              <a:ext cx="9144106" cy="572679"/>
              <a:chOff x="0" y="4568878"/>
              <a:chExt cx="9144106" cy="653744"/>
            </a:xfrm>
          </p:grpSpPr>
          <p:sp>
            <p:nvSpPr>
              <p:cNvPr id="946" name="Google Shape;946;p39"/>
              <p:cNvSpPr/>
              <p:nvPr/>
            </p:nvSpPr>
            <p:spPr>
              <a:xfrm>
                <a:off x="0" y="4638383"/>
                <a:ext cx="9144102" cy="584239"/>
              </a:xfrm>
              <a:custGeom>
                <a:avLst/>
                <a:gdLst/>
                <a:ahLst/>
                <a:cxnLst/>
                <a:rect l="l" t="t" r="r" b="b"/>
                <a:pathLst>
                  <a:path w="97743" h="10257" extrusionOk="0">
                    <a:moveTo>
                      <a:pt x="1" y="0"/>
                    </a:moveTo>
                    <a:lnTo>
                      <a:pt x="1" y="10256"/>
                    </a:lnTo>
                    <a:lnTo>
                      <a:pt x="97743" y="10256"/>
                    </a:lnTo>
                    <a:lnTo>
                      <a:pt x="977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9"/>
              <p:cNvSpPr/>
              <p:nvPr/>
            </p:nvSpPr>
            <p:spPr>
              <a:xfrm>
                <a:off x="0" y="4568878"/>
                <a:ext cx="9144102" cy="69566"/>
              </a:xfrm>
              <a:custGeom>
                <a:avLst/>
                <a:gdLst/>
                <a:ahLst/>
                <a:cxnLst/>
                <a:rect l="l" t="t" r="r" b="b"/>
                <a:pathLst>
                  <a:path w="97743" h="669" extrusionOk="0">
                    <a:moveTo>
                      <a:pt x="1" y="1"/>
                    </a:moveTo>
                    <a:lnTo>
                      <a:pt x="1" y="668"/>
                    </a:lnTo>
                    <a:lnTo>
                      <a:pt x="97743" y="668"/>
                    </a:lnTo>
                    <a:lnTo>
                      <a:pt x="977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9"/>
              <p:cNvSpPr/>
              <p:nvPr/>
            </p:nvSpPr>
            <p:spPr>
              <a:xfrm>
                <a:off x="25" y="4632910"/>
                <a:ext cx="9144081" cy="283760"/>
              </a:xfrm>
              <a:custGeom>
                <a:avLst/>
                <a:gdLst/>
                <a:ahLst/>
                <a:cxnLst/>
                <a:rect l="l" t="t" r="r" b="b"/>
                <a:pathLst>
                  <a:path w="97748" h="2907" extrusionOk="0">
                    <a:moveTo>
                      <a:pt x="1" y="0"/>
                    </a:moveTo>
                    <a:lnTo>
                      <a:pt x="97748" y="2907"/>
                    </a:lnTo>
                    <a:lnTo>
                      <a:pt x="97748" y="0"/>
                    </a:lnTo>
                    <a:close/>
                  </a:path>
                </a:pathLst>
              </a:custGeom>
              <a:solidFill>
                <a:srgbClr val="4C1B3E">
                  <a:alpha val="46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Google Shape;949;p39"/>
            <p:cNvGrpSpPr/>
            <p:nvPr/>
          </p:nvGrpSpPr>
          <p:grpSpPr>
            <a:xfrm>
              <a:off x="202" y="803013"/>
              <a:ext cx="9144061" cy="36650"/>
              <a:chOff x="4134900" y="3621675"/>
              <a:chExt cx="2453925" cy="9650"/>
            </a:xfrm>
          </p:grpSpPr>
          <p:sp>
            <p:nvSpPr>
              <p:cNvPr id="950" name="Google Shape;950;p39"/>
              <p:cNvSpPr/>
              <p:nvPr/>
            </p:nvSpPr>
            <p:spPr>
              <a:xfrm>
                <a:off x="4134900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46" y="385"/>
                    </a:lnTo>
                    <a:lnTo>
                      <a:pt x="72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9"/>
              <p:cNvSpPr/>
              <p:nvPr/>
            </p:nvSpPr>
            <p:spPr>
              <a:xfrm>
                <a:off x="4387425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9"/>
              <p:cNvSpPr/>
              <p:nvPr/>
            </p:nvSpPr>
            <p:spPr>
              <a:xfrm>
                <a:off x="4639950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9"/>
              <p:cNvSpPr/>
              <p:nvPr/>
            </p:nvSpPr>
            <p:spPr>
              <a:xfrm>
                <a:off x="4892475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9"/>
              <p:cNvSpPr/>
              <p:nvPr/>
            </p:nvSpPr>
            <p:spPr>
              <a:xfrm>
                <a:off x="5145000" y="3621675"/>
                <a:ext cx="1812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8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9"/>
              <p:cNvSpPr/>
              <p:nvPr/>
            </p:nvSpPr>
            <p:spPr>
              <a:xfrm>
                <a:off x="5397725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39" y="385"/>
                    </a:lnTo>
                    <a:lnTo>
                      <a:pt x="72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9"/>
              <p:cNvSpPr/>
              <p:nvPr/>
            </p:nvSpPr>
            <p:spPr>
              <a:xfrm>
                <a:off x="5650250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39" y="385"/>
                    </a:lnTo>
                    <a:lnTo>
                      <a:pt x="72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9"/>
              <p:cNvSpPr/>
              <p:nvPr/>
            </p:nvSpPr>
            <p:spPr>
              <a:xfrm>
                <a:off x="5902775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0" y="385"/>
                    </a:lnTo>
                    <a:lnTo>
                      <a:pt x="72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9"/>
              <p:cNvSpPr/>
              <p:nvPr/>
            </p:nvSpPr>
            <p:spPr>
              <a:xfrm>
                <a:off x="6155300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0" y="385"/>
                    </a:lnTo>
                    <a:lnTo>
                      <a:pt x="72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9"/>
              <p:cNvSpPr/>
              <p:nvPr/>
            </p:nvSpPr>
            <p:spPr>
              <a:xfrm>
                <a:off x="6407825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0" y="385"/>
                    </a:lnTo>
                    <a:lnTo>
                      <a:pt x="72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60" name="Google Shape;960;p39"/>
          <p:cNvSpPr/>
          <p:nvPr/>
        </p:nvSpPr>
        <p:spPr>
          <a:xfrm>
            <a:off x="1679125" y="4626300"/>
            <a:ext cx="1978404" cy="517195"/>
          </a:xfrm>
          <a:custGeom>
            <a:avLst/>
            <a:gdLst/>
            <a:ahLst/>
            <a:cxnLst/>
            <a:rect l="l" t="t" r="r" b="b"/>
            <a:pathLst>
              <a:path w="45151" h="10295" extrusionOk="0">
                <a:moveTo>
                  <a:pt x="18852" y="1"/>
                </a:moveTo>
                <a:lnTo>
                  <a:pt x="18793" y="29"/>
                </a:lnTo>
                <a:lnTo>
                  <a:pt x="16011" y="1231"/>
                </a:lnTo>
                <a:cubicBezTo>
                  <a:pt x="16011" y="1231"/>
                  <a:pt x="14585" y="1211"/>
                  <a:pt x="13126" y="1211"/>
                </a:cubicBezTo>
                <a:cubicBezTo>
                  <a:pt x="11651" y="1211"/>
                  <a:pt x="10142" y="1231"/>
                  <a:pt x="10041" y="1313"/>
                </a:cubicBezTo>
                <a:cubicBezTo>
                  <a:pt x="9849" y="1476"/>
                  <a:pt x="1994" y="2441"/>
                  <a:pt x="1994" y="2441"/>
                </a:cubicBezTo>
                <a:lnTo>
                  <a:pt x="6149" y="3664"/>
                </a:lnTo>
                <a:lnTo>
                  <a:pt x="3589" y="7016"/>
                </a:lnTo>
                <a:lnTo>
                  <a:pt x="2706" y="8025"/>
                </a:lnTo>
                <a:lnTo>
                  <a:pt x="1" y="8589"/>
                </a:lnTo>
                <a:lnTo>
                  <a:pt x="3233" y="8359"/>
                </a:lnTo>
                <a:lnTo>
                  <a:pt x="3961" y="7395"/>
                </a:lnTo>
                <a:lnTo>
                  <a:pt x="6772" y="4146"/>
                </a:lnTo>
                <a:lnTo>
                  <a:pt x="7112" y="3954"/>
                </a:lnTo>
                <a:lnTo>
                  <a:pt x="10205" y="4865"/>
                </a:lnTo>
                <a:lnTo>
                  <a:pt x="14447" y="8092"/>
                </a:lnTo>
                <a:lnTo>
                  <a:pt x="15953" y="10294"/>
                </a:lnTo>
                <a:lnTo>
                  <a:pt x="45151" y="10294"/>
                </a:lnTo>
                <a:lnTo>
                  <a:pt x="38958" y="6964"/>
                </a:lnTo>
                <a:lnTo>
                  <a:pt x="33804" y="5511"/>
                </a:lnTo>
                <a:lnTo>
                  <a:pt x="32373" y="4865"/>
                </a:lnTo>
                <a:lnTo>
                  <a:pt x="31401" y="4807"/>
                </a:lnTo>
                <a:cubicBezTo>
                  <a:pt x="31719" y="4383"/>
                  <a:pt x="32017" y="3999"/>
                  <a:pt x="32017" y="3999"/>
                </a:cubicBezTo>
                <a:lnTo>
                  <a:pt x="35406" y="3657"/>
                </a:lnTo>
                <a:lnTo>
                  <a:pt x="39017" y="4369"/>
                </a:lnTo>
                <a:lnTo>
                  <a:pt x="35272" y="3249"/>
                </a:lnTo>
                <a:lnTo>
                  <a:pt x="31719" y="3657"/>
                </a:lnTo>
                <a:lnTo>
                  <a:pt x="29644" y="4694"/>
                </a:lnTo>
                <a:lnTo>
                  <a:pt x="28583" y="4629"/>
                </a:lnTo>
                <a:lnTo>
                  <a:pt x="24304" y="5081"/>
                </a:lnTo>
                <a:lnTo>
                  <a:pt x="20892" y="898"/>
                </a:lnTo>
                <a:lnTo>
                  <a:pt x="18913" y="29"/>
                </a:lnTo>
                <a:lnTo>
                  <a:pt x="1885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9"/>
          <p:cNvSpPr/>
          <p:nvPr/>
        </p:nvSpPr>
        <p:spPr>
          <a:xfrm>
            <a:off x="6992325" y="4709201"/>
            <a:ext cx="1096882" cy="310525"/>
          </a:xfrm>
          <a:custGeom>
            <a:avLst/>
            <a:gdLst/>
            <a:ahLst/>
            <a:cxnLst/>
            <a:rect l="l" t="t" r="r" b="b"/>
            <a:pathLst>
              <a:path w="6662" h="2404" extrusionOk="0">
                <a:moveTo>
                  <a:pt x="4680" y="1"/>
                </a:moveTo>
                <a:lnTo>
                  <a:pt x="2537" y="326"/>
                </a:lnTo>
                <a:lnTo>
                  <a:pt x="3123" y="572"/>
                </a:lnTo>
                <a:lnTo>
                  <a:pt x="757" y="1031"/>
                </a:lnTo>
                <a:lnTo>
                  <a:pt x="1773" y="1425"/>
                </a:lnTo>
                <a:lnTo>
                  <a:pt x="1" y="1870"/>
                </a:lnTo>
                <a:lnTo>
                  <a:pt x="1804" y="2055"/>
                </a:lnTo>
                <a:lnTo>
                  <a:pt x="1017" y="2210"/>
                </a:lnTo>
                <a:lnTo>
                  <a:pt x="4176" y="2404"/>
                </a:lnTo>
                <a:lnTo>
                  <a:pt x="6661" y="1743"/>
                </a:lnTo>
                <a:lnTo>
                  <a:pt x="6497" y="624"/>
                </a:lnTo>
                <a:lnTo>
                  <a:pt x="4680" y="1"/>
                </a:lnTo>
                <a:close/>
              </a:path>
            </a:pathLst>
          </a:custGeom>
          <a:solidFill>
            <a:srgbClr val="4C1B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9"/>
          <p:cNvSpPr/>
          <p:nvPr/>
        </p:nvSpPr>
        <p:spPr>
          <a:xfrm>
            <a:off x="608475" y="377049"/>
            <a:ext cx="1691445" cy="928191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9"/>
          <p:cNvSpPr/>
          <p:nvPr/>
        </p:nvSpPr>
        <p:spPr>
          <a:xfrm>
            <a:off x="7709848" y="1078849"/>
            <a:ext cx="1774690" cy="973872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9"/>
          <p:cNvSpPr/>
          <p:nvPr/>
        </p:nvSpPr>
        <p:spPr>
          <a:xfrm>
            <a:off x="-671700" y="2368162"/>
            <a:ext cx="1535570" cy="842654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9"/>
          <p:cNvSpPr/>
          <p:nvPr/>
        </p:nvSpPr>
        <p:spPr>
          <a:xfrm>
            <a:off x="5055175" y="-234721"/>
            <a:ext cx="1402685" cy="769732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9"/>
          <p:cNvSpPr/>
          <p:nvPr/>
        </p:nvSpPr>
        <p:spPr>
          <a:xfrm flipH="1">
            <a:off x="187177" y="4290665"/>
            <a:ext cx="736250" cy="280185"/>
          </a:xfrm>
          <a:custGeom>
            <a:avLst/>
            <a:gdLst/>
            <a:ahLst/>
            <a:cxnLst/>
            <a:rect l="l" t="t" r="r" b="b"/>
            <a:pathLst>
              <a:path w="85091" h="32382" extrusionOk="0">
                <a:moveTo>
                  <a:pt x="44612" y="0"/>
                </a:moveTo>
                <a:cubicBezTo>
                  <a:pt x="36514" y="0"/>
                  <a:pt x="29803" y="5949"/>
                  <a:pt x="28609" y="13723"/>
                </a:cubicBezTo>
                <a:cubicBezTo>
                  <a:pt x="28482" y="13723"/>
                  <a:pt x="28351" y="13736"/>
                  <a:pt x="28221" y="13748"/>
                </a:cubicBezTo>
                <a:cubicBezTo>
                  <a:pt x="22934" y="14215"/>
                  <a:pt x="18764" y="18127"/>
                  <a:pt x="17753" y="23077"/>
                </a:cubicBezTo>
                <a:cubicBezTo>
                  <a:pt x="16574" y="22787"/>
                  <a:pt x="15352" y="22634"/>
                  <a:pt x="14104" y="22634"/>
                </a:cubicBezTo>
                <a:cubicBezTo>
                  <a:pt x="13677" y="22634"/>
                  <a:pt x="13248" y="22652"/>
                  <a:pt x="12815" y="22688"/>
                </a:cubicBezTo>
                <a:cubicBezTo>
                  <a:pt x="6842" y="23208"/>
                  <a:pt x="1997" y="27132"/>
                  <a:pt x="0" y="32381"/>
                </a:cubicBezTo>
                <a:lnTo>
                  <a:pt x="84611" y="32381"/>
                </a:lnTo>
                <a:cubicBezTo>
                  <a:pt x="84922" y="30954"/>
                  <a:pt x="85090" y="29477"/>
                  <a:pt x="85090" y="27962"/>
                </a:cubicBezTo>
                <a:cubicBezTo>
                  <a:pt x="85090" y="16780"/>
                  <a:pt x="76032" y="7725"/>
                  <a:pt x="64852" y="7725"/>
                </a:cubicBezTo>
                <a:cubicBezTo>
                  <a:pt x="62791" y="7725"/>
                  <a:pt x="60794" y="8036"/>
                  <a:pt x="58928" y="8605"/>
                </a:cubicBezTo>
                <a:lnTo>
                  <a:pt x="58916" y="8605"/>
                </a:lnTo>
                <a:cubicBezTo>
                  <a:pt x="56195" y="3486"/>
                  <a:pt x="50818" y="0"/>
                  <a:pt x="446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7" name="Google Shape;967;p39"/>
          <p:cNvGrpSpPr/>
          <p:nvPr/>
        </p:nvGrpSpPr>
        <p:grpSpPr>
          <a:xfrm flipH="1">
            <a:off x="8317731" y="3155023"/>
            <a:ext cx="1166819" cy="1554183"/>
            <a:chOff x="7803935" y="2574774"/>
            <a:chExt cx="1249940" cy="1664898"/>
          </a:xfrm>
        </p:grpSpPr>
        <p:sp>
          <p:nvSpPr>
            <p:cNvPr id="968" name="Google Shape;968;p39"/>
            <p:cNvSpPr/>
            <p:nvPr/>
          </p:nvSpPr>
          <p:spPr>
            <a:xfrm flipH="1">
              <a:off x="8624335" y="4102939"/>
              <a:ext cx="378918" cy="136734"/>
            </a:xfrm>
            <a:custGeom>
              <a:avLst/>
              <a:gdLst/>
              <a:ahLst/>
              <a:cxnLst/>
              <a:rect l="l" t="t" r="r" b="b"/>
              <a:pathLst>
                <a:path w="6662" h="2404" extrusionOk="0">
                  <a:moveTo>
                    <a:pt x="4680" y="1"/>
                  </a:moveTo>
                  <a:lnTo>
                    <a:pt x="2537" y="326"/>
                  </a:lnTo>
                  <a:lnTo>
                    <a:pt x="3123" y="572"/>
                  </a:lnTo>
                  <a:lnTo>
                    <a:pt x="757" y="1031"/>
                  </a:lnTo>
                  <a:lnTo>
                    <a:pt x="1773" y="1425"/>
                  </a:lnTo>
                  <a:lnTo>
                    <a:pt x="1" y="1870"/>
                  </a:lnTo>
                  <a:lnTo>
                    <a:pt x="1804" y="2055"/>
                  </a:lnTo>
                  <a:lnTo>
                    <a:pt x="1017" y="2210"/>
                  </a:lnTo>
                  <a:lnTo>
                    <a:pt x="4176" y="2404"/>
                  </a:lnTo>
                  <a:lnTo>
                    <a:pt x="6661" y="1743"/>
                  </a:lnTo>
                  <a:lnTo>
                    <a:pt x="6497" y="62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4C1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9"/>
            <p:cNvSpPr/>
            <p:nvPr/>
          </p:nvSpPr>
          <p:spPr>
            <a:xfrm flipH="1">
              <a:off x="7803935" y="2574774"/>
              <a:ext cx="1249940" cy="1078625"/>
            </a:xfrm>
            <a:custGeom>
              <a:avLst/>
              <a:gdLst/>
              <a:ahLst/>
              <a:cxnLst/>
              <a:rect l="l" t="t" r="r" b="b"/>
              <a:pathLst>
                <a:path w="21976" h="18964" extrusionOk="0">
                  <a:moveTo>
                    <a:pt x="11240" y="0"/>
                  </a:moveTo>
                  <a:cubicBezTo>
                    <a:pt x="10697" y="0"/>
                    <a:pt x="10188" y="320"/>
                    <a:pt x="9961" y="829"/>
                  </a:cubicBezTo>
                  <a:cubicBezTo>
                    <a:pt x="9835" y="809"/>
                    <a:pt x="9709" y="799"/>
                    <a:pt x="9585" y="799"/>
                  </a:cubicBezTo>
                  <a:cubicBezTo>
                    <a:pt x="8871" y="799"/>
                    <a:pt x="8191" y="1116"/>
                    <a:pt x="7736" y="1659"/>
                  </a:cubicBezTo>
                  <a:cubicBezTo>
                    <a:pt x="7678" y="1621"/>
                    <a:pt x="7624" y="1593"/>
                    <a:pt x="7558" y="1577"/>
                  </a:cubicBezTo>
                  <a:cubicBezTo>
                    <a:pt x="7473" y="1549"/>
                    <a:pt x="7386" y="1535"/>
                    <a:pt x="7301" y="1535"/>
                  </a:cubicBezTo>
                  <a:cubicBezTo>
                    <a:pt x="6957" y="1535"/>
                    <a:pt x="6640" y="1751"/>
                    <a:pt x="6528" y="2096"/>
                  </a:cubicBezTo>
                  <a:cubicBezTo>
                    <a:pt x="6497" y="2209"/>
                    <a:pt x="6483" y="2312"/>
                    <a:pt x="6490" y="2422"/>
                  </a:cubicBezTo>
                  <a:cubicBezTo>
                    <a:pt x="6408" y="2417"/>
                    <a:pt x="6326" y="2415"/>
                    <a:pt x="6243" y="2415"/>
                  </a:cubicBezTo>
                  <a:cubicBezTo>
                    <a:pt x="4504" y="2415"/>
                    <a:pt x="2889" y="3521"/>
                    <a:pt x="2315" y="5263"/>
                  </a:cubicBezTo>
                  <a:cubicBezTo>
                    <a:pt x="2204" y="5619"/>
                    <a:pt x="2144" y="5968"/>
                    <a:pt x="2122" y="6324"/>
                  </a:cubicBezTo>
                  <a:cubicBezTo>
                    <a:pt x="1321" y="6436"/>
                    <a:pt x="609" y="6991"/>
                    <a:pt x="342" y="7815"/>
                  </a:cubicBezTo>
                  <a:cubicBezTo>
                    <a:pt x="1" y="8867"/>
                    <a:pt x="497" y="9987"/>
                    <a:pt x="1462" y="10462"/>
                  </a:cubicBezTo>
                  <a:cubicBezTo>
                    <a:pt x="1387" y="10610"/>
                    <a:pt x="1321" y="10766"/>
                    <a:pt x="1270" y="10930"/>
                  </a:cubicBezTo>
                  <a:cubicBezTo>
                    <a:pt x="698" y="12673"/>
                    <a:pt x="1654" y="14542"/>
                    <a:pt x="3390" y="15113"/>
                  </a:cubicBezTo>
                  <a:cubicBezTo>
                    <a:pt x="3731" y="15224"/>
                    <a:pt x="4076" y="15277"/>
                    <a:pt x="4415" y="15277"/>
                  </a:cubicBezTo>
                  <a:cubicBezTo>
                    <a:pt x="5228" y="15277"/>
                    <a:pt x="6007" y="14975"/>
                    <a:pt x="6610" y="14453"/>
                  </a:cubicBezTo>
                  <a:cubicBezTo>
                    <a:pt x="6699" y="14645"/>
                    <a:pt x="6868" y="14802"/>
                    <a:pt x="7083" y="14867"/>
                  </a:cubicBezTo>
                  <a:cubicBezTo>
                    <a:pt x="7169" y="14895"/>
                    <a:pt x="7256" y="14909"/>
                    <a:pt x="7341" y="14909"/>
                  </a:cubicBezTo>
                  <a:cubicBezTo>
                    <a:pt x="7684" y="14909"/>
                    <a:pt x="8001" y="14693"/>
                    <a:pt x="8114" y="14348"/>
                  </a:cubicBezTo>
                  <a:cubicBezTo>
                    <a:pt x="8158" y="14214"/>
                    <a:pt x="8158" y="14074"/>
                    <a:pt x="8137" y="13940"/>
                  </a:cubicBezTo>
                  <a:lnTo>
                    <a:pt x="8137" y="13940"/>
                  </a:lnTo>
                  <a:cubicBezTo>
                    <a:pt x="8267" y="13964"/>
                    <a:pt x="8397" y="13976"/>
                    <a:pt x="8526" y="13976"/>
                  </a:cubicBezTo>
                  <a:cubicBezTo>
                    <a:pt x="9241" y="13976"/>
                    <a:pt x="9916" y="13619"/>
                    <a:pt x="10324" y="13036"/>
                  </a:cubicBezTo>
                  <a:lnTo>
                    <a:pt x="10324" y="13036"/>
                  </a:lnTo>
                  <a:cubicBezTo>
                    <a:pt x="10310" y="13881"/>
                    <a:pt x="10784" y="14682"/>
                    <a:pt x="11563" y="15060"/>
                  </a:cubicBezTo>
                  <a:cubicBezTo>
                    <a:pt x="11467" y="15149"/>
                    <a:pt x="11385" y="15261"/>
                    <a:pt x="11341" y="15401"/>
                  </a:cubicBezTo>
                  <a:cubicBezTo>
                    <a:pt x="11200" y="15832"/>
                    <a:pt x="11437" y="16291"/>
                    <a:pt x="11868" y="16432"/>
                  </a:cubicBezTo>
                  <a:cubicBezTo>
                    <a:pt x="11950" y="16458"/>
                    <a:pt x="12034" y="16470"/>
                    <a:pt x="12117" y="16470"/>
                  </a:cubicBezTo>
                  <a:cubicBezTo>
                    <a:pt x="12251" y="16470"/>
                    <a:pt x="12383" y="16437"/>
                    <a:pt x="12498" y="16373"/>
                  </a:cubicBezTo>
                  <a:cubicBezTo>
                    <a:pt x="12750" y="17479"/>
                    <a:pt x="13551" y="18427"/>
                    <a:pt x="14699" y="18797"/>
                  </a:cubicBezTo>
                  <a:cubicBezTo>
                    <a:pt x="15043" y="18910"/>
                    <a:pt x="15393" y="18964"/>
                    <a:pt x="15736" y="18964"/>
                  </a:cubicBezTo>
                  <a:cubicBezTo>
                    <a:pt x="17133" y="18964"/>
                    <a:pt x="18433" y="18076"/>
                    <a:pt x="18891" y="16678"/>
                  </a:cubicBezTo>
                  <a:cubicBezTo>
                    <a:pt x="18943" y="16514"/>
                    <a:pt x="18980" y="16350"/>
                    <a:pt x="19002" y="16188"/>
                  </a:cubicBezTo>
                  <a:cubicBezTo>
                    <a:pt x="19128" y="16210"/>
                    <a:pt x="19254" y="16221"/>
                    <a:pt x="19379" y="16221"/>
                  </a:cubicBezTo>
                  <a:cubicBezTo>
                    <a:pt x="20306" y="16221"/>
                    <a:pt x="21171" y="15632"/>
                    <a:pt x="21472" y="14704"/>
                  </a:cubicBezTo>
                  <a:cubicBezTo>
                    <a:pt x="21739" y="13881"/>
                    <a:pt x="21493" y="13022"/>
                    <a:pt x="20915" y="12450"/>
                  </a:cubicBezTo>
                  <a:cubicBezTo>
                    <a:pt x="21107" y="12153"/>
                    <a:pt x="21264" y="11834"/>
                    <a:pt x="21383" y="11486"/>
                  </a:cubicBezTo>
                  <a:cubicBezTo>
                    <a:pt x="21976" y="9661"/>
                    <a:pt x="21226" y="7717"/>
                    <a:pt x="19683" y="6724"/>
                  </a:cubicBezTo>
                  <a:cubicBezTo>
                    <a:pt x="19758" y="6642"/>
                    <a:pt x="19810" y="6546"/>
                    <a:pt x="19847" y="6443"/>
                  </a:cubicBezTo>
                  <a:cubicBezTo>
                    <a:pt x="19988" y="6012"/>
                    <a:pt x="19751" y="5553"/>
                    <a:pt x="19320" y="5412"/>
                  </a:cubicBezTo>
                  <a:cubicBezTo>
                    <a:pt x="19261" y="5389"/>
                    <a:pt x="19194" y="5382"/>
                    <a:pt x="19135" y="5375"/>
                  </a:cubicBezTo>
                  <a:cubicBezTo>
                    <a:pt x="19076" y="4544"/>
                    <a:pt x="18587" y="3780"/>
                    <a:pt x="17823" y="3394"/>
                  </a:cubicBezTo>
                  <a:cubicBezTo>
                    <a:pt x="17971" y="2698"/>
                    <a:pt x="17570" y="1993"/>
                    <a:pt x="16880" y="1771"/>
                  </a:cubicBezTo>
                  <a:cubicBezTo>
                    <a:pt x="16741" y="1721"/>
                    <a:pt x="16598" y="1699"/>
                    <a:pt x="16456" y="1699"/>
                  </a:cubicBezTo>
                  <a:cubicBezTo>
                    <a:pt x="16297" y="1699"/>
                    <a:pt x="16140" y="1727"/>
                    <a:pt x="15990" y="1778"/>
                  </a:cubicBezTo>
                  <a:cubicBezTo>
                    <a:pt x="15709" y="1488"/>
                    <a:pt x="15353" y="1265"/>
                    <a:pt x="14938" y="1132"/>
                  </a:cubicBezTo>
                  <a:cubicBezTo>
                    <a:pt x="14715" y="1059"/>
                    <a:pt x="14477" y="1021"/>
                    <a:pt x="14254" y="1007"/>
                  </a:cubicBezTo>
                  <a:cubicBezTo>
                    <a:pt x="14062" y="881"/>
                    <a:pt x="13854" y="776"/>
                    <a:pt x="13624" y="703"/>
                  </a:cubicBezTo>
                  <a:cubicBezTo>
                    <a:pt x="13343" y="612"/>
                    <a:pt x="13062" y="569"/>
                    <a:pt x="12785" y="569"/>
                  </a:cubicBezTo>
                  <a:cubicBezTo>
                    <a:pt x="12654" y="569"/>
                    <a:pt x="12523" y="579"/>
                    <a:pt x="12394" y="598"/>
                  </a:cubicBezTo>
                  <a:cubicBezTo>
                    <a:pt x="12224" y="361"/>
                    <a:pt x="11978" y="169"/>
                    <a:pt x="11682" y="73"/>
                  </a:cubicBezTo>
                  <a:cubicBezTo>
                    <a:pt x="11536" y="23"/>
                    <a:pt x="11387" y="0"/>
                    <a:pt x="112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9"/>
            <p:cNvSpPr/>
            <p:nvPr/>
          </p:nvSpPr>
          <p:spPr>
            <a:xfrm flipH="1">
              <a:off x="7986168" y="2809172"/>
              <a:ext cx="932222" cy="1430469"/>
            </a:xfrm>
            <a:custGeom>
              <a:avLst/>
              <a:gdLst/>
              <a:ahLst/>
              <a:cxnLst/>
              <a:rect l="l" t="t" r="r" b="b"/>
              <a:pathLst>
                <a:path w="16390" h="25150" extrusionOk="0">
                  <a:moveTo>
                    <a:pt x="6125" y="1"/>
                  </a:moveTo>
                  <a:lnTo>
                    <a:pt x="5073" y="1299"/>
                  </a:lnTo>
                  <a:cubicBezTo>
                    <a:pt x="5057" y="1320"/>
                    <a:pt x="5050" y="1350"/>
                    <a:pt x="5050" y="1380"/>
                  </a:cubicBezTo>
                  <a:lnTo>
                    <a:pt x="5057" y="1395"/>
                  </a:lnTo>
                  <a:lnTo>
                    <a:pt x="5509" y="3664"/>
                  </a:lnTo>
                  <a:lnTo>
                    <a:pt x="5474" y="3849"/>
                  </a:lnTo>
                  <a:lnTo>
                    <a:pt x="4673" y="3100"/>
                  </a:lnTo>
                  <a:lnTo>
                    <a:pt x="4642" y="3062"/>
                  </a:lnTo>
                  <a:cubicBezTo>
                    <a:pt x="4595" y="3021"/>
                    <a:pt x="4537" y="2998"/>
                    <a:pt x="4475" y="2998"/>
                  </a:cubicBezTo>
                  <a:cubicBezTo>
                    <a:pt x="4450" y="2998"/>
                    <a:pt x="4423" y="3002"/>
                    <a:pt x="4397" y="3011"/>
                  </a:cubicBezTo>
                  <a:lnTo>
                    <a:pt x="4034" y="3130"/>
                  </a:lnTo>
                  <a:lnTo>
                    <a:pt x="3418" y="1727"/>
                  </a:lnTo>
                  <a:lnTo>
                    <a:pt x="4146" y="652"/>
                  </a:lnTo>
                  <a:lnTo>
                    <a:pt x="3181" y="1638"/>
                  </a:lnTo>
                  <a:cubicBezTo>
                    <a:pt x="3160" y="1662"/>
                    <a:pt x="3144" y="1706"/>
                    <a:pt x="3160" y="1743"/>
                  </a:cubicBezTo>
                  <a:lnTo>
                    <a:pt x="3160" y="1758"/>
                  </a:lnTo>
                  <a:lnTo>
                    <a:pt x="3670" y="3507"/>
                  </a:lnTo>
                  <a:cubicBezTo>
                    <a:pt x="3697" y="3606"/>
                    <a:pt x="3785" y="3675"/>
                    <a:pt x="3887" y="3675"/>
                  </a:cubicBezTo>
                  <a:cubicBezTo>
                    <a:pt x="3901" y="3675"/>
                    <a:pt x="3916" y="3674"/>
                    <a:pt x="3930" y="3671"/>
                  </a:cubicBezTo>
                  <a:lnTo>
                    <a:pt x="3961" y="3664"/>
                  </a:lnTo>
                  <a:lnTo>
                    <a:pt x="4345" y="3589"/>
                  </a:lnTo>
                  <a:lnTo>
                    <a:pt x="5287" y="4880"/>
                  </a:lnTo>
                  <a:lnTo>
                    <a:pt x="5057" y="6163"/>
                  </a:lnTo>
                  <a:cubicBezTo>
                    <a:pt x="5029" y="6311"/>
                    <a:pt x="5087" y="6460"/>
                    <a:pt x="5214" y="6549"/>
                  </a:cubicBezTo>
                  <a:lnTo>
                    <a:pt x="5258" y="6587"/>
                  </a:lnTo>
                  <a:lnTo>
                    <a:pt x="7601" y="8262"/>
                  </a:lnTo>
                  <a:cubicBezTo>
                    <a:pt x="7460" y="8699"/>
                    <a:pt x="7305" y="9152"/>
                    <a:pt x="7156" y="9597"/>
                  </a:cubicBezTo>
                  <a:lnTo>
                    <a:pt x="5005" y="10280"/>
                  </a:lnTo>
                  <a:lnTo>
                    <a:pt x="2521" y="9212"/>
                  </a:lnTo>
                  <a:lnTo>
                    <a:pt x="1097" y="7676"/>
                  </a:lnTo>
                  <a:lnTo>
                    <a:pt x="1794" y="5636"/>
                  </a:lnTo>
                  <a:lnTo>
                    <a:pt x="2818" y="3856"/>
                  </a:lnTo>
                  <a:lnTo>
                    <a:pt x="1668" y="5348"/>
                  </a:lnTo>
                  <a:lnTo>
                    <a:pt x="333" y="4931"/>
                  </a:lnTo>
                  <a:lnTo>
                    <a:pt x="1253" y="3011"/>
                  </a:lnTo>
                  <a:lnTo>
                    <a:pt x="36" y="4947"/>
                  </a:lnTo>
                  <a:cubicBezTo>
                    <a:pt x="29" y="4954"/>
                    <a:pt x="29" y="4962"/>
                    <a:pt x="22" y="4969"/>
                  </a:cubicBezTo>
                  <a:cubicBezTo>
                    <a:pt x="0" y="5029"/>
                    <a:pt x="22" y="5102"/>
                    <a:pt x="89" y="5132"/>
                  </a:cubicBezTo>
                  <a:lnTo>
                    <a:pt x="103" y="5140"/>
                  </a:lnTo>
                  <a:lnTo>
                    <a:pt x="1438" y="5725"/>
                  </a:lnTo>
                  <a:lnTo>
                    <a:pt x="497" y="7631"/>
                  </a:lnTo>
                  <a:cubicBezTo>
                    <a:pt x="452" y="7720"/>
                    <a:pt x="459" y="7817"/>
                    <a:pt x="518" y="7898"/>
                  </a:cubicBezTo>
                  <a:lnTo>
                    <a:pt x="541" y="7929"/>
                  </a:lnTo>
                  <a:lnTo>
                    <a:pt x="1921" y="9856"/>
                  </a:lnTo>
                  <a:cubicBezTo>
                    <a:pt x="1942" y="9880"/>
                    <a:pt x="1972" y="9908"/>
                    <a:pt x="2003" y="9931"/>
                  </a:cubicBezTo>
                  <a:lnTo>
                    <a:pt x="2054" y="9960"/>
                  </a:lnTo>
                  <a:lnTo>
                    <a:pt x="4649" y="11629"/>
                  </a:lnTo>
                  <a:cubicBezTo>
                    <a:pt x="4731" y="11681"/>
                    <a:pt x="4830" y="11711"/>
                    <a:pt x="4939" y="11711"/>
                  </a:cubicBezTo>
                  <a:cubicBezTo>
                    <a:pt x="4968" y="11711"/>
                    <a:pt x="4998" y="11709"/>
                    <a:pt x="5029" y="11704"/>
                  </a:cubicBezTo>
                  <a:lnTo>
                    <a:pt x="5132" y="11688"/>
                  </a:lnTo>
                  <a:lnTo>
                    <a:pt x="6481" y="11481"/>
                  </a:lnTo>
                  <a:lnTo>
                    <a:pt x="6481" y="11481"/>
                  </a:lnTo>
                  <a:cubicBezTo>
                    <a:pt x="5851" y="13164"/>
                    <a:pt x="5272" y="14580"/>
                    <a:pt x="5020" y="14988"/>
                  </a:cubicBezTo>
                  <a:cubicBezTo>
                    <a:pt x="4352" y="16072"/>
                    <a:pt x="1980" y="22597"/>
                    <a:pt x="1980" y="22597"/>
                  </a:cubicBezTo>
                  <a:lnTo>
                    <a:pt x="1038" y="23080"/>
                  </a:lnTo>
                  <a:lnTo>
                    <a:pt x="2617" y="23318"/>
                  </a:lnTo>
                  <a:lnTo>
                    <a:pt x="1727" y="24199"/>
                  </a:lnTo>
                  <a:lnTo>
                    <a:pt x="1839" y="25098"/>
                  </a:lnTo>
                  <a:lnTo>
                    <a:pt x="2410" y="25150"/>
                  </a:lnTo>
                  <a:lnTo>
                    <a:pt x="2298" y="24304"/>
                  </a:lnTo>
                  <a:lnTo>
                    <a:pt x="2729" y="24096"/>
                  </a:lnTo>
                  <a:lnTo>
                    <a:pt x="4085" y="23955"/>
                  </a:lnTo>
                  <a:cubicBezTo>
                    <a:pt x="4397" y="24407"/>
                    <a:pt x="5436" y="24712"/>
                    <a:pt x="5436" y="24712"/>
                  </a:cubicBezTo>
                  <a:lnTo>
                    <a:pt x="5146" y="23784"/>
                  </a:lnTo>
                  <a:cubicBezTo>
                    <a:pt x="6615" y="19276"/>
                    <a:pt x="7868" y="14388"/>
                    <a:pt x="8654" y="11109"/>
                  </a:cubicBezTo>
                  <a:lnTo>
                    <a:pt x="11228" y="11711"/>
                  </a:lnTo>
                  <a:lnTo>
                    <a:pt x="11331" y="11732"/>
                  </a:lnTo>
                  <a:cubicBezTo>
                    <a:pt x="11367" y="11741"/>
                    <a:pt x="11404" y="11745"/>
                    <a:pt x="11441" y="11745"/>
                  </a:cubicBezTo>
                  <a:cubicBezTo>
                    <a:pt x="11564" y="11745"/>
                    <a:pt x="11688" y="11698"/>
                    <a:pt x="11783" y="11606"/>
                  </a:cubicBezTo>
                  <a:lnTo>
                    <a:pt x="13690" y="9760"/>
                  </a:lnTo>
                  <a:lnTo>
                    <a:pt x="15062" y="9308"/>
                  </a:lnTo>
                  <a:lnTo>
                    <a:pt x="16055" y="9604"/>
                  </a:lnTo>
                  <a:lnTo>
                    <a:pt x="16078" y="9613"/>
                  </a:lnTo>
                  <a:lnTo>
                    <a:pt x="16100" y="9613"/>
                  </a:lnTo>
                  <a:cubicBezTo>
                    <a:pt x="16104" y="9613"/>
                    <a:pt x="16109" y="9613"/>
                    <a:pt x="16114" y="9613"/>
                  </a:cubicBezTo>
                  <a:cubicBezTo>
                    <a:pt x="16182" y="9613"/>
                    <a:pt x="16234" y="9564"/>
                    <a:pt x="16242" y="9500"/>
                  </a:cubicBezTo>
                  <a:lnTo>
                    <a:pt x="16390" y="7744"/>
                  </a:lnTo>
                  <a:lnTo>
                    <a:pt x="16011" y="9278"/>
                  </a:lnTo>
                  <a:lnTo>
                    <a:pt x="15299" y="8945"/>
                  </a:lnTo>
                  <a:lnTo>
                    <a:pt x="15589" y="6512"/>
                  </a:lnTo>
                  <a:lnTo>
                    <a:pt x="14884" y="8870"/>
                  </a:lnTo>
                  <a:lnTo>
                    <a:pt x="13416" y="9086"/>
                  </a:lnTo>
                  <a:cubicBezTo>
                    <a:pt x="13385" y="9093"/>
                    <a:pt x="13350" y="9100"/>
                    <a:pt x="13320" y="9123"/>
                  </a:cubicBezTo>
                  <a:lnTo>
                    <a:pt x="13268" y="9159"/>
                  </a:lnTo>
                  <a:lnTo>
                    <a:pt x="13029" y="9315"/>
                  </a:lnTo>
                  <a:lnTo>
                    <a:pt x="11865" y="8189"/>
                  </a:lnTo>
                  <a:lnTo>
                    <a:pt x="12711" y="6943"/>
                  </a:lnTo>
                  <a:lnTo>
                    <a:pt x="12711" y="6943"/>
                  </a:lnTo>
                  <a:lnTo>
                    <a:pt x="11465" y="8084"/>
                  </a:lnTo>
                  <a:cubicBezTo>
                    <a:pt x="11406" y="8135"/>
                    <a:pt x="11392" y="8224"/>
                    <a:pt x="11436" y="8299"/>
                  </a:cubicBezTo>
                  <a:lnTo>
                    <a:pt x="11458" y="8336"/>
                  </a:lnTo>
                  <a:lnTo>
                    <a:pt x="12371" y="9767"/>
                  </a:lnTo>
                  <a:lnTo>
                    <a:pt x="11347" y="10465"/>
                  </a:lnTo>
                  <a:lnTo>
                    <a:pt x="9033" y="9486"/>
                  </a:lnTo>
                  <a:cubicBezTo>
                    <a:pt x="9256" y="8529"/>
                    <a:pt x="9411" y="7833"/>
                    <a:pt x="9486" y="7505"/>
                  </a:cubicBezTo>
                  <a:cubicBezTo>
                    <a:pt x="9797" y="6111"/>
                    <a:pt x="10760" y="4130"/>
                    <a:pt x="11228" y="3360"/>
                  </a:cubicBezTo>
                  <a:cubicBezTo>
                    <a:pt x="11687" y="2589"/>
                    <a:pt x="11540" y="971"/>
                    <a:pt x="11540" y="971"/>
                  </a:cubicBezTo>
                  <a:lnTo>
                    <a:pt x="11540" y="971"/>
                  </a:lnTo>
                  <a:cubicBezTo>
                    <a:pt x="11540" y="971"/>
                    <a:pt x="10842" y="2463"/>
                    <a:pt x="10732" y="2938"/>
                  </a:cubicBezTo>
                  <a:cubicBezTo>
                    <a:pt x="10616" y="3397"/>
                    <a:pt x="9691" y="4193"/>
                    <a:pt x="9399" y="4193"/>
                  </a:cubicBezTo>
                  <a:cubicBezTo>
                    <a:pt x="9390" y="4193"/>
                    <a:pt x="9381" y="4192"/>
                    <a:pt x="9373" y="4191"/>
                  </a:cubicBezTo>
                  <a:cubicBezTo>
                    <a:pt x="9114" y="4146"/>
                    <a:pt x="9062" y="3456"/>
                    <a:pt x="9174" y="3100"/>
                  </a:cubicBezTo>
                  <a:cubicBezTo>
                    <a:pt x="9292" y="2744"/>
                    <a:pt x="9345" y="1617"/>
                    <a:pt x="9345" y="1617"/>
                  </a:cubicBezTo>
                  <a:lnTo>
                    <a:pt x="9345" y="1617"/>
                  </a:lnTo>
                  <a:cubicBezTo>
                    <a:pt x="9345" y="1617"/>
                    <a:pt x="8677" y="2582"/>
                    <a:pt x="8661" y="4198"/>
                  </a:cubicBezTo>
                  <a:cubicBezTo>
                    <a:pt x="8654" y="4680"/>
                    <a:pt x="8387" y="5755"/>
                    <a:pt x="7987" y="7053"/>
                  </a:cubicBezTo>
                  <a:lnTo>
                    <a:pt x="5940" y="5955"/>
                  </a:lnTo>
                  <a:lnTo>
                    <a:pt x="6043" y="3694"/>
                  </a:lnTo>
                  <a:lnTo>
                    <a:pt x="6052" y="3657"/>
                  </a:lnTo>
                  <a:cubicBezTo>
                    <a:pt x="6052" y="3641"/>
                    <a:pt x="6043" y="3620"/>
                    <a:pt x="6036" y="3596"/>
                  </a:cubicBezTo>
                  <a:lnTo>
                    <a:pt x="5280" y="1380"/>
                  </a:lnTo>
                  <a:lnTo>
                    <a:pt x="6125" y="1"/>
                  </a:lnTo>
                  <a:close/>
                </a:path>
              </a:pathLst>
            </a:custGeom>
            <a:solidFill>
              <a:srgbClr val="774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" name="Google Shape;972;p40"/>
          <p:cNvGrpSpPr/>
          <p:nvPr/>
        </p:nvGrpSpPr>
        <p:grpSpPr>
          <a:xfrm>
            <a:off x="0" y="4325070"/>
            <a:ext cx="9144263" cy="818356"/>
            <a:chOff x="0" y="4325070"/>
            <a:chExt cx="9144263" cy="818356"/>
          </a:xfrm>
        </p:grpSpPr>
        <p:grpSp>
          <p:nvGrpSpPr>
            <p:cNvPr id="973" name="Google Shape;973;p40"/>
            <p:cNvGrpSpPr/>
            <p:nvPr/>
          </p:nvGrpSpPr>
          <p:grpSpPr>
            <a:xfrm>
              <a:off x="0" y="4325070"/>
              <a:ext cx="9144106" cy="818356"/>
              <a:chOff x="0" y="4568878"/>
              <a:chExt cx="9144106" cy="653744"/>
            </a:xfrm>
          </p:grpSpPr>
          <p:sp>
            <p:nvSpPr>
              <p:cNvPr id="974" name="Google Shape;974;p40"/>
              <p:cNvSpPr/>
              <p:nvPr/>
            </p:nvSpPr>
            <p:spPr>
              <a:xfrm>
                <a:off x="0" y="4638383"/>
                <a:ext cx="9144102" cy="584239"/>
              </a:xfrm>
              <a:custGeom>
                <a:avLst/>
                <a:gdLst/>
                <a:ahLst/>
                <a:cxnLst/>
                <a:rect l="l" t="t" r="r" b="b"/>
                <a:pathLst>
                  <a:path w="97743" h="10257" extrusionOk="0">
                    <a:moveTo>
                      <a:pt x="1" y="0"/>
                    </a:moveTo>
                    <a:lnTo>
                      <a:pt x="1" y="10256"/>
                    </a:lnTo>
                    <a:lnTo>
                      <a:pt x="97743" y="10256"/>
                    </a:lnTo>
                    <a:lnTo>
                      <a:pt x="977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0"/>
              <p:cNvSpPr/>
              <p:nvPr/>
            </p:nvSpPr>
            <p:spPr>
              <a:xfrm>
                <a:off x="0" y="4568878"/>
                <a:ext cx="9144102" cy="69566"/>
              </a:xfrm>
              <a:custGeom>
                <a:avLst/>
                <a:gdLst/>
                <a:ahLst/>
                <a:cxnLst/>
                <a:rect l="l" t="t" r="r" b="b"/>
                <a:pathLst>
                  <a:path w="97743" h="669" extrusionOk="0">
                    <a:moveTo>
                      <a:pt x="1" y="1"/>
                    </a:moveTo>
                    <a:lnTo>
                      <a:pt x="1" y="668"/>
                    </a:lnTo>
                    <a:lnTo>
                      <a:pt x="97743" y="668"/>
                    </a:lnTo>
                    <a:lnTo>
                      <a:pt x="977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0"/>
              <p:cNvSpPr/>
              <p:nvPr/>
            </p:nvSpPr>
            <p:spPr>
              <a:xfrm>
                <a:off x="25" y="4632910"/>
                <a:ext cx="9144081" cy="283760"/>
              </a:xfrm>
              <a:custGeom>
                <a:avLst/>
                <a:gdLst/>
                <a:ahLst/>
                <a:cxnLst/>
                <a:rect l="l" t="t" r="r" b="b"/>
                <a:pathLst>
                  <a:path w="97748" h="2907" extrusionOk="0">
                    <a:moveTo>
                      <a:pt x="1" y="0"/>
                    </a:moveTo>
                    <a:lnTo>
                      <a:pt x="97748" y="2907"/>
                    </a:lnTo>
                    <a:lnTo>
                      <a:pt x="97748" y="0"/>
                    </a:lnTo>
                    <a:close/>
                  </a:path>
                </a:pathLst>
              </a:custGeom>
              <a:solidFill>
                <a:srgbClr val="4C1B3E">
                  <a:alpha val="46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7" name="Google Shape;977;p40"/>
            <p:cNvGrpSpPr/>
            <p:nvPr/>
          </p:nvGrpSpPr>
          <p:grpSpPr>
            <a:xfrm>
              <a:off x="202" y="4715913"/>
              <a:ext cx="9144061" cy="36650"/>
              <a:chOff x="4134900" y="3621675"/>
              <a:chExt cx="2453925" cy="9650"/>
            </a:xfrm>
          </p:grpSpPr>
          <p:sp>
            <p:nvSpPr>
              <p:cNvPr id="978" name="Google Shape;978;p40"/>
              <p:cNvSpPr/>
              <p:nvPr/>
            </p:nvSpPr>
            <p:spPr>
              <a:xfrm>
                <a:off x="4134900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46" y="385"/>
                    </a:lnTo>
                    <a:lnTo>
                      <a:pt x="72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0"/>
              <p:cNvSpPr/>
              <p:nvPr/>
            </p:nvSpPr>
            <p:spPr>
              <a:xfrm>
                <a:off x="4387425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0"/>
              <p:cNvSpPr/>
              <p:nvPr/>
            </p:nvSpPr>
            <p:spPr>
              <a:xfrm>
                <a:off x="4639950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0"/>
              <p:cNvSpPr/>
              <p:nvPr/>
            </p:nvSpPr>
            <p:spPr>
              <a:xfrm>
                <a:off x="4892475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0"/>
              <p:cNvSpPr/>
              <p:nvPr/>
            </p:nvSpPr>
            <p:spPr>
              <a:xfrm>
                <a:off x="5145000" y="3621675"/>
                <a:ext cx="1812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8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0"/>
              <p:cNvSpPr/>
              <p:nvPr/>
            </p:nvSpPr>
            <p:spPr>
              <a:xfrm>
                <a:off x="5397725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39" y="385"/>
                    </a:lnTo>
                    <a:lnTo>
                      <a:pt x="72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0"/>
              <p:cNvSpPr/>
              <p:nvPr/>
            </p:nvSpPr>
            <p:spPr>
              <a:xfrm>
                <a:off x="5650250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39" y="385"/>
                    </a:lnTo>
                    <a:lnTo>
                      <a:pt x="72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0"/>
              <p:cNvSpPr/>
              <p:nvPr/>
            </p:nvSpPr>
            <p:spPr>
              <a:xfrm>
                <a:off x="5902775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0" y="385"/>
                    </a:lnTo>
                    <a:lnTo>
                      <a:pt x="72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0"/>
              <p:cNvSpPr/>
              <p:nvPr/>
            </p:nvSpPr>
            <p:spPr>
              <a:xfrm>
                <a:off x="6155300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0" y="385"/>
                    </a:lnTo>
                    <a:lnTo>
                      <a:pt x="72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0"/>
              <p:cNvSpPr/>
              <p:nvPr/>
            </p:nvSpPr>
            <p:spPr>
              <a:xfrm>
                <a:off x="6407825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0" y="385"/>
                    </a:lnTo>
                    <a:lnTo>
                      <a:pt x="72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8" name="Google Shape;988;p40"/>
          <p:cNvSpPr/>
          <p:nvPr/>
        </p:nvSpPr>
        <p:spPr>
          <a:xfrm flipH="1">
            <a:off x="579476" y="4444950"/>
            <a:ext cx="3944720" cy="698464"/>
          </a:xfrm>
          <a:custGeom>
            <a:avLst/>
            <a:gdLst/>
            <a:ahLst/>
            <a:cxnLst/>
            <a:rect l="l" t="t" r="r" b="b"/>
            <a:pathLst>
              <a:path w="50106" h="10999" extrusionOk="0">
                <a:moveTo>
                  <a:pt x="6772" y="0"/>
                </a:moveTo>
                <a:lnTo>
                  <a:pt x="9835" y="862"/>
                </a:lnTo>
                <a:lnTo>
                  <a:pt x="832" y="1766"/>
                </a:lnTo>
                <a:lnTo>
                  <a:pt x="4310" y="2410"/>
                </a:lnTo>
                <a:lnTo>
                  <a:pt x="1" y="2841"/>
                </a:lnTo>
                <a:lnTo>
                  <a:pt x="4310" y="3902"/>
                </a:lnTo>
                <a:lnTo>
                  <a:pt x="9835" y="5267"/>
                </a:lnTo>
                <a:lnTo>
                  <a:pt x="9961" y="5296"/>
                </a:lnTo>
                <a:lnTo>
                  <a:pt x="11408" y="5652"/>
                </a:lnTo>
                <a:lnTo>
                  <a:pt x="9961" y="6031"/>
                </a:lnTo>
                <a:lnTo>
                  <a:pt x="9835" y="6068"/>
                </a:lnTo>
                <a:lnTo>
                  <a:pt x="4310" y="7499"/>
                </a:lnTo>
                <a:lnTo>
                  <a:pt x="9835" y="7951"/>
                </a:lnTo>
                <a:lnTo>
                  <a:pt x="9961" y="7965"/>
                </a:lnTo>
                <a:lnTo>
                  <a:pt x="11408" y="8085"/>
                </a:lnTo>
                <a:lnTo>
                  <a:pt x="11631" y="8099"/>
                </a:lnTo>
                <a:lnTo>
                  <a:pt x="13863" y="8284"/>
                </a:lnTo>
                <a:lnTo>
                  <a:pt x="23289" y="9057"/>
                </a:lnTo>
                <a:lnTo>
                  <a:pt x="18831" y="9909"/>
                </a:lnTo>
                <a:lnTo>
                  <a:pt x="23289" y="10518"/>
                </a:lnTo>
                <a:lnTo>
                  <a:pt x="23414" y="10539"/>
                </a:lnTo>
                <a:lnTo>
                  <a:pt x="26789" y="10998"/>
                </a:lnTo>
                <a:lnTo>
                  <a:pt x="50106" y="10998"/>
                </a:lnTo>
                <a:lnTo>
                  <a:pt x="46829" y="10331"/>
                </a:lnTo>
                <a:lnTo>
                  <a:pt x="45968" y="10162"/>
                </a:lnTo>
                <a:lnTo>
                  <a:pt x="42623" y="9486"/>
                </a:lnTo>
                <a:lnTo>
                  <a:pt x="45872" y="7181"/>
                </a:lnTo>
                <a:lnTo>
                  <a:pt x="34459" y="6853"/>
                </a:lnTo>
                <a:lnTo>
                  <a:pt x="23414" y="6534"/>
                </a:lnTo>
                <a:lnTo>
                  <a:pt x="26662" y="4073"/>
                </a:lnTo>
                <a:lnTo>
                  <a:pt x="13863" y="2930"/>
                </a:lnTo>
                <a:lnTo>
                  <a:pt x="11631" y="2738"/>
                </a:lnTo>
                <a:lnTo>
                  <a:pt x="13863" y="2255"/>
                </a:lnTo>
                <a:lnTo>
                  <a:pt x="18868" y="1180"/>
                </a:lnTo>
                <a:lnTo>
                  <a:pt x="13863" y="1129"/>
                </a:lnTo>
                <a:lnTo>
                  <a:pt x="15531" y="534"/>
                </a:lnTo>
                <a:lnTo>
                  <a:pt x="9961" y="0"/>
                </a:lnTo>
                <a:close/>
              </a:path>
            </a:pathLst>
          </a:custGeom>
          <a:solidFill>
            <a:srgbClr val="4C1B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40"/>
          <p:cNvSpPr/>
          <p:nvPr/>
        </p:nvSpPr>
        <p:spPr>
          <a:xfrm>
            <a:off x="6966000" y="206650"/>
            <a:ext cx="1858459" cy="1019820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40"/>
          <p:cNvSpPr/>
          <p:nvPr/>
        </p:nvSpPr>
        <p:spPr>
          <a:xfrm>
            <a:off x="-178600" y="574074"/>
            <a:ext cx="1491312" cy="818346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40"/>
          <p:cNvSpPr/>
          <p:nvPr/>
        </p:nvSpPr>
        <p:spPr>
          <a:xfrm>
            <a:off x="8256275" y="2039674"/>
            <a:ext cx="1491312" cy="818346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2" name="Google Shape;992;p40"/>
          <p:cNvGrpSpPr/>
          <p:nvPr/>
        </p:nvGrpSpPr>
        <p:grpSpPr>
          <a:xfrm>
            <a:off x="7748488" y="4041340"/>
            <a:ext cx="1075963" cy="283729"/>
            <a:chOff x="6699675" y="3907353"/>
            <a:chExt cx="1075963" cy="283729"/>
          </a:xfrm>
        </p:grpSpPr>
        <p:sp>
          <p:nvSpPr>
            <p:cNvPr id="993" name="Google Shape;993;p40"/>
            <p:cNvSpPr/>
            <p:nvPr/>
          </p:nvSpPr>
          <p:spPr>
            <a:xfrm>
              <a:off x="6699675" y="3907353"/>
              <a:ext cx="745679" cy="283729"/>
            </a:xfrm>
            <a:custGeom>
              <a:avLst/>
              <a:gdLst/>
              <a:ahLst/>
              <a:cxnLst/>
              <a:rect l="l" t="t" r="r" b="b"/>
              <a:pathLst>
                <a:path w="117107" h="44559" extrusionOk="0">
                  <a:moveTo>
                    <a:pt x="61404" y="0"/>
                  </a:moveTo>
                  <a:cubicBezTo>
                    <a:pt x="50249" y="0"/>
                    <a:pt x="41010" y="8188"/>
                    <a:pt x="39378" y="18876"/>
                  </a:cubicBezTo>
                  <a:cubicBezTo>
                    <a:pt x="39210" y="18891"/>
                    <a:pt x="39026" y="18904"/>
                    <a:pt x="38846" y="18916"/>
                  </a:cubicBezTo>
                  <a:cubicBezTo>
                    <a:pt x="31563" y="19550"/>
                    <a:pt x="25826" y="24939"/>
                    <a:pt x="24439" y="31756"/>
                  </a:cubicBezTo>
                  <a:cubicBezTo>
                    <a:pt x="22821" y="31361"/>
                    <a:pt x="21145" y="31146"/>
                    <a:pt x="19428" y="31146"/>
                  </a:cubicBezTo>
                  <a:cubicBezTo>
                    <a:pt x="18835" y="31146"/>
                    <a:pt x="18237" y="31171"/>
                    <a:pt x="17635" y="31224"/>
                  </a:cubicBezTo>
                  <a:cubicBezTo>
                    <a:pt x="9423" y="31936"/>
                    <a:pt x="2749" y="37328"/>
                    <a:pt x="0" y="44546"/>
                  </a:cubicBezTo>
                  <a:lnTo>
                    <a:pt x="61289" y="44546"/>
                  </a:lnTo>
                  <a:cubicBezTo>
                    <a:pt x="61326" y="44546"/>
                    <a:pt x="61366" y="44558"/>
                    <a:pt x="61404" y="44558"/>
                  </a:cubicBezTo>
                  <a:cubicBezTo>
                    <a:pt x="61444" y="44558"/>
                    <a:pt x="61481" y="44546"/>
                    <a:pt x="61522" y="44546"/>
                  </a:cubicBezTo>
                  <a:lnTo>
                    <a:pt x="116445" y="44546"/>
                  </a:lnTo>
                  <a:cubicBezTo>
                    <a:pt x="116874" y="42602"/>
                    <a:pt x="117107" y="40565"/>
                    <a:pt x="117107" y="38482"/>
                  </a:cubicBezTo>
                  <a:cubicBezTo>
                    <a:pt x="117107" y="23089"/>
                    <a:pt x="104628" y="10623"/>
                    <a:pt x="89248" y="10623"/>
                  </a:cubicBezTo>
                  <a:cubicBezTo>
                    <a:pt x="86412" y="10623"/>
                    <a:pt x="83678" y="11052"/>
                    <a:pt x="81085" y="11842"/>
                  </a:cubicBezTo>
                  <a:cubicBezTo>
                    <a:pt x="77341" y="4792"/>
                    <a:pt x="69930" y="0"/>
                    <a:pt x="61404" y="0"/>
                  </a:cubicBezTo>
                  <a:close/>
                </a:path>
              </a:pathLst>
            </a:custGeom>
            <a:solidFill>
              <a:srgbClr val="BD3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7233821" y="3984889"/>
              <a:ext cx="541817" cy="206192"/>
            </a:xfrm>
            <a:custGeom>
              <a:avLst/>
              <a:gdLst/>
              <a:ahLst/>
              <a:cxnLst/>
              <a:rect l="l" t="t" r="r" b="b"/>
              <a:pathLst>
                <a:path w="85091" h="32382" extrusionOk="0">
                  <a:moveTo>
                    <a:pt x="44612" y="0"/>
                  </a:moveTo>
                  <a:cubicBezTo>
                    <a:pt x="36514" y="0"/>
                    <a:pt x="29803" y="5949"/>
                    <a:pt x="28609" y="13723"/>
                  </a:cubicBezTo>
                  <a:cubicBezTo>
                    <a:pt x="28482" y="13723"/>
                    <a:pt x="28351" y="13736"/>
                    <a:pt x="28221" y="13748"/>
                  </a:cubicBezTo>
                  <a:cubicBezTo>
                    <a:pt x="22934" y="14215"/>
                    <a:pt x="18764" y="18127"/>
                    <a:pt x="17753" y="23077"/>
                  </a:cubicBezTo>
                  <a:cubicBezTo>
                    <a:pt x="16574" y="22787"/>
                    <a:pt x="15352" y="22634"/>
                    <a:pt x="14104" y="22634"/>
                  </a:cubicBezTo>
                  <a:cubicBezTo>
                    <a:pt x="13677" y="22634"/>
                    <a:pt x="13248" y="22652"/>
                    <a:pt x="12815" y="22688"/>
                  </a:cubicBezTo>
                  <a:cubicBezTo>
                    <a:pt x="6842" y="23208"/>
                    <a:pt x="1997" y="27132"/>
                    <a:pt x="0" y="32381"/>
                  </a:cubicBezTo>
                  <a:lnTo>
                    <a:pt x="84611" y="32381"/>
                  </a:lnTo>
                  <a:cubicBezTo>
                    <a:pt x="84922" y="30954"/>
                    <a:pt x="85090" y="29477"/>
                    <a:pt x="85090" y="27962"/>
                  </a:cubicBezTo>
                  <a:cubicBezTo>
                    <a:pt x="85090" y="16780"/>
                    <a:pt x="76032" y="7725"/>
                    <a:pt x="64852" y="7725"/>
                  </a:cubicBezTo>
                  <a:cubicBezTo>
                    <a:pt x="62791" y="7725"/>
                    <a:pt x="60794" y="8036"/>
                    <a:pt x="58928" y="8605"/>
                  </a:cubicBezTo>
                  <a:lnTo>
                    <a:pt x="58916" y="8605"/>
                  </a:lnTo>
                  <a:cubicBezTo>
                    <a:pt x="56195" y="3486"/>
                    <a:pt x="50818" y="0"/>
                    <a:pt x="44612" y="0"/>
                  </a:cubicBezTo>
                  <a:close/>
                </a:path>
              </a:pathLst>
            </a:custGeom>
            <a:solidFill>
              <a:srgbClr val="943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5" name="Google Shape;995;p40"/>
          <p:cNvGrpSpPr/>
          <p:nvPr/>
        </p:nvGrpSpPr>
        <p:grpSpPr>
          <a:xfrm>
            <a:off x="193921" y="2939311"/>
            <a:ext cx="1042349" cy="1444710"/>
            <a:chOff x="-185050" y="2932400"/>
            <a:chExt cx="1235596" cy="1712553"/>
          </a:xfrm>
        </p:grpSpPr>
        <p:sp>
          <p:nvSpPr>
            <p:cNvPr id="996" name="Google Shape;996;p40"/>
            <p:cNvSpPr/>
            <p:nvPr/>
          </p:nvSpPr>
          <p:spPr>
            <a:xfrm>
              <a:off x="-185050" y="2932400"/>
              <a:ext cx="1235596" cy="1000530"/>
            </a:xfrm>
            <a:custGeom>
              <a:avLst/>
              <a:gdLst/>
              <a:ahLst/>
              <a:cxnLst/>
              <a:rect l="l" t="t" r="r" b="b"/>
              <a:pathLst>
                <a:path w="22266" h="18030" extrusionOk="0">
                  <a:moveTo>
                    <a:pt x="11132" y="10932"/>
                  </a:moveTo>
                  <a:cubicBezTo>
                    <a:pt x="11207" y="10940"/>
                    <a:pt x="11282" y="10947"/>
                    <a:pt x="11355" y="10954"/>
                  </a:cubicBezTo>
                  <a:lnTo>
                    <a:pt x="11355" y="10963"/>
                  </a:lnTo>
                  <a:cubicBezTo>
                    <a:pt x="11275" y="11014"/>
                    <a:pt x="11200" y="11066"/>
                    <a:pt x="11132" y="11125"/>
                  </a:cubicBezTo>
                  <a:cubicBezTo>
                    <a:pt x="11059" y="11066"/>
                    <a:pt x="10985" y="11014"/>
                    <a:pt x="10910" y="10963"/>
                  </a:cubicBezTo>
                  <a:lnTo>
                    <a:pt x="10910" y="10954"/>
                  </a:lnTo>
                  <a:cubicBezTo>
                    <a:pt x="10985" y="10947"/>
                    <a:pt x="11059" y="10940"/>
                    <a:pt x="11132" y="10932"/>
                  </a:cubicBezTo>
                  <a:close/>
                  <a:moveTo>
                    <a:pt x="8945" y="0"/>
                  </a:moveTo>
                  <a:cubicBezTo>
                    <a:pt x="8174" y="0"/>
                    <a:pt x="7537" y="586"/>
                    <a:pt x="7455" y="1342"/>
                  </a:cubicBezTo>
                  <a:cubicBezTo>
                    <a:pt x="6549" y="1485"/>
                    <a:pt x="5801" y="2092"/>
                    <a:pt x="5467" y="2923"/>
                  </a:cubicBezTo>
                  <a:cubicBezTo>
                    <a:pt x="5401" y="2909"/>
                    <a:pt x="5333" y="2892"/>
                    <a:pt x="5258" y="2892"/>
                  </a:cubicBezTo>
                  <a:cubicBezTo>
                    <a:pt x="4778" y="2892"/>
                    <a:pt x="4392" y="3286"/>
                    <a:pt x="4392" y="3768"/>
                  </a:cubicBezTo>
                  <a:cubicBezTo>
                    <a:pt x="4392" y="3887"/>
                    <a:pt x="4413" y="4005"/>
                    <a:pt x="4457" y="4110"/>
                  </a:cubicBezTo>
                  <a:cubicBezTo>
                    <a:pt x="2560" y="4607"/>
                    <a:pt x="1157" y="6326"/>
                    <a:pt x="1157" y="8382"/>
                  </a:cubicBezTo>
                  <a:cubicBezTo>
                    <a:pt x="1157" y="8773"/>
                    <a:pt x="1218" y="9160"/>
                    <a:pt x="1314" y="9516"/>
                  </a:cubicBezTo>
                  <a:cubicBezTo>
                    <a:pt x="535" y="9902"/>
                    <a:pt x="1" y="10703"/>
                    <a:pt x="1" y="11621"/>
                  </a:cubicBezTo>
                  <a:cubicBezTo>
                    <a:pt x="1" y="12808"/>
                    <a:pt x="876" y="13787"/>
                    <a:pt x="2010" y="13951"/>
                  </a:cubicBezTo>
                  <a:cubicBezTo>
                    <a:pt x="1989" y="14122"/>
                    <a:pt x="1966" y="14300"/>
                    <a:pt x="1966" y="14485"/>
                  </a:cubicBezTo>
                  <a:cubicBezTo>
                    <a:pt x="1966" y="16443"/>
                    <a:pt x="3560" y="18029"/>
                    <a:pt x="5518" y="18029"/>
                  </a:cubicBezTo>
                  <a:cubicBezTo>
                    <a:pt x="6809" y="18029"/>
                    <a:pt x="7944" y="17333"/>
                    <a:pt x="8560" y="16294"/>
                  </a:cubicBezTo>
                  <a:cubicBezTo>
                    <a:pt x="8715" y="16457"/>
                    <a:pt x="8938" y="16561"/>
                    <a:pt x="9183" y="16561"/>
                  </a:cubicBezTo>
                  <a:cubicBezTo>
                    <a:pt x="9664" y="16561"/>
                    <a:pt x="10057" y="16169"/>
                    <a:pt x="10057" y="15687"/>
                  </a:cubicBezTo>
                  <a:cubicBezTo>
                    <a:pt x="10057" y="15537"/>
                    <a:pt x="10013" y="15397"/>
                    <a:pt x="9947" y="15270"/>
                  </a:cubicBezTo>
                  <a:cubicBezTo>
                    <a:pt x="10399" y="15204"/>
                    <a:pt x="10799" y="15019"/>
                    <a:pt x="11132" y="14736"/>
                  </a:cubicBezTo>
                  <a:cubicBezTo>
                    <a:pt x="11460" y="15019"/>
                    <a:pt x="11867" y="15204"/>
                    <a:pt x="12319" y="15270"/>
                  </a:cubicBezTo>
                  <a:cubicBezTo>
                    <a:pt x="12245" y="15397"/>
                    <a:pt x="12209" y="15537"/>
                    <a:pt x="12209" y="15687"/>
                  </a:cubicBezTo>
                  <a:cubicBezTo>
                    <a:pt x="12209" y="16169"/>
                    <a:pt x="12594" y="16561"/>
                    <a:pt x="13076" y="16561"/>
                  </a:cubicBezTo>
                  <a:cubicBezTo>
                    <a:pt x="13322" y="16561"/>
                    <a:pt x="13544" y="16457"/>
                    <a:pt x="13706" y="16294"/>
                  </a:cubicBezTo>
                  <a:cubicBezTo>
                    <a:pt x="14322" y="17333"/>
                    <a:pt x="15449" y="18029"/>
                    <a:pt x="16748" y="18029"/>
                  </a:cubicBezTo>
                  <a:cubicBezTo>
                    <a:pt x="18706" y="18029"/>
                    <a:pt x="20292" y="16443"/>
                    <a:pt x="20292" y="14485"/>
                  </a:cubicBezTo>
                  <a:cubicBezTo>
                    <a:pt x="20292" y="14300"/>
                    <a:pt x="20278" y="14122"/>
                    <a:pt x="20247" y="13951"/>
                  </a:cubicBezTo>
                  <a:cubicBezTo>
                    <a:pt x="21390" y="13787"/>
                    <a:pt x="22266" y="12808"/>
                    <a:pt x="22266" y="11621"/>
                  </a:cubicBezTo>
                  <a:cubicBezTo>
                    <a:pt x="22266" y="10703"/>
                    <a:pt x="21732" y="9902"/>
                    <a:pt x="20952" y="9516"/>
                  </a:cubicBezTo>
                  <a:cubicBezTo>
                    <a:pt x="21048" y="9160"/>
                    <a:pt x="21109" y="8773"/>
                    <a:pt x="21109" y="8382"/>
                  </a:cubicBezTo>
                  <a:cubicBezTo>
                    <a:pt x="21109" y="6326"/>
                    <a:pt x="19706" y="4607"/>
                    <a:pt x="17807" y="4110"/>
                  </a:cubicBezTo>
                  <a:cubicBezTo>
                    <a:pt x="17852" y="4005"/>
                    <a:pt x="17875" y="3887"/>
                    <a:pt x="17875" y="3768"/>
                  </a:cubicBezTo>
                  <a:cubicBezTo>
                    <a:pt x="17875" y="3286"/>
                    <a:pt x="17481" y="2892"/>
                    <a:pt x="16999" y="2892"/>
                  </a:cubicBezTo>
                  <a:cubicBezTo>
                    <a:pt x="16933" y="2892"/>
                    <a:pt x="16865" y="2909"/>
                    <a:pt x="16800" y="2923"/>
                  </a:cubicBezTo>
                  <a:cubicBezTo>
                    <a:pt x="16465" y="2092"/>
                    <a:pt x="15716" y="1485"/>
                    <a:pt x="14804" y="1342"/>
                  </a:cubicBezTo>
                  <a:cubicBezTo>
                    <a:pt x="14730" y="586"/>
                    <a:pt x="14092" y="0"/>
                    <a:pt x="13322" y="0"/>
                  </a:cubicBezTo>
                  <a:cubicBezTo>
                    <a:pt x="12980" y="0"/>
                    <a:pt x="12668" y="112"/>
                    <a:pt x="12416" y="304"/>
                  </a:cubicBezTo>
                  <a:cubicBezTo>
                    <a:pt x="12327" y="260"/>
                    <a:pt x="12230" y="215"/>
                    <a:pt x="12134" y="178"/>
                  </a:cubicBezTo>
                  <a:cubicBezTo>
                    <a:pt x="12120" y="178"/>
                    <a:pt x="12111" y="171"/>
                    <a:pt x="12104" y="171"/>
                  </a:cubicBezTo>
                  <a:cubicBezTo>
                    <a:pt x="12015" y="141"/>
                    <a:pt x="11926" y="112"/>
                    <a:pt x="11837" y="89"/>
                  </a:cubicBezTo>
                  <a:cubicBezTo>
                    <a:pt x="11816" y="89"/>
                    <a:pt x="11800" y="82"/>
                    <a:pt x="11778" y="75"/>
                  </a:cubicBezTo>
                  <a:cubicBezTo>
                    <a:pt x="11697" y="61"/>
                    <a:pt x="11615" y="45"/>
                    <a:pt x="11526" y="30"/>
                  </a:cubicBezTo>
                  <a:cubicBezTo>
                    <a:pt x="11504" y="30"/>
                    <a:pt x="11481" y="23"/>
                    <a:pt x="11460" y="23"/>
                  </a:cubicBezTo>
                  <a:cubicBezTo>
                    <a:pt x="11348" y="7"/>
                    <a:pt x="11244" y="0"/>
                    <a:pt x="11132" y="0"/>
                  </a:cubicBezTo>
                  <a:cubicBezTo>
                    <a:pt x="11022" y="0"/>
                    <a:pt x="10910" y="7"/>
                    <a:pt x="10807" y="23"/>
                  </a:cubicBezTo>
                  <a:cubicBezTo>
                    <a:pt x="10785" y="23"/>
                    <a:pt x="10762" y="30"/>
                    <a:pt x="10741" y="30"/>
                  </a:cubicBezTo>
                  <a:cubicBezTo>
                    <a:pt x="10652" y="45"/>
                    <a:pt x="10570" y="61"/>
                    <a:pt x="10481" y="75"/>
                  </a:cubicBezTo>
                  <a:cubicBezTo>
                    <a:pt x="10465" y="82"/>
                    <a:pt x="10443" y="89"/>
                    <a:pt x="10429" y="89"/>
                  </a:cubicBezTo>
                  <a:cubicBezTo>
                    <a:pt x="10340" y="112"/>
                    <a:pt x="10251" y="141"/>
                    <a:pt x="10162" y="171"/>
                  </a:cubicBezTo>
                  <a:cubicBezTo>
                    <a:pt x="10153" y="171"/>
                    <a:pt x="10139" y="178"/>
                    <a:pt x="10132" y="178"/>
                  </a:cubicBezTo>
                  <a:cubicBezTo>
                    <a:pt x="10036" y="215"/>
                    <a:pt x="9940" y="260"/>
                    <a:pt x="9851" y="304"/>
                  </a:cubicBezTo>
                  <a:cubicBezTo>
                    <a:pt x="9598" y="112"/>
                    <a:pt x="9286" y="0"/>
                    <a:pt x="89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-91212" y="3174347"/>
              <a:ext cx="998920" cy="1470607"/>
            </a:xfrm>
            <a:custGeom>
              <a:avLst/>
              <a:gdLst/>
              <a:ahLst/>
              <a:cxnLst/>
              <a:rect l="l" t="t" r="r" b="b"/>
              <a:pathLst>
                <a:path w="18001" h="26501" extrusionOk="0">
                  <a:moveTo>
                    <a:pt x="10385" y="1"/>
                  </a:moveTo>
                  <a:cubicBezTo>
                    <a:pt x="10385" y="1"/>
                    <a:pt x="10169" y="1743"/>
                    <a:pt x="10214" y="2270"/>
                  </a:cubicBezTo>
                  <a:cubicBezTo>
                    <a:pt x="10251" y="2790"/>
                    <a:pt x="9530" y="3954"/>
                    <a:pt x="9249" y="3992"/>
                  </a:cubicBezTo>
                  <a:cubicBezTo>
                    <a:pt x="9242" y="3993"/>
                    <a:pt x="9234" y="3993"/>
                    <a:pt x="9226" y="3993"/>
                  </a:cubicBezTo>
                  <a:cubicBezTo>
                    <a:pt x="8953" y="3993"/>
                    <a:pt x="8685" y="3344"/>
                    <a:pt x="8685" y="2954"/>
                  </a:cubicBezTo>
                  <a:cubicBezTo>
                    <a:pt x="8685" y="2544"/>
                    <a:pt x="8366" y="1388"/>
                    <a:pt x="8366" y="1388"/>
                  </a:cubicBezTo>
                  <a:lnTo>
                    <a:pt x="8366" y="1388"/>
                  </a:lnTo>
                  <a:cubicBezTo>
                    <a:pt x="8366" y="1388"/>
                    <a:pt x="8003" y="2589"/>
                    <a:pt x="8530" y="4228"/>
                  </a:cubicBezTo>
                  <a:cubicBezTo>
                    <a:pt x="8685" y="4725"/>
                    <a:pt x="8760" y="5912"/>
                    <a:pt x="8790" y="7350"/>
                  </a:cubicBezTo>
                  <a:lnTo>
                    <a:pt x="6342" y="6921"/>
                  </a:lnTo>
                  <a:lnTo>
                    <a:pt x="5703" y="4591"/>
                  </a:lnTo>
                  <a:lnTo>
                    <a:pt x="5689" y="4556"/>
                  </a:lnTo>
                  <a:cubicBezTo>
                    <a:pt x="5689" y="4533"/>
                    <a:pt x="5675" y="4511"/>
                    <a:pt x="5659" y="4488"/>
                  </a:cubicBezTo>
                  <a:lnTo>
                    <a:pt x="4162" y="2486"/>
                  </a:lnTo>
                  <a:lnTo>
                    <a:pt x="4562" y="809"/>
                  </a:lnTo>
                  <a:lnTo>
                    <a:pt x="4562" y="809"/>
                  </a:lnTo>
                  <a:lnTo>
                    <a:pt x="3916" y="2479"/>
                  </a:lnTo>
                  <a:cubicBezTo>
                    <a:pt x="3909" y="2509"/>
                    <a:pt x="3909" y="2537"/>
                    <a:pt x="3923" y="2560"/>
                  </a:cubicBezTo>
                  <a:lnTo>
                    <a:pt x="3932" y="2575"/>
                  </a:lnTo>
                  <a:lnTo>
                    <a:pt x="5148" y="4741"/>
                  </a:lnTo>
                  <a:lnTo>
                    <a:pt x="5169" y="4933"/>
                  </a:lnTo>
                  <a:lnTo>
                    <a:pt x="4110" y="4437"/>
                  </a:lnTo>
                  <a:lnTo>
                    <a:pt x="4066" y="4413"/>
                  </a:lnTo>
                  <a:cubicBezTo>
                    <a:pt x="4033" y="4399"/>
                    <a:pt x="3997" y="4392"/>
                    <a:pt x="3960" y="4392"/>
                  </a:cubicBezTo>
                  <a:cubicBezTo>
                    <a:pt x="3904" y="4392"/>
                    <a:pt x="3847" y="4408"/>
                    <a:pt x="3799" y="4444"/>
                  </a:cubicBezTo>
                  <a:lnTo>
                    <a:pt x="3471" y="4680"/>
                  </a:lnTo>
                  <a:lnTo>
                    <a:pt x="2382" y="3465"/>
                  </a:lnTo>
                  <a:lnTo>
                    <a:pt x="2759" y="2130"/>
                  </a:lnTo>
                  <a:lnTo>
                    <a:pt x="2115" y="3450"/>
                  </a:lnTo>
                  <a:cubicBezTo>
                    <a:pt x="2092" y="3479"/>
                    <a:pt x="2092" y="3523"/>
                    <a:pt x="2122" y="3561"/>
                  </a:cubicBezTo>
                  <a:lnTo>
                    <a:pt x="2129" y="3577"/>
                  </a:lnTo>
                  <a:lnTo>
                    <a:pt x="3227" y="5186"/>
                  </a:lnTo>
                  <a:cubicBezTo>
                    <a:pt x="3277" y="5256"/>
                    <a:pt x="3354" y="5296"/>
                    <a:pt x="3432" y="5296"/>
                  </a:cubicBezTo>
                  <a:cubicBezTo>
                    <a:pt x="3468" y="5296"/>
                    <a:pt x="3505" y="5287"/>
                    <a:pt x="3539" y="5268"/>
                  </a:cubicBezTo>
                  <a:lnTo>
                    <a:pt x="3567" y="5245"/>
                  </a:lnTo>
                  <a:lnTo>
                    <a:pt x="3939" y="5045"/>
                  </a:lnTo>
                  <a:lnTo>
                    <a:pt x="5326" y="6046"/>
                  </a:lnTo>
                  <a:lnTo>
                    <a:pt x="5511" y="7425"/>
                  </a:lnTo>
                  <a:cubicBezTo>
                    <a:pt x="5534" y="7582"/>
                    <a:pt x="5645" y="7715"/>
                    <a:pt x="5801" y="7767"/>
                  </a:cubicBezTo>
                  <a:lnTo>
                    <a:pt x="5860" y="7788"/>
                  </a:lnTo>
                  <a:lnTo>
                    <a:pt x="8797" y="8715"/>
                  </a:lnTo>
                  <a:cubicBezTo>
                    <a:pt x="8797" y="9205"/>
                    <a:pt x="8797" y="9709"/>
                    <a:pt x="8783" y="10221"/>
                  </a:cubicBezTo>
                  <a:lnTo>
                    <a:pt x="6832" y="11622"/>
                  </a:lnTo>
                  <a:lnTo>
                    <a:pt x="3954" y="11355"/>
                  </a:lnTo>
                  <a:lnTo>
                    <a:pt x="1996" y="10273"/>
                  </a:lnTo>
                  <a:lnTo>
                    <a:pt x="2026" y="7973"/>
                  </a:lnTo>
                  <a:lnTo>
                    <a:pt x="2471" y="5823"/>
                  </a:lnTo>
                  <a:lnTo>
                    <a:pt x="1804" y="7715"/>
                  </a:lnTo>
                  <a:lnTo>
                    <a:pt x="312" y="7737"/>
                  </a:lnTo>
                  <a:lnTo>
                    <a:pt x="602" y="5481"/>
                  </a:lnTo>
                  <a:lnTo>
                    <a:pt x="602" y="5481"/>
                  </a:lnTo>
                  <a:lnTo>
                    <a:pt x="8" y="7856"/>
                  </a:lnTo>
                  <a:lnTo>
                    <a:pt x="8" y="7877"/>
                  </a:lnTo>
                  <a:cubicBezTo>
                    <a:pt x="0" y="7952"/>
                    <a:pt x="52" y="8011"/>
                    <a:pt x="127" y="8018"/>
                  </a:cubicBezTo>
                  <a:lnTo>
                    <a:pt x="141" y="8027"/>
                  </a:lnTo>
                  <a:lnTo>
                    <a:pt x="1691" y="8174"/>
                  </a:lnTo>
                  <a:lnTo>
                    <a:pt x="1373" y="10430"/>
                  </a:lnTo>
                  <a:cubicBezTo>
                    <a:pt x="1359" y="10526"/>
                    <a:pt x="1396" y="10629"/>
                    <a:pt x="1485" y="10697"/>
                  </a:cubicBezTo>
                  <a:lnTo>
                    <a:pt x="1513" y="10718"/>
                  </a:lnTo>
                  <a:lnTo>
                    <a:pt x="3553" y="12209"/>
                  </a:lnTo>
                  <a:cubicBezTo>
                    <a:pt x="3583" y="12231"/>
                    <a:pt x="3621" y="12254"/>
                    <a:pt x="3656" y="12261"/>
                  </a:cubicBezTo>
                  <a:lnTo>
                    <a:pt x="3731" y="12275"/>
                  </a:lnTo>
                  <a:lnTo>
                    <a:pt x="6914" y="13114"/>
                  </a:lnTo>
                  <a:cubicBezTo>
                    <a:pt x="6961" y="13124"/>
                    <a:pt x="7010" y="13130"/>
                    <a:pt x="7059" y="13130"/>
                  </a:cubicBezTo>
                  <a:cubicBezTo>
                    <a:pt x="7147" y="13130"/>
                    <a:pt x="7236" y="13112"/>
                    <a:pt x="7321" y="13069"/>
                  </a:cubicBezTo>
                  <a:lnTo>
                    <a:pt x="7425" y="13010"/>
                  </a:lnTo>
                  <a:lnTo>
                    <a:pt x="8722" y="12350"/>
                  </a:lnTo>
                  <a:lnTo>
                    <a:pt x="8722" y="12350"/>
                  </a:lnTo>
                  <a:cubicBezTo>
                    <a:pt x="8649" y="14271"/>
                    <a:pt x="8523" y="15903"/>
                    <a:pt x="8404" y="16399"/>
                  </a:cubicBezTo>
                  <a:cubicBezTo>
                    <a:pt x="8085" y="17727"/>
                    <a:pt x="7839" y="25135"/>
                    <a:pt x="7839" y="25135"/>
                  </a:cubicBezTo>
                  <a:lnTo>
                    <a:pt x="7038" y="25936"/>
                  </a:lnTo>
                  <a:lnTo>
                    <a:pt x="8722" y="25662"/>
                  </a:lnTo>
                  <a:lnTo>
                    <a:pt x="8441" y="26501"/>
                  </a:lnTo>
                  <a:lnTo>
                    <a:pt x="10429" y="25817"/>
                  </a:lnTo>
                  <a:cubicBezTo>
                    <a:pt x="10804" y="26110"/>
                    <a:pt x="11625" y="26139"/>
                    <a:pt x="11933" y="26139"/>
                  </a:cubicBezTo>
                  <a:cubicBezTo>
                    <a:pt x="12008" y="26139"/>
                    <a:pt x="12052" y="26137"/>
                    <a:pt x="12052" y="26137"/>
                  </a:cubicBezTo>
                  <a:lnTo>
                    <a:pt x="11444" y="25299"/>
                  </a:lnTo>
                  <a:cubicBezTo>
                    <a:pt x="11444" y="20226"/>
                    <a:pt x="11097" y="14849"/>
                    <a:pt x="10806" y="11259"/>
                  </a:cubicBezTo>
                  <a:lnTo>
                    <a:pt x="13617" y="11015"/>
                  </a:lnTo>
                  <a:lnTo>
                    <a:pt x="13736" y="11008"/>
                  </a:lnTo>
                  <a:cubicBezTo>
                    <a:pt x="13907" y="10985"/>
                    <a:pt x="14069" y="10889"/>
                    <a:pt x="14158" y="10718"/>
                  </a:cubicBezTo>
                  <a:lnTo>
                    <a:pt x="15479" y="8212"/>
                  </a:lnTo>
                  <a:lnTo>
                    <a:pt x="16725" y="7306"/>
                  </a:lnTo>
                  <a:lnTo>
                    <a:pt x="17830" y="7270"/>
                  </a:lnTo>
                  <a:lnTo>
                    <a:pt x="17882" y="7270"/>
                  </a:lnTo>
                  <a:cubicBezTo>
                    <a:pt x="17957" y="7247"/>
                    <a:pt x="18001" y="7181"/>
                    <a:pt x="17985" y="7106"/>
                  </a:cubicBezTo>
                  <a:lnTo>
                    <a:pt x="17549" y="5268"/>
                  </a:lnTo>
                  <a:lnTo>
                    <a:pt x="17682" y="6959"/>
                  </a:lnTo>
                  <a:lnTo>
                    <a:pt x="16844" y="6854"/>
                  </a:lnTo>
                  <a:lnTo>
                    <a:pt x="16331" y="4289"/>
                  </a:lnTo>
                  <a:lnTo>
                    <a:pt x="16399" y="6921"/>
                  </a:lnTo>
                  <a:lnTo>
                    <a:pt x="14975" y="7617"/>
                  </a:lnTo>
                  <a:cubicBezTo>
                    <a:pt x="14945" y="7640"/>
                    <a:pt x="14915" y="7662"/>
                    <a:pt x="14893" y="7692"/>
                  </a:cubicBezTo>
                  <a:lnTo>
                    <a:pt x="14849" y="7744"/>
                  </a:lnTo>
                  <a:lnTo>
                    <a:pt x="14664" y="7989"/>
                  </a:lnTo>
                  <a:lnTo>
                    <a:pt x="13106" y="7217"/>
                  </a:lnTo>
                  <a:lnTo>
                    <a:pt x="13551" y="5675"/>
                  </a:lnTo>
                  <a:lnTo>
                    <a:pt x="12661" y="7247"/>
                  </a:lnTo>
                  <a:cubicBezTo>
                    <a:pt x="12617" y="7322"/>
                    <a:pt x="12631" y="7418"/>
                    <a:pt x="12699" y="7477"/>
                  </a:cubicBezTo>
                  <a:lnTo>
                    <a:pt x="12743" y="7507"/>
                  </a:lnTo>
                  <a:lnTo>
                    <a:pt x="14137" y="8664"/>
                  </a:lnTo>
                  <a:lnTo>
                    <a:pt x="13329" y="9709"/>
                  </a:lnTo>
                  <a:lnTo>
                    <a:pt x="10659" y="9479"/>
                  </a:lnTo>
                  <a:cubicBezTo>
                    <a:pt x="10570" y="8434"/>
                    <a:pt x="10495" y="7678"/>
                    <a:pt x="10458" y="7315"/>
                  </a:cubicBezTo>
                  <a:cubicBezTo>
                    <a:pt x="10317" y="5802"/>
                    <a:pt x="10636" y="3472"/>
                    <a:pt x="10851" y="2530"/>
                  </a:cubicBezTo>
                  <a:cubicBezTo>
                    <a:pt x="11066" y="1596"/>
                    <a:pt x="10385" y="1"/>
                    <a:pt x="10385" y="1"/>
                  </a:cubicBezTo>
                  <a:close/>
                </a:path>
              </a:pathLst>
            </a:custGeom>
            <a:solidFill>
              <a:srgbClr val="774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43"/>
          <p:cNvSpPr txBox="1">
            <a:spLocks noGrp="1"/>
          </p:cNvSpPr>
          <p:nvPr>
            <p:ph type="title"/>
          </p:nvPr>
        </p:nvSpPr>
        <p:spPr>
          <a:xfrm>
            <a:off x="723450" y="511025"/>
            <a:ext cx="7697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4"/>
          <p:cNvGrpSpPr/>
          <p:nvPr/>
        </p:nvGrpSpPr>
        <p:grpSpPr>
          <a:xfrm>
            <a:off x="0" y="4568682"/>
            <a:ext cx="9144106" cy="572679"/>
            <a:chOff x="0" y="4568878"/>
            <a:chExt cx="9144106" cy="653744"/>
          </a:xfrm>
        </p:grpSpPr>
        <p:sp>
          <p:nvSpPr>
            <p:cNvPr id="55" name="Google Shape;55;p4"/>
            <p:cNvSpPr/>
            <p:nvPr/>
          </p:nvSpPr>
          <p:spPr>
            <a:xfrm>
              <a:off x="0" y="4638383"/>
              <a:ext cx="9144102" cy="584239"/>
            </a:xfrm>
            <a:custGeom>
              <a:avLst/>
              <a:gdLst/>
              <a:ahLst/>
              <a:cxnLst/>
              <a:rect l="l" t="t" r="r" b="b"/>
              <a:pathLst>
                <a:path w="97743" h="10257" extrusionOk="0">
                  <a:moveTo>
                    <a:pt x="1" y="0"/>
                  </a:moveTo>
                  <a:lnTo>
                    <a:pt x="1" y="10256"/>
                  </a:lnTo>
                  <a:lnTo>
                    <a:pt x="97743" y="10256"/>
                  </a:lnTo>
                  <a:lnTo>
                    <a:pt x="977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0" y="4568878"/>
              <a:ext cx="9144102" cy="69566"/>
            </a:xfrm>
            <a:custGeom>
              <a:avLst/>
              <a:gdLst/>
              <a:ahLst/>
              <a:cxnLst/>
              <a:rect l="l" t="t" r="r" b="b"/>
              <a:pathLst>
                <a:path w="97743" h="669" extrusionOk="0">
                  <a:moveTo>
                    <a:pt x="1" y="1"/>
                  </a:moveTo>
                  <a:lnTo>
                    <a:pt x="1" y="668"/>
                  </a:lnTo>
                  <a:lnTo>
                    <a:pt x="97743" y="668"/>
                  </a:lnTo>
                  <a:lnTo>
                    <a:pt x="977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25" y="4632910"/>
              <a:ext cx="9144081" cy="283760"/>
            </a:xfrm>
            <a:custGeom>
              <a:avLst/>
              <a:gdLst/>
              <a:ahLst/>
              <a:cxnLst/>
              <a:rect l="l" t="t" r="r" b="b"/>
              <a:pathLst>
                <a:path w="97748" h="2907" extrusionOk="0">
                  <a:moveTo>
                    <a:pt x="1" y="0"/>
                  </a:moveTo>
                  <a:lnTo>
                    <a:pt x="97748" y="2907"/>
                  </a:lnTo>
                  <a:lnTo>
                    <a:pt x="97748" y="0"/>
                  </a:lnTo>
                  <a:close/>
                </a:path>
              </a:pathLst>
            </a:custGeom>
            <a:solidFill>
              <a:srgbClr val="4C1B3E">
                <a:alpha val="46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4"/>
          <p:cNvGrpSpPr/>
          <p:nvPr/>
        </p:nvGrpSpPr>
        <p:grpSpPr>
          <a:xfrm>
            <a:off x="202" y="4836688"/>
            <a:ext cx="9144061" cy="36650"/>
            <a:chOff x="4134900" y="3621675"/>
            <a:chExt cx="2453925" cy="9650"/>
          </a:xfrm>
        </p:grpSpPr>
        <p:sp>
          <p:nvSpPr>
            <p:cNvPr id="59" name="Google Shape;59;p4"/>
            <p:cNvSpPr/>
            <p:nvPr/>
          </p:nvSpPr>
          <p:spPr>
            <a:xfrm>
              <a:off x="4134900" y="3621675"/>
              <a:ext cx="181175" cy="9650"/>
            </a:xfrm>
            <a:custGeom>
              <a:avLst/>
              <a:gdLst/>
              <a:ahLst/>
              <a:cxnLst/>
              <a:rect l="l" t="t" r="r" b="b"/>
              <a:pathLst>
                <a:path w="7247" h="386" extrusionOk="0">
                  <a:moveTo>
                    <a:pt x="0" y="1"/>
                  </a:moveTo>
                  <a:lnTo>
                    <a:pt x="0" y="385"/>
                  </a:lnTo>
                  <a:lnTo>
                    <a:pt x="7246" y="385"/>
                  </a:lnTo>
                  <a:lnTo>
                    <a:pt x="7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4387425" y="3621675"/>
              <a:ext cx="181175" cy="9650"/>
            </a:xfrm>
            <a:custGeom>
              <a:avLst/>
              <a:gdLst/>
              <a:ahLst/>
              <a:cxnLst/>
              <a:rect l="l" t="t" r="r" b="b"/>
              <a:pathLst>
                <a:path w="7247" h="386" extrusionOk="0">
                  <a:moveTo>
                    <a:pt x="0" y="1"/>
                  </a:moveTo>
                  <a:lnTo>
                    <a:pt x="0" y="385"/>
                  </a:lnTo>
                  <a:lnTo>
                    <a:pt x="7247" y="385"/>
                  </a:lnTo>
                  <a:lnTo>
                    <a:pt x="72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4639950" y="3621675"/>
              <a:ext cx="181175" cy="9650"/>
            </a:xfrm>
            <a:custGeom>
              <a:avLst/>
              <a:gdLst/>
              <a:ahLst/>
              <a:cxnLst/>
              <a:rect l="l" t="t" r="r" b="b"/>
              <a:pathLst>
                <a:path w="7247" h="386" extrusionOk="0">
                  <a:moveTo>
                    <a:pt x="1" y="1"/>
                  </a:moveTo>
                  <a:lnTo>
                    <a:pt x="1" y="385"/>
                  </a:lnTo>
                  <a:lnTo>
                    <a:pt x="7247" y="385"/>
                  </a:lnTo>
                  <a:lnTo>
                    <a:pt x="72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4892475" y="3621675"/>
              <a:ext cx="181175" cy="9650"/>
            </a:xfrm>
            <a:custGeom>
              <a:avLst/>
              <a:gdLst/>
              <a:ahLst/>
              <a:cxnLst/>
              <a:rect l="l" t="t" r="r" b="b"/>
              <a:pathLst>
                <a:path w="7247" h="386" extrusionOk="0">
                  <a:moveTo>
                    <a:pt x="1" y="1"/>
                  </a:moveTo>
                  <a:lnTo>
                    <a:pt x="1" y="385"/>
                  </a:lnTo>
                  <a:lnTo>
                    <a:pt x="7247" y="385"/>
                  </a:lnTo>
                  <a:lnTo>
                    <a:pt x="72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145000" y="3621675"/>
              <a:ext cx="181200" cy="9650"/>
            </a:xfrm>
            <a:custGeom>
              <a:avLst/>
              <a:gdLst/>
              <a:ahLst/>
              <a:cxnLst/>
              <a:rect l="l" t="t" r="r" b="b"/>
              <a:pathLst>
                <a:path w="7248" h="386" extrusionOk="0">
                  <a:moveTo>
                    <a:pt x="1" y="1"/>
                  </a:moveTo>
                  <a:lnTo>
                    <a:pt x="1" y="385"/>
                  </a:lnTo>
                  <a:lnTo>
                    <a:pt x="7247" y="385"/>
                  </a:lnTo>
                  <a:lnTo>
                    <a:pt x="72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397725" y="3621675"/>
              <a:ext cx="181000" cy="9650"/>
            </a:xfrm>
            <a:custGeom>
              <a:avLst/>
              <a:gdLst/>
              <a:ahLst/>
              <a:cxnLst/>
              <a:rect l="l" t="t" r="r" b="b"/>
              <a:pathLst>
                <a:path w="7240" h="386" extrusionOk="0">
                  <a:moveTo>
                    <a:pt x="0" y="1"/>
                  </a:moveTo>
                  <a:lnTo>
                    <a:pt x="0" y="385"/>
                  </a:lnTo>
                  <a:lnTo>
                    <a:pt x="7239" y="385"/>
                  </a:lnTo>
                  <a:lnTo>
                    <a:pt x="72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5650250" y="3621675"/>
              <a:ext cx="181000" cy="9650"/>
            </a:xfrm>
            <a:custGeom>
              <a:avLst/>
              <a:gdLst/>
              <a:ahLst/>
              <a:cxnLst/>
              <a:rect l="l" t="t" r="r" b="b"/>
              <a:pathLst>
                <a:path w="7240" h="386" extrusionOk="0">
                  <a:moveTo>
                    <a:pt x="0" y="1"/>
                  </a:moveTo>
                  <a:lnTo>
                    <a:pt x="0" y="385"/>
                  </a:lnTo>
                  <a:lnTo>
                    <a:pt x="7239" y="385"/>
                  </a:lnTo>
                  <a:lnTo>
                    <a:pt x="72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902775" y="3621675"/>
              <a:ext cx="181000" cy="9650"/>
            </a:xfrm>
            <a:custGeom>
              <a:avLst/>
              <a:gdLst/>
              <a:ahLst/>
              <a:cxnLst/>
              <a:rect l="l" t="t" r="r" b="b"/>
              <a:pathLst>
                <a:path w="7240" h="386" extrusionOk="0">
                  <a:moveTo>
                    <a:pt x="1" y="1"/>
                  </a:moveTo>
                  <a:lnTo>
                    <a:pt x="1" y="385"/>
                  </a:lnTo>
                  <a:lnTo>
                    <a:pt x="7240" y="385"/>
                  </a:lnTo>
                  <a:lnTo>
                    <a:pt x="72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6155300" y="3621675"/>
              <a:ext cx="181000" cy="9650"/>
            </a:xfrm>
            <a:custGeom>
              <a:avLst/>
              <a:gdLst/>
              <a:ahLst/>
              <a:cxnLst/>
              <a:rect l="l" t="t" r="r" b="b"/>
              <a:pathLst>
                <a:path w="7240" h="386" extrusionOk="0">
                  <a:moveTo>
                    <a:pt x="1" y="1"/>
                  </a:moveTo>
                  <a:lnTo>
                    <a:pt x="1" y="385"/>
                  </a:lnTo>
                  <a:lnTo>
                    <a:pt x="7240" y="385"/>
                  </a:lnTo>
                  <a:lnTo>
                    <a:pt x="72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6407825" y="3621675"/>
              <a:ext cx="181000" cy="9650"/>
            </a:xfrm>
            <a:custGeom>
              <a:avLst/>
              <a:gdLst/>
              <a:ahLst/>
              <a:cxnLst/>
              <a:rect l="l" t="t" r="r" b="b"/>
              <a:pathLst>
                <a:path w="7240" h="386" extrusionOk="0">
                  <a:moveTo>
                    <a:pt x="1" y="1"/>
                  </a:moveTo>
                  <a:lnTo>
                    <a:pt x="1" y="385"/>
                  </a:lnTo>
                  <a:lnTo>
                    <a:pt x="7240" y="385"/>
                  </a:lnTo>
                  <a:lnTo>
                    <a:pt x="72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4"/>
          <p:cNvSpPr/>
          <p:nvPr/>
        </p:nvSpPr>
        <p:spPr>
          <a:xfrm>
            <a:off x="371900" y="4644950"/>
            <a:ext cx="1273805" cy="503369"/>
          </a:xfrm>
          <a:custGeom>
            <a:avLst/>
            <a:gdLst/>
            <a:ahLst/>
            <a:cxnLst/>
            <a:rect l="l" t="t" r="r" b="b"/>
            <a:pathLst>
              <a:path w="30624" h="10999" extrusionOk="0">
                <a:moveTo>
                  <a:pt x="8856" y="0"/>
                </a:moveTo>
                <a:lnTo>
                  <a:pt x="17740" y="1253"/>
                </a:lnTo>
                <a:lnTo>
                  <a:pt x="9990" y="3167"/>
                </a:lnTo>
                <a:lnTo>
                  <a:pt x="15159" y="3005"/>
                </a:lnTo>
                <a:lnTo>
                  <a:pt x="9819" y="4717"/>
                </a:lnTo>
                <a:lnTo>
                  <a:pt x="15880" y="4717"/>
                </a:lnTo>
                <a:lnTo>
                  <a:pt x="1046" y="7914"/>
                </a:lnTo>
                <a:lnTo>
                  <a:pt x="6491" y="7914"/>
                </a:lnTo>
                <a:lnTo>
                  <a:pt x="1" y="10998"/>
                </a:lnTo>
                <a:lnTo>
                  <a:pt x="30623" y="10865"/>
                </a:lnTo>
                <a:lnTo>
                  <a:pt x="18461" y="7914"/>
                </a:lnTo>
                <a:lnTo>
                  <a:pt x="26447" y="5511"/>
                </a:lnTo>
                <a:lnTo>
                  <a:pt x="19885" y="4368"/>
                </a:lnTo>
                <a:lnTo>
                  <a:pt x="23192" y="2619"/>
                </a:lnTo>
                <a:lnTo>
                  <a:pt x="19269" y="2731"/>
                </a:lnTo>
                <a:lnTo>
                  <a:pt x="22428" y="1040"/>
                </a:lnTo>
                <a:lnTo>
                  <a:pt x="19529" y="490"/>
                </a:lnTo>
                <a:lnTo>
                  <a:pt x="227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6260825" y="4686625"/>
            <a:ext cx="1978404" cy="461705"/>
          </a:xfrm>
          <a:custGeom>
            <a:avLst/>
            <a:gdLst/>
            <a:ahLst/>
            <a:cxnLst/>
            <a:rect l="l" t="t" r="r" b="b"/>
            <a:pathLst>
              <a:path w="45151" h="10295" extrusionOk="0">
                <a:moveTo>
                  <a:pt x="18852" y="1"/>
                </a:moveTo>
                <a:lnTo>
                  <a:pt x="18793" y="29"/>
                </a:lnTo>
                <a:lnTo>
                  <a:pt x="16011" y="1231"/>
                </a:lnTo>
                <a:cubicBezTo>
                  <a:pt x="16011" y="1231"/>
                  <a:pt x="14585" y="1211"/>
                  <a:pt x="13126" y="1211"/>
                </a:cubicBezTo>
                <a:cubicBezTo>
                  <a:pt x="11651" y="1211"/>
                  <a:pt x="10142" y="1231"/>
                  <a:pt x="10041" y="1313"/>
                </a:cubicBezTo>
                <a:cubicBezTo>
                  <a:pt x="9849" y="1476"/>
                  <a:pt x="1994" y="2441"/>
                  <a:pt x="1994" y="2441"/>
                </a:cubicBezTo>
                <a:lnTo>
                  <a:pt x="6149" y="3664"/>
                </a:lnTo>
                <a:lnTo>
                  <a:pt x="3589" y="7016"/>
                </a:lnTo>
                <a:lnTo>
                  <a:pt x="2706" y="8025"/>
                </a:lnTo>
                <a:lnTo>
                  <a:pt x="1" y="8589"/>
                </a:lnTo>
                <a:lnTo>
                  <a:pt x="3233" y="8359"/>
                </a:lnTo>
                <a:lnTo>
                  <a:pt x="3961" y="7395"/>
                </a:lnTo>
                <a:lnTo>
                  <a:pt x="6772" y="4146"/>
                </a:lnTo>
                <a:lnTo>
                  <a:pt x="7112" y="3954"/>
                </a:lnTo>
                <a:lnTo>
                  <a:pt x="10205" y="4865"/>
                </a:lnTo>
                <a:lnTo>
                  <a:pt x="14447" y="8092"/>
                </a:lnTo>
                <a:lnTo>
                  <a:pt x="15953" y="10294"/>
                </a:lnTo>
                <a:lnTo>
                  <a:pt x="45151" y="10294"/>
                </a:lnTo>
                <a:lnTo>
                  <a:pt x="38958" y="6964"/>
                </a:lnTo>
                <a:lnTo>
                  <a:pt x="33804" y="5511"/>
                </a:lnTo>
                <a:lnTo>
                  <a:pt x="32373" y="4865"/>
                </a:lnTo>
                <a:lnTo>
                  <a:pt x="31401" y="4807"/>
                </a:lnTo>
                <a:cubicBezTo>
                  <a:pt x="31719" y="4383"/>
                  <a:pt x="32017" y="3999"/>
                  <a:pt x="32017" y="3999"/>
                </a:cubicBezTo>
                <a:lnTo>
                  <a:pt x="35406" y="3657"/>
                </a:lnTo>
                <a:lnTo>
                  <a:pt x="39017" y="4369"/>
                </a:lnTo>
                <a:lnTo>
                  <a:pt x="35272" y="3249"/>
                </a:lnTo>
                <a:lnTo>
                  <a:pt x="31719" y="3657"/>
                </a:lnTo>
                <a:lnTo>
                  <a:pt x="29644" y="4694"/>
                </a:lnTo>
                <a:lnTo>
                  <a:pt x="28583" y="4629"/>
                </a:lnTo>
                <a:lnTo>
                  <a:pt x="24304" y="5081"/>
                </a:lnTo>
                <a:lnTo>
                  <a:pt x="20892" y="898"/>
                </a:lnTo>
                <a:lnTo>
                  <a:pt x="18913" y="29"/>
                </a:lnTo>
                <a:lnTo>
                  <a:pt x="1885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-403370" y="632075"/>
            <a:ext cx="1548354" cy="849669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1570226" y="-164350"/>
            <a:ext cx="1203262" cy="660297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7746074" y="260750"/>
            <a:ext cx="1704864" cy="935555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20000" y="347850"/>
            <a:ext cx="7704000" cy="6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"/>
          <p:cNvSpPr txBox="1">
            <a:spLocks noGrp="1"/>
          </p:cNvSpPr>
          <p:nvPr>
            <p:ph type="body" idx="1"/>
          </p:nvPr>
        </p:nvSpPr>
        <p:spPr>
          <a:xfrm>
            <a:off x="720000" y="1162038"/>
            <a:ext cx="77040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7"/>
          <p:cNvGrpSpPr/>
          <p:nvPr/>
        </p:nvGrpSpPr>
        <p:grpSpPr>
          <a:xfrm>
            <a:off x="0" y="4325070"/>
            <a:ext cx="9144263" cy="818356"/>
            <a:chOff x="0" y="4325070"/>
            <a:chExt cx="9144263" cy="818356"/>
          </a:xfrm>
        </p:grpSpPr>
        <p:grpSp>
          <p:nvGrpSpPr>
            <p:cNvPr id="127" name="Google Shape;127;p7"/>
            <p:cNvGrpSpPr/>
            <p:nvPr/>
          </p:nvGrpSpPr>
          <p:grpSpPr>
            <a:xfrm>
              <a:off x="0" y="4325070"/>
              <a:ext cx="9144106" cy="818356"/>
              <a:chOff x="0" y="4568878"/>
              <a:chExt cx="9144106" cy="653744"/>
            </a:xfrm>
          </p:grpSpPr>
          <p:sp>
            <p:nvSpPr>
              <p:cNvPr id="128" name="Google Shape;128;p7"/>
              <p:cNvSpPr/>
              <p:nvPr/>
            </p:nvSpPr>
            <p:spPr>
              <a:xfrm>
                <a:off x="0" y="4638383"/>
                <a:ext cx="9144102" cy="584239"/>
              </a:xfrm>
              <a:custGeom>
                <a:avLst/>
                <a:gdLst/>
                <a:ahLst/>
                <a:cxnLst/>
                <a:rect l="l" t="t" r="r" b="b"/>
                <a:pathLst>
                  <a:path w="97743" h="10257" extrusionOk="0">
                    <a:moveTo>
                      <a:pt x="1" y="0"/>
                    </a:moveTo>
                    <a:lnTo>
                      <a:pt x="1" y="10256"/>
                    </a:lnTo>
                    <a:lnTo>
                      <a:pt x="97743" y="10256"/>
                    </a:lnTo>
                    <a:lnTo>
                      <a:pt x="977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7"/>
              <p:cNvSpPr/>
              <p:nvPr/>
            </p:nvSpPr>
            <p:spPr>
              <a:xfrm>
                <a:off x="0" y="4568878"/>
                <a:ext cx="9144102" cy="69566"/>
              </a:xfrm>
              <a:custGeom>
                <a:avLst/>
                <a:gdLst/>
                <a:ahLst/>
                <a:cxnLst/>
                <a:rect l="l" t="t" r="r" b="b"/>
                <a:pathLst>
                  <a:path w="97743" h="669" extrusionOk="0">
                    <a:moveTo>
                      <a:pt x="1" y="1"/>
                    </a:moveTo>
                    <a:lnTo>
                      <a:pt x="1" y="668"/>
                    </a:lnTo>
                    <a:lnTo>
                      <a:pt x="97743" y="668"/>
                    </a:lnTo>
                    <a:lnTo>
                      <a:pt x="977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7"/>
              <p:cNvSpPr/>
              <p:nvPr/>
            </p:nvSpPr>
            <p:spPr>
              <a:xfrm>
                <a:off x="25" y="4632910"/>
                <a:ext cx="9144081" cy="283760"/>
              </a:xfrm>
              <a:custGeom>
                <a:avLst/>
                <a:gdLst/>
                <a:ahLst/>
                <a:cxnLst/>
                <a:rect l="l" t="t" r="r" b="b"/>
                <a:pathLst>
                  <a:path w="97748" h="2907" extrusionOk="0">
                    <a:moveTo>
                      <a:pt x="1" y="0"/>
                    </a:moveTo>
                    <a:lnTo>
                      <a:pt x="97748" y="2907"/>
                    </a:lnTo>
                    <a:lnTo>
                      <a:pt x="97748" y="0"/>
                    </a:lnTo>
                    <a:close/>
                  </a:path>
                </a:pathLst>
              </a:custGeom>
              <a:solidFill>
                <a:srgbClr val="4C1B3E">
                  <a:alpha val="46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" name="Google Shape;131;p7"/>
            <p:cNvGrpSpPr/>
            <p:nvPr/>
          </p:nvGrpSpPr>
          <p:grpSpPr>
            <a:xfrm>
              <a:off x="202" y="4715913"/>
              <a:ext cx="9144061" cy="36650"/>
              <a:chOff x="4134900" y="3621675"/>
              <a:chExt cx="2453925" cy="9650"/>
            </a:xfrm>
          </p:grpSpPr>
          <p:sp>
            <p:nvSpPr>
              <p:cNvPr id="132" name="Google Shape;132;p7"/>
              <p:cNvSpPr/>
              <p:nvPr/>
            </p:nvSpPr>
            <p:spPr>
              <a:xfrm>
                <a:off x="4134900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46" y="385"/>
                    </a:lnTo>
                    <a:lnTo>
                      <a:pt x="72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7"/>
              <p:cNvSpPr/>
              <p:nvPr/>
            </p:nvSpPr>
            <p:spPr>
              <a:xfrm>
                <a:off x="4387425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7"/>
              <p:cNvSpPr/>
              <p:nvPr/>
            </p:nvSpPr>
            <p:spPr>
              <a:xfrm>
                <a:off x="4639950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7"/>
              <p:cNvSpPr/>
              <p:nvPr/>
            </p:nvSpPr>
            <p:spPr>
              <a:xfrm>
                <a:off x="4892475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7"/>
              <p:cNvSpPr/>
              <p:nvPr/>
            </p:nvSpPr>
            <p:spPr>
              <a:xfrm>
                <a:off x="5145000" y="3621675"/>
                <a:ext cx="1812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8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5397725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39" y="385"/>
                    </a:lnTo>
                    <a:lnTo>
                      <a:pt x="72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5650250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39" y="385"/>
                    </a:lnTo>
                    <a:lnTo>
                      <a:pt x="72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7"/>
              <p:cNvSpPr/>
              <p:nvPr/>
            </p:nvSpPr>
            <p:spPr>
              <a:xfrm>
                <a:off x="5902775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0" y="385"/>
                    </a:lnTo>
                    <a:lnTo>
                      <a:pt x="72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>
                <a:off x="6155300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0" y="385"/>
                    </a:lnTo>
                    <a:lnTo>
                      <a:pt x="72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7"/>
              <p:cNvSpPr/>
              <p:nvPr/>
            </p:nvSpPr>
            <p:spPr>
              <a:xfrm>
                <a:off x="6407825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0" y="385"/>
                    </a:lnTo>
                    <a:lnTo>
                      <a:pt x="72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2" name="Google Shape;142;p7"/>
          <p:cNvSpPr/>
          <p:nvPr/>
        </p:nvSpPr>
        <p:spPr>
          <a:xfrm>
            <a:off x="0" y="4410450"/>
            <a:ext cx="1482509" cy="732965"/>
          </a:xfrm>
          <a:custGeom>
            <a:avLst/>
            <a:gdLst/>
            <a:ahLst/>
            <a:cxnLst/>
            <a:rect l="l" t="t" r="r" b="b"/>
            <a:pathLst>
              <a:path w="30520" h="10257" extrusionOk="0">
                <a:moveTo>
                  <a:pt x="10509" y="0"/>
                </a:moveTo>
                <a:lnTo>
                  <a:pt x="15301" y="919"/>
                </a:lnTo>
                <a:lnTo>
                  <a:pt x="11533" y="1832"/>
                </a:lnTo>
                <a:lnTo>
                  <a:pt x="16421" y="1832"/>
                </a:lnTo>
                <a:lnTo>
                  <a:pt x="7818" y="3108"/>
                </a:lnTo>
                <a:lnTo>
                  <a:pt x="16421" y="3411"/>
                </a:lnTo>
                <a:lnTo>
                  <a:pt x="7818" y="5399"/>
                </a:lnTo>
                <a:lnTo>
                  <a:pt x="13720" y="5755"/>
                </a:lnTo>
                <a:lnTo>
                  <a:pt x="1" y="10256"/>
                </a:lnTo>
                <a:lnTo>
                  <a:pt x="26217" y="10235"/>
                </a:lnTo>
                <a:lnTo>
                  <a:pt x="29250" y="7638"/>
                </a:lnTo>
                <a:lnTo>
                  <a:pt x="23243" y="7587"/>
                </a:lnTo>
                <a:lnTo>
                  <a:pt x="30519" y="6111"/>
                </a:lnTo>
                <a:lnTo>
                  <a:pt x="22531" y="5139"/>
                </a:lnTo>
                <a:lnTo>
                  <a:pt x="27798" y="4406"/>
                </a:lnTo>
                <a:lnTo>
                  <a:pt x="19676" y="3411"/>
                </a:lnTo>
                <a:lnTo>
                  <a:pt x="22576" y="2448"/>
                </a:lnTo>
                <a:lnTo>
                  <a:pt x="19016" y="2040"/>
                </a:lnTo>
                <a:lnTo>
                  <a:pt x="21716" y="1275"/>
                </a:lnTo>
                <a:lnTo>
                  <a:pt x="17488" y="963"/>
                </a:lnTo>
                <a:lnTo>
                  <a:pt x="20901" y="207"/>
                </a:lnTo>
                <a:lnTo>
                  <a:pt x="15278" y="0"/>
                </a:lnTo>
                <a:close/>
              </a:path>
            </a:pathLst>
          </a:custGeom>
          <a:solidFill>
            <a:srgbClr val="4C1B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"/>
          <p:cNvSpPr/>
          <p:nvPr/>
        </p:nvSpPr>
        <p:spPr>
          <a:xfrm>
            <a:off x="6424775" y="4410450"/>
            <a:ext cx="3181856" cy="732973"/>
          </a:xfrm>
          <a:custGeom>
            <a:avLst/>
            <a:gdLst/>
            <a:ahLst/>
            <a:cxnLst/>
            <a:rect l="l" t="t" r="r" b="b"/>
            <a:pathLst>
              <a:path w="50106" h="10999" extrusionOk="0">
                <a:moveTo>
                  <a:pt x="6772" y="0"/>
                </a:moveTo>
                <a:lnTo>
                  <a:pt x="9835" y="862"/>
                </a:lnTo>
                <a:lnTo>
                  <a:pt x="832" y="1766"/>
                </a:lnTo>
                <a:lnTo>
                  <a:pt x="4310" y="2410"/>
                </a:lnTo>
                <a:lnTo>
                  <a:pt x="1" y="2841"/>
                </a:lnTo>
                <a:lnTo>
                  <a:pt x="4310" y="3902"/>
                </a:lnTo>
                <a:lnTo>
                  <a:pt x="9835" y="5267"/>
                </a:lnTo>
                <a:lnTo>
                  <a:pt x="9961" y="5296"/>
                </a:lnTo>
                <a:lnTo>
                  <a:pt x="11408" y="5652"/>
                </a:lnTo>
                <a:lnTo>
                  <a:pt x="9961" y="6031"/>
                </a:lnTo>
                <a:lnTo>
                  <a:pt x="9835" y="6068"/>
                </a:lnTo>
                <a:lnTo>
                  <a:pt x="4310" y="7499"/>
                </a:lnTo>
                <a:lnTo>
                  <a:pt x="9835" y="7951"/>
                </a:lnTo>
                <a:lnTo>
                  <a:pt x="9961" y="7965"/>
                </a:lnTo>
                <a:lnTo>
                  <a:pt x="11408" y="8085"/>
                </a:lnTo>
                <a:lnTo>
                  <a:pt x="11631" y="8099"/>
                </a:lnTo>
                <a:lnTo>
                  <a:pt x="13863" y="8284"/>
                </a:lnTo>
                <a:lnTo>
                  <a:pt x="23289" y="9057"/>
                </a:lnTo>
                <a:lnTo>
                  <a:pt x="18831" y="9909"/>
                </a:lnTo>
                <a:lnTo>
                  <a:pt x="23289" y="10518"/>
                </a:lnTo>
                <a:lnTo>
                  <a:pt x="23414" y="10539"/>
                </a:lnTo>
                <a:lnTo>
                  <a:pt x="26789" y="10998"/>
                </a:lnTo>
                <a:lnTo>
                  <a:pt x="50106" y="10998"/>
                </a:lnTo>
                <a:lnTo>
                  <a:pt x="46829" y="10331"/>
                </a:lnTo>
                <a:lnTo>
                  <a:pt x="45968" y="10162"/>
                </a:lnTo>
                <a:lnTo>
                  <a:pt x="42623" y="9486"/>
                </a:lnTo>
                <a:lnTo>
                  <a:pt x="45872" y="7181"/>
                </a:lnTo>
                <a:lnTo>
                  <a:pt x="34459" y="6853"/>
                </a:lnTo>
                <a:lnTo>
                  <a:pt x="23414" y="6534"/>
                </a:lnTo>
                <a:lnTo>
                  <a:pt x="26662" y="4073"/>
                </a:lnTo>
                <a:lnTo>
                  <a:pt x="13863" y="2930"/>
                </a:lnTo>
                <a:lnTo>
                  <a:pt x="11631" y="2738"/>
                </a:lnTo>
                <a:lnTo>
                  <a:pt x="13863" y="2255"/>
                </a:lnTo>
                <a:lnTo>
                  <a:pt x="18868" y="1180"/>
                </a:lnTo>
                <a:lnTo>
                  <a:pt x="13863" y="1129"/>
                </a:lnTo>
                <a:lnTo>
                  <a:pt x="15531" y="534"/>
                </a:lnTo>
                <a:lnTo>
                  <a:pt x="9961" y="0"/>
                </a:lnTo>
                <a:close/>
              </a:path>
            </a:pathLst>
          </a:custGeom>
          <a:solidFill>
            <a:srgbClr val="4C1B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144;p7"/>
          <p:cNvGrpSpPr/>
          <p:nvPr/>
        </p:nvGrpSpPr>
        <p:grpSpPr>
          <a:xfrm>
            <a:off x="4315313" y="4080115"/>
            <a:ext cx="1075963" cy="283729"/>
            <a:chOff x="6699675" y="3907353"/>
            <a:chExt cx="1075963" cy="283729"/>
          </a:xfrm>
        </p:grpSpPr>
        <p:sp>
          <p:nvSpPr>
            <p:cNvPr id="145" name="Google Shape;145;p7"/>
            <p:cNvSpPr/>
            <p:nvPr/>
          </p:nvSpPr>
          <p:spPr>
            <a:xfrm>
              <a:off x="6699675" y="3907353"/>
              <a:ext cx="745679" cy="283729"/>
            </a:xfrm>
            <a:custGeom>
              <a:avLst/>
              <a:gdLst/>
              <a:ahLst/>
              <a:cxnLst/>
              <a:rect l="l" t="t" r="r" b="b"/>
              <a:pathLst>
                <a:path w="117107" h="44559" extrusionOk="0">
                  <a:moveTo>
                    <a:pt x="61404" y="0"/>
                  </a:moveTo>
                  <a:cubicBezTo>
                    <a:pt x="50249" y="0"/>
                    <a:pt x="41010" y="8188"/>
                    <a:pt x="39378" y="18876"/>
                  </a:cubicBezTo>
                  <a:cubicBezTo>
                    <a:pt x="39210" y="18891"/>
                    <a:pt x="39026" y="18904"/>
                    <a:pt x="38846" y="18916"/>
                  </a:cubicBezTo>
                  <a:cubicBezTo>
                    <a:pt x="31563" y="19550"/>
                    <a:pt x="25826" y="24939"/>
                    <a:pt x="24439" y="31756"/>
                  </a:cubicBezTo>
                  <a:cubicBezTo>
                    <a:pt x="22821" y="31361"/>
                    <a:pt x="21145" y="31146"/>
                    <a:pt x="19428" y="31146"/>
                  </a:cubicBezTo>
                  <a:cubicBezTo>
                    <a:pt x="18835" y="31146"/>
                    <a:pt x="18237" y="31171"/>
                    <a:pt x="17635" y="31224"/>
                  </a:cubicBezTo>
                  <a:cubicBezTo>
                    <a:pt x="9423" y="31936"/>
                    <a:pt x="2749" y="37328"/>
                    <a:pt x="0" y="44546"/>
                  </a:cubicBezTo>
                  <a:lnTo>
                    <a:pt x="61289" y="44546"/>
                  </a:lnTo>
                  <a:cubicBezTo>
                    <a:pt x="61326" y="44546"/>
                    <a:pt x="61366" y="44558"/>
                    <a:pt x="61404" y="44558"/>
                  </a:cubicBezTo>
                  <a:cubicBezTo>
                    <a:pt x="61444" y="44558"/>
                    <a:pt x="61481" y="44546"/>
                    <a:pt x="61522" y="44546"/>
                  </a:cubicBezTo>
                  <a:lnTo>
                    <a:pt x="116445" y="44546"/>
                  </a:lnTo>
                  <a:cubicBezTo>
                    <a:pt x="116874" y="42602"/>
                    <a:pt x="117107" y="40565"/>
                    <a:pt x="117107" y="38482"/>
                  </a:cubicBezTo>
                  <a:cubicBezTo>
                    <a:pt x="117107" y="23089"/>
                    <a:pt x="104628" y="10623"/>
                    <a:pt x="89248" y="10623"/>
                  </a:cubicBezTo>
                  <a:cubicBezTo>
                    <a:pt x="86412" y="10623"/>
                    <a:pt x="83678" y="11052"/>
                    <a:pt x="81085" y="11842"/>
                  </a:cubicBezTo>
                  <a:cubicBezTo>
                    <a:pt x="77341" y="4792"/>
                    <a:pt x="69930" y="0"/>
                    <a:pt x="61404" y="0"/>
                  </a:cubicBezTo>
                  <a:close/>
                </a:path>
              </a:pathLst>
            </a:custGeom>
            <a:solidFill>
              <a:srgbClr val="BD3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7233821" y="3984889"/>
              <a:ext cx="541817" cy="206192"/>
            </a:xfrm>
            <a:custGeom>
              <a:avLst/>
              <a:gdLst/>
              <a:ahLst/>
              <a:cxnLst/>
              <a:rect l="l" t="t" r="r" b="b"/>
              <a:pathLst>
                <a:path w="85091" h="32382" extrusionOk="0">
                  <a:moveTo>
                    <a:pt x="44612" y="0"/>
                  </a:moveTo>
                  <a:cubicBezTo>
                    <a:pt x="36514" y="0"/>
                    <a:pt x="29803" y="5949"/>
                    <a:pt x="28609" y="13723"/>
                  </a:cubicBezTo>
                  <a:cubicBezTo>
                    <a:pt x="28482" y="13723"/>
                    <a:pt x="28351" y="13736"/>
                    <a:pt x="28221" y="13748"/>
                  </a:cubicBezTo>
                  <a:cubicBezTo>
                    <a:pt x="22934" y="14215"/>
                    <a:pt x="18764" y="18127"/>
                    <a:pt x="17753" y="23077"/>
                  </a:cubicBezTo>
                  <a:cubicBezTo>
                    <a:pt x="16574" y="22787"/>
                    <a:pt x="15352" y="22634"/>
                    <a:pt x="14104" y="22634"/>
                  </a:cubicBezTo>
                  <a:cubicBezTo>
                    <a:pt x="13677" y="22634"/>
                    <a:pt x="13248" y="22652"/>
                    <a:pt x="12815" y="22688"/>
                  </a:cubicBezTo>
                  <a:cubicBezTo>
                    <a:pt x="6842" y="23208"/>
                    <a:pt x="1997" y="27132"/>
                    <a:pt x="0" y="32381"/>
                  </a:cubicBezTo>
                  <a:lnTo>
                    <a:pt x="84611" y="32381"/>
                  </a:lnTo>
                  <a:cubicBezTo>
                    <a:pt x="84922" y="30954"/>
                    <a:pt x="85090" y="29477"/>
                    <a:pt x="85090" y="27962"/>
                  </a:cubicBezTo>
                  <a:cubicBezTo>
                    <a:pt x="85090" y="16780"/>
                    <a:pt x="76032" y="7725"/>
                    <a:pt x="64852" y="7725"/>
                  </a:cubicBezTo>
                  <a:cubicBezTo>
                    <a:pt x="62791" y="7725"/>
                    <a:pt x="60794" y="8036"/>
                    <a:pt x="58928" y="8605"/>
                  </a:cubicBezTo>
                  <a:lnTo>
                    <a:pt x="58916" y="8605"/>
                  </a:lnTo>
                  <a:cubicBezTo>
                    <a:pt x="56195" y="3486"/>
                    <a:pt x="50818" y="0"/>
                    <a:pt x="44612" y="0"/>
                  </a:cubicBezTo>
                  <a:close/>
                </a:path>
              </a:pathLst>
            </a:custGeom>
            <a:solidFill>
              <a:srgbClr val="943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7"/>
          <p:cNvSpPr/>
          <p:nvPr/>
        </p:nvSpPr>
        <p:spPr>
          <a:xfrm flipH="1">
            <a:off x="-4" y="4118889"/>
            <a:ext cx="541817" cy="206192"/>
          </a:xfrm>
          <a:custGeom>
            <a:avLst/>
            <a:gdLst/>
            <a:ahLst/>
            <a:cxnLst/>
            <a:rect l="l" t="t" r="r" b="b"/>
            <a:pathLst>
              <a:path w="85091" h="32382" extrusionOk="0">
                <a:moveTo>
                  <a:pt x="44612" y="0"/>
                </a:moveTo>
                <a:cubicBezTo>
                  <a:pt x="36514" y="0"/>
                  <a:pt x="29803" y="5949"/>
                  <a:pt x="28609" y="13723"/>
                </a:cubicBezTo>
                <a:cubicBezTo>
                  <a:pt x="28482" y="13723"/>
                  <a:pt x="28351" y="13736"/>
                  <a:pt x="28221" y="13748"/>
                </a:cubicBezTo>
                <a:cubicBezTo>
                  <a:pt x="22934" y="14215"/>
                  <a:pt x="18764" y="18127"/>
                  <a:pt x="17753" y="23077"/>
                </a:cubicBezTo>
                <a:cubicBezTo>
                  <a:pt x="16574" y="22787"/>
                  <a:pt x="15352" y="22634"/>
                  <a:pt x="14104" y="22634"/>
                </a:cubicBezTo>
                <a:cubicBezTo>
                  <a:pt x="13677" y="22634"/>
                  <a:pt x="13248" y="22652"/>
                  <a:pt x="12815" y="22688"/>
                </a:cubicBezTo>
                <a:cubicBezTo>
                  <a:pt x="6842" y="23208"/>
                  <a:pt x="1997" y="27132"/>
                  <a:pt x="0" y="32381"/>
                </a:cubicBezTo>
                <a:lnTo>
                  <a:pt x="84611" y="32381"/>
                </a:lnTo>
                <a:cubicBezTo>
                  <a:pt x="84922" y="30954"/>
                  <a:pt x="85090" y="29477"/>
                  <a:pt x="85090" y="27962"/>
                </a:cubicBezTo>
                <a:cubicBezTo>
                  <a:pt x="85090" y="16780"/>
                  <a:pt x="76032" y="7725"/>
                  <a:pt x="64852" y="7725"/>
                </a:cubicBezTo>
                <a:cubicBezTo>
                  <a:pt x="62791" y="7725"/>
                  <a:pt x="60794" y="8036"/>
                  <a:pt x="58928" y="8605"/>
                </a:cubicBezTo>
                <a:lnTo>
                  <a:pt x="58916" y="8605"/>
                </a:lnTo>
                <a:cubicBezTo>
                  <a:pt x="56195" y="3486"/>
                  <a:pt x="50818" y="0"/>
                  <a:pt x="446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"/>
          <p:cNvSpPr/>
          <p:nvPr/>
        </p:nvSpPr>
        <p:spPr>
          <a:xfrm>
            <a:off x="7665350" y="377337"/>
            <a:ext cx="1837676" cy="1008415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"/>
          <p:cNvSpPr/>
          <p:nvPr/>
        </p:nvSpPr>
        <p:spPr>
          <a:xfrm flipH="1">
            <a:off x="-446100" y="1481564"/>
            <a:ext cx="1075946" cy="590432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"/>
          <p:cNvSpPr txBox="1">
            <a:spLocks noGrp="1"/>
          </p:cNvSpPr>
          <p:nvPr>
            <p:ph type="body" idx="1"/>
          </p:nvPr>
        </p:nvSpPr>
        <p:spPr>
          <a:xfrm>
            <a:off x="720000" y="1998125"/>
            <a:ext cx="3887700" cy="19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title"/>
          </p:nvPr>
        </p:nvSpPr>
        <p:spPr>
          <a:xfrm>
            <a:off x="720000" y="347850"/>
            <a:ext cx="3887700" cy="14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9"/>
          <p:cNvGrpSpPr/>
          <p:nvPr/>
        </p:nvGrpSpPr>
        <p:grpSpPr>
          <a:xfrm>
            <a:off x="0" y="3778700"/>
            <a:ext cx="9144243" cy="1443919"/>
            <a:chOff x="0" y="3778700"/>
            <a:chExt cx="9144243" cy="1443919"/>
          </a:xfrm>
        </p:grpSpPr>
        <p:sp>
          <p:nvSpPr>
            <p:cNvPr id="177" name="Google Shape;177;p9"/>
            <p:cNvSpPr/>
            <p:nvPr/>
          </p:nvSpPr>
          <p:spPr>
            <a:xfrm>
              <a:off x="0" y="3932212"/>
              <a:ext cx="9144102" cy="1290408"/>
            </a:xfrm>
            <a:custGeom>
              <a:avLst/>
              <a:gdLst/>
              <a:ahLst/>
              <a:cxnLst/>
              <a:rect l="l" t="t" r="r" b="b"/>
              <a:pathLst>
                <a:path w="97743" h="10257" extrusionOk="0">
                  <a:moveTo>
                    <a:pt x="1" y="0"/>
                  </a:moveTo>
                  <a:lnTo>
                    <a:pt x="1" y="10256"/>
                  </a:lnTo>
                  <a:lnTo>
                    <a:pt x="97743" y="10256"/>
                  </a:lnTo>
                  <a:lnTo>
                    <a:pt x="977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" name="Google Shape;178;p9"/>
            <p:cNvGrpSpPr/>
            <p:nvPr/>
          </p:nvGrpSpPr>
          <p:grpSpPr>
            <a:xfrm>
              <a:off x="182" y="4527891"/>
              <a:ext cx="9144061" cy="48565"/>
              <a:chOff x="4134900" y="3621675"/>
              <a:chExt cx="2453925" cy="9650"/>
            </a:xfrm>
          </p:grpSpPr>
          <p:sp>
            <p:nvSpPr>
              <p:cNvPr id="179" name="Google Shape;179;p9"/>
              <p:cNvSpPr/>
              <p:nvPr/>
            </p:nvSpPr>
            <p:spPr>
              <a:xfrm>
                <a:off x="4134900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46" y="385"/>
                    </a:lnTo>
                    <a:lnTo>
                      <a:pt x="72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9"/>
              <p:cNvSpPr/>
              <p:nvPr/>
            </p:nvSpPr>
            <p:spPr>
              <a:xfrm>
                <a:off x="4387425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>
                <a:off x="4639950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4892475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5145000" y="3621675"/>
                <a:ext cx="1812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8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9"/>
              <p:cNvSpPr/>
              <p:nvPr/>
            </p:nvSpPr>
            <p:spPr>
              <a:xfrm>
                <a:off x="5397725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39" y="385"/>
                    </a:lnTo>
                    <a:lnTo>
                      <a:pt x="72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9"/>
              <p:cNvSpPr/>
              <p:nvPr/>
            </p:nvSpPr>
            <p:spPr>
              <a:xfrm>
                <a:off x="5650250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39" y="385"/>
                    </a:lnTo>
                    <a:lnTo>
                      <a:pt x="72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5902775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0" y="385"/>
                    </a:lnTo>
                    <a:lnTo>
                      <a:pt x="72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6155300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0" y="385"/>
                    </a:lnTo>
                    <a:lnTo>
                      <a:pt x="72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6407825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0" y="385"/>
                    </a:lnTo>
                    <a:lnTo>
                      <a:pt x="72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9" name="Google Shape;189;p9"/>
            <p:cNvSpPr/>
            <p:nvPr/>
          </p:nvSpPr>
          <p:spPr>
            <a:xfrm>
              <a:off x="0" y="3778700"/>
              <a:ext cx="9144102" cy="153644"/>
            </a:xfrm>
            <a:custGeom>
              <a:avLst/>
              <a:gdLst/>
              <a:ahLst/>
              <a:cxnLst/>
              <a:rect l="l" t="t" r="r" b="b"/>
              <a:pathLst>
                <a:path w="97743" h="669" extrusionOk="0">
                  <a:moveTo>
                    <a:pt x="1" y="1"/>
                  </a:moveTo>
                  <a:lnTo>
                    <a:pt x="1" y="668"/>
                  </a:lnTo>
                  <a:lnTo>
                    <a:pt x="97743" y="668"/>
                  </a:lnTo>
                  <a:lnTo>
                    <a:pt x="977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25" y="3920120"/>
              <a:ext cx="9144081" cy="365722"/>
            </a:xfrm>
            <a:custGeom>
              <a:avLst/>
              <a:gdLst/>
              <a:ahLst/>
              <a:cxnLst/>
              <a:rect l="l" t="t" r="r" b="b"/>
              <a:pathLst>
                <a:path w="97748" h="2907" extrusionOk="0">
                  <a:moveTo>
                    <a:pt x="1" y="0"/>
                  </a:moveTo>
                  <a:lnTo>
                    <a:pt x="97748" y="2907"/>
                  </a:lnTo>
                  <a:lnTo>
                    <a:pt x="97748" y="0"/>
                  </a:lnTo>
                  <a:close/>
                </a:path>
              </a:pathLst>
            </a:custGeom>
            <a:solidFill>
              <a:srgbClr val="4C1B3E">
                <a:alpha val="46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9"/>
          <p:cNvSpPr/>
          <p:nvPr/>
        </p:nvSpPr>
        <p:spPr>
          <a:xfrm>
            <a:off x="7122024" y="912551"/>
            <a:ext cx="1856104" cy="1018548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9"/>
          <p:cNvSpPr/>
          <p:nvPr/>
        </p:nvSpPr>
        <p:spPr>
          <a:xfrm>
            <a:off x="5716475" y="3932200"/>
            <a:ext cx="2530261" cy="1290433"/>
          </a:xfrm>
          <a:custGeom>
            <a:avLst/>
            <a:gdLst/>
            <a:ahLst/>
            <a:cxnLst/>
            <a:rect l="l" t="t" r="r" b="b"/>
            <a:pathLst>
              <a:path w="30520" h="10257" extrusionOk="0">
                <a:moveTo>
                  <a:pt x="10509" y="0"/>
                </a:moveTo>
                <a:lnTo>
                  <a:pt x="15301" y="919"/>
                </a:lnTo>
                <a:lnTo>
                  <a:pt x="11533" y="1832"/>
                </a:lnTo>
                <a:lnTo>
                  <a:pt x="16421" y="1832"/>
                </a:lnTo>
                <a:lnTo>
                  <a:pt x="7818" y="3108"/>
                </a:lnTo>
                <a:lnTo>
                  <a:pt x="16421" y="3411"/>
                </a:lnTo>
                <a:lnTo>
                  <a:pt x="7818" y="5399"/>
                </a:lnTo>
                <a:lnTo>
                  <a:pt x="13720" y="5755"/>
                </a:lnTo>
                <a:lnTo>
                  <a:pt x="1" y="10256"/>
                </a:lnTo>
                <a:lnTo>
                  <a:pt x="26217" y="10235"/>
                </a:lnTo>
                <a:lnTo>
                  <a:pt x="29250" y="7638"/>
                </a:lnTo>
                <a:lnTo>
                  <a:pt x="23243" y="7587"/>
                </a:lnTo>
                <a:lnTo>
                  <a:pt x="30519" y="6111"/>
                </a:lnTo>
                <a:lnTo>
                  <a:pt x="22531" y="5139"/>
                </a:lnTo>
                <a:lnTo>
                  <a:pt x="27798" y="4406"/>
                </a:lnTo>
                <a:lnTo>
                  <a:pt x="19676" y="3411"/>
                </a:lnTo>
                <a:lnTo>
                  <a:pt x="22576" y="2448"/>
                </a:lnTo>
                <a:lnTo>
                  <a:pt x="19016" y="2040"/>
                </a:lnTo>
                <a:lnTo>
                  <a:pt x="21716" y="1275"/>
                </a:lnTo>
                <a:lnTo>
                  <a:pt x="17488" y="963"/>
                </a:lnTo>
                <a:lnTo>
                  <a:pt x="20901" y="207"/>
                </a:lnTo>
                <a:lnTo>
                  <a:pt x="15278" y="0"/>
                </a:lnTo>
                <a:close/>
              </a:path>
            </a:pathLst>
          </a:custGeom>
          <a:solidFill>
            <a:srgbClr val="4C1B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9"/>
          <p:cNvSpPr/>
          <p:nvPr/>
        </p:nvSpPr>
        <p:spPr>
          <a:xfrm flipH="1">
            <a:off x="-5" y="4252080"/>
            <a:ext cx="1277572" cy="460973"/>
          </a:xfrm>
          <a:custGeom>
            <a:avLst/>
            <a:gdLst/>
            <a:ahLst/>
            <a:cxnLst/>
            <a:rect l="l" t="t" r="r" b="b"/>
            <a:pathLst>
              <a:path w="6662" h="2404" extrusionOk="0">
                <a:moveTo>
                  <a:pt x="4680" y="1"/>
                </a:moveTo>
                <a:lnTo>
                  <a:pt x="2537" y="326"/>
                </a:lnTo>
                <a:lnTo>
                  <a:pt x="3123" y="572"/>
                </a:lnTo>
                <a:lnTo>
                  <a:pt x="757" y="1031"/>
                </a:lnTo>
                <a:lnTo>
                  <a:pt x="1773" y="1425"/>
                </a:lnTo>
                <a:lnTo>
                  <a:pt x="1" y="1870"/>
                </a:lnTo>
                <a:lnTo>
                  <a:pt x="1804" y="2055"/>
                </a:lnTo>
                <a:lnTo>
                  <a:pt x="1017" y="2210"/>
                </a:lnTo>
                <a:lnTo>
                  <a:pt x="4176" y="2404"/>
                </a:lnTo>
                <a:lnTo>
                  <a:pt x="6661" y="1743"/>
                </a:lnTo>
                <a:lnTo>
                  <a:pt x="6497" y="624"/>
                </a:lnTo>
                <a:lnTo>
                  <a:pt x="4680" y="1"/>
                </a:lnTo>
                <a:close/>
              </a:path>
            </a:pathLst>
          </a:custGeom>
          <a:solidFill>
            <a:srgbClr val="4C1B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9"/>
          <p:cNvSpPr/>
          <p:nvPr/>
        </p:nvSpPr>
        <p:spPr>
          <a:xfrm>
            <a:off x="-444444" y="1931100"/>
            <a:ext cx="1568353" cy="860643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9"/>
          <p:cNvSpPr/>
          <p:nvPr/>
        </p:nvSpPr>
        <p:spPr>
          <a:xfrm>
            <a:off x="3990975" y="-156175"/>
            <a:ext cx="1568353" cy="860643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9"/>
          <p:cNvSpPr txBox="1">
            <a:spLocks noGrp="1"/>
          </p:cNvSpPr>
          <p:nvPr>
            <p:ph type="title"/>
          </p:nvPr>
        </p:nvSpPr>
        <p:spPr>
          <a:xfrm>
            <a:off x="1399025" y="534988"/>
            <a:ext cx="3749400" cy="15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7" name="Google Shape;197;p9"/>
          <p:cNvSpPr txBox="1">
            <a:spLocks noGrp="1"/>
          </p:cNvSpPr>
          <p:nvPr>
            <p:ph type="subTitle" idx="1"/>
          </p:nvPr>
        </p:nvSpPr>
        <p:spPr>
          <a:xfrm>
            <a:off x="1399025" y="2305763"/>
            <a:ext cx="37494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9"/>
          <p:cNvSpPr txBox="1">
            <a:spLocks noGrp="1"/>
          </p:cNvSpPr>
          <p:nvPr>
            <p:ph type="title"/>
          </p:nvPr>
        </p:nvSpPr>
        <p:spPr>
          <a:xfrm>
            <a:off x="715100" y="2916975"/>
            <a:ext cx="51003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93" name="Google Shape;393;p19"/>
          <p:cNvSpPr txBox="1">
            <a:spLocks noGrp="1"/>
          </p:cNvSpPr>
          <p:nvPr>
            <p:ph type="subTitle" idx="1"/>
          </p:nvPr>
        </p:nvSpPr>
        <p:spPr>
          <a:xfrm>
            <a:off x="715100" y="1176675"/>
            <a:ext cx="5100300" cy="17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394" name="Google Shape;394;p19"/>
          <p:cNvGrpSpPr/>
          <p:nvPr/>
        </p:nvGrpSpPr>
        <p:grpSpPr>
          <a:xfrm>
            <a:off x="0" y="4325070"/>
            <a:ext cx="9144263" cy="818356"/>
            <a:chOff x="0" y="4325070"/>
            <a:chExt cx="9144263" cy="818356"/>
          </a:xfrm>
        </p:grpSpPr>
        <p:grpSp>
          <p:nvGrpSpPr>
            <p:cNvPr id="395" name="Google Shape;395;p19"/>
            <p:cNvGrpSpPr/>
            <p:nvPr/>
          </p:nvGrpSpPr>
          <p:grpSpPr>
            <a:xfrm>
              <a:off x="0" y="4325070"/>
              <a:ext cx="9144106" cy="818356"/>
              <a:chOff x="0" y="4568878"/>
              <a:chExt cx="9144106" cy="653744"/>
            </a:xfrm>
          </p:grpSpPr>
          <p:sp>
            <p:nvSpPr>
              <p:cNvPr id="396" name="Google Shape;396;p19"/>
              <p:cNvSpPr/>
              <p:nvPr/>
            </p:nvSpPr>
            <p:spPr>
              <a:xfrm>
                <a:off x="0" y="4638383"/>
                <a:ext cx="9144102" cy="584239"/>
              </a:xfrm>
              <a:custGeom>
                <a:avLst/>
                <a:gdLst/>
                <a:ahLst/>
                <a:cxnLst/>
                <a:rect l="l" t="t" r="r" b="b"/>
                <a:pathLst>
                  <a:path w="97743" h="10257" extrusionOk="0">
                    <a:moveTo>
                      <a:pt x="1" y="0"/>
                    </a:moveTo>
                    <a:lnTo>
                      <a:pt x="1" y="10256"/>
                    </a:lnTo>
                    <a:lnTo>
                      <a:pt x="97743" y="10256"/>
                    </a:lnTo>
                    <a:lnTo>
                      <a:pt x="977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0" y="4568878"/>
                <a:ext cx="9144102" cy="69566"/>
              </a:xfrm>
              <a:custGeom>
                <a:avLst/>
                <a:gdLst/>
                <a:ahLst/>
                <a:cxnLst/>
                <a:rect l="l" t="t" r="r" b="b"/>
                <a:pathLst>
                  <a:path w="97743" h="669" extrusionOk="0">
                    <a:moveTo>
                      <a:pt x="1" y="1"/>
                    </a:moveTo>
                    <a:lnTo>
                      <a:pt x="1" y="668"/>
                    </a:lnTo>
                    <a:lnTo>
                      <a:pt x="97743" y="668"/>
                    </a:lnTo>
                    <a:lnTo>
                      <a:pt x="977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25" y="4632910"/>
                <a:ext cx="9144081" cy="283760"/>
              </a:xfrm>
              <a:custGeom>
                <a:avLst/>
                <a:gdLst/>
                <a:ahLst/>
                <a:cxnLst/>
                <a:rect l="l" t="t" r="r" b="b"/>
                <a:pathLst>
                  <a:path w="97748" h="2907" extrusionOk="0">
                    <a:moveTo>
                      <a:pt x="1" y="0"/>
                    </a:moveTo>
                    <a:lnTo>
                      <a:pt x="97748" y="2907"/>
                    </a:lnTo>
                    <a:lnTo>
                      <a:pt x="97748" y="0"/>
                    </a:lnTo>
                    <a:close/>
                  </a:path>
                </a:pathLst>
              </a:custGeom>
              <a:solidFill>
                <a:srgbClr val="4C1B3E">
                  <a:alpha val="46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9" name="Google Shape;399;p19"/>
            <p:cNvGrpSpPr/>
            <p:nvPr/>
          </p:nvGrpSpPr>
          <p:grpSpPr>
            <a:xfrm>
              <a:off x="202" y="4715913"/>
              <a:ext cx="9144061" cy="36650"/>
              <a:chOff x="4134900" y="3621675"/>
              <a:chExt cx="2453925" cy="9650"/>
            </a:xfrm>
          </p:grpSpPr>
          <p:sp>
            <p:nvSpPr>
              <p:cNvPr id="400" name="Google Shape;400;p19"/>
              <p:cNvSpPr/>
              <p:nvPr/>
            </p:nvSpPr>
            <p:spPr>
              <a:xfrm>
                <a:off x="4134900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46" y="385"/>
                    </a:lnTo>
                    <a:lnTo>
                      <a:pt x="72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9"/>
              <p:cNvSpPr/>
              <p:nvPr/>
            </p:nvSpPr>
            <p:spPr>
              <a:xfrm>
                <a:off x="4387425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9"/>
              <p:cNvSpPr/>
              <p:nvPr/>
            </p:nvSpPr>
            <p:spPr>
              <a:xfrm>
                <a:off x="4639950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4892475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5145000" y="3621675"/>
                <a:ext cx="1812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8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5397725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39" y="385"/>
                    </a:lnTo>
                    <a:lnTo>
                      <a:pt x="72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5650250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39" y="385"/>
                    </a:lnTo>
                    <a:lnTo>
                      <a:pt x="72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5902775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0" y="385"/>
                    </a:lnTo>
                    <a:lnTo>
                      <a:pt x="72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6155300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0" y="385"/>
                    </a:lnTo>
                    <a:lnTo>
                      <a:pt x="72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6407825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0" y="385"/>
                    </a:lnTo>
                    <a:lnTo>
                      <a:pt x="72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10" name="Google Shape;410;p19"/>
          <p:cNvSpPr/>
          <p:nvPr/>
        </p:nvSpPr>
        <p:spPr>
          <a:xfrm>
            <a:off x="5292776" y="4444950"/>
            <a:ext cx="3944720" cy="698464"/>
          </a:xfrm>
          <a:custGeom>
            <a:avLst/>
            <a:gdLst/>
            <a:ahLst/>
            <a:cxnLst/>
            <a:rect l="l" t="t" r="r" b="b"/>
            <a:pathLst>
              <a:path w="50106" h="10999" extrusionOk="0">
                <a:moveTo>
                  <a:pt x="6772" y="0"/>
                </a:moveTo>
                <a:lnTo>
                  <a:pt x="9835" y="862"/>
                </a:lnTo>
                <a:lnTo>
                  <a:pt x="832" y="1766"/>
                </a:lnTo>
                <a:lnTo>
                  <a:pt x="4310" y="2410"/>
                </a:lnTo>
                <a:lnTo>
                  <a:pt x="1" y="2841"/>
                </a:lnTo>
                <a:lnTo>
                  <a:pt x="4310" y="3902"/>
                </a:lnTo>
                <a:lnTo>
                  <a:pt x="9835" y="5267"/>
                </a:lnTo>
                <a:lnTo>
                  <a:pt x="9961" y="5296"/>
                </a:lnTo>
                <a:lnTo>
                  <a:pt x="11408" y="5652"/>
                </a:lnTo>
                <a:lnTo>
                  <a:pt x="9961" y="6031"/>
                </a:lnTo>
                <a:lnTo>
                  <a:pt x="9835" y="6068"/>
                </a:lnTo>
                <a:lnTo>
                  <a:pt x="4310" y="7499"/>
                </a:lnTo>
                <a:lnTo>
                  <a:pt x="9835" y="7951"/>
                </a:lnTo>
                <a:lnTo>
                  <a:pt x="9961" y="7965"/>
                </a:lnTo>
                <a:lnTo>
                  <a:pt x="11408" y="8085"/>
                </a:lnTo>
                <a:lnTo>
                  <a:pt x="11631" y="8099"/>
                </a:lnTo>
                <a:lnTo>
                  <a:pt x="13863" y="8284"/>
                </a:lnTo>
                <a:lnTo>
                  <a:pt x="23289" y="9057"/>
                </a:lnTo>
                <a:lnTo>
                  <a:pt x="18831" y="9909"/>
                </a:lnTo>
                <a:lnTo>
                  <a:pt x="23289" y="10518"/>
                </a:lnTo>
                <a:lnTo>
                  <a:pt x="23414" y="10539"/>
                </a:lnTo>
                <a:lnTo>
                  <a:pt x="26789" y="10998"/>
                </a:lnTo>
                <a:lnTo>
                  <a:pt x="50106" y="10998"/>
                </a:lnTo>
                <a:lnTo>
                  <a:pt x="46829" y="10331"/>
                </a:lnTo>
                <a:lnTo>
                  <a:pt x="45968" y="10162"/>
                </a:lnTo>
                <a:lnTo>
                  <a:pt x="42623" y="9486"/>
                </a:lnTo>
                <a:lnTo>
                  <a:pt x="45872" y="7181"/>
                </a:lnTo>
                <a:lnTo>
                  <a:pt x="34459" y="6853"/>
                </a:lnTo>
                <a:lnTo>
                  <a:pt x="23414" y="6534"/>
                </a:lnTo>
                <a:lnTo>
                  <a:pt x="26662" y="4073"/>
                </a:lnTo>
                <a:lnTo>
                  <a:pt x="13863" y="2930"/>
                </a:lnTo>
                <a:lnTo>
                  <a:pt x="11631" y="2738"/>
                </a:lnTo>
                <a:lnTo>
                  <a:pt x="13863" y="2255"/>
                </a:lnTo>
                <a:lnTo>
                  <a:pt x="18868" y="1180"/>
                </a:lnTo>
                <a:lnTo>
                  <a:pt x="13863" y="1129"/>
                </a:lnTo>
                <a:lnTo>
                  <a:pt x="15531" y="534"/>
                </a:lnTo>
                <a:lnTo>
                  <a:pt x="9961" y="0"/>
                </a:lnTo>
                <a:close/>
              </a:path>
            </a:pathLst>
          </a:custGeom>
          <a:solidFill>
            <a:srgbClr val="4C1B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9"/>
          <p:cNvSpPr/>
          <p:nvPr/>
        </p:nvSpPr>
        <p:spPr>
          <a:xfrm>
            <a:off x="651600" y="4405449"/>
            <a:ext cx="1393562" cy="734917"/>
          </a:xfrm>
          <a:custGeom>
            <a:avLst/>
            <a:gdLst/>
            <a:ahLst/>
            <a:cxnLst/>
            <a:rect l="l" t="t" r="r" b="b"/>
            <a:pathLst>
              <a:path w="21945" h="10903" extrusionOk="0">
                <a:moveTo>
                  <a:pt x="10532" y="0"/>
                </a:moveTo>
                <a:lnTo>
                  <a:pt x="9998" y="328"/>
                </a:lnTo>
                <a:lnTo>
                  <a:pt x="5963" y="2766"/>
                </a:lnTo>
                <a:lnTo>
                  <a:pt x="7380" y="3420"/>
                </a:lnTo>
                <a:lnTo>
                  <a:pt x="9249" y="4288"/>
                </a:lnTo>
                <a:lnTo>
                  <a:pt x="4665" y="6171"/>
                </a:lnTo>
                <a:lnTo>
                  <a:pt x="1513" y="7469"/>
                </a:lnTo>
                <a:lnTo>
                  <a:pt x="0" y="10902"/>
                </a:lnTo>
                <a:lnTo>
                  <a:pt x="11139" y="10902"/>
                </a:lnTo>
                <a:lnTo>
                  <a:pt x="10331" y="9701"/>
                </a:lnTo>
                <a:lnTo>
                  <a:pt x="16650" y="7848"/>
                </a:lnTo>
                <a:lnTo>
                  <a:pt x="14492" y="6705"/>
                </a:lnTo>
                <a:lnTo>
                  <a:pt x="15893" y="6342"/>
                </a:lnTo>
                <a:lnTo>
                  <a:pt x="17614" y="5897"/>
                </a:lnTo>
                <a:lnTo>
                  <a:pt x="20001" y="5274"/>
                </a:lnTo>
                <a:lnTo>
                  <a:pt x="16724" y="3272"/>
                </a:lnTo>
                <a:lnTo>
                  <a:pt x="17703" y="1937"/>
                </a:lnTo>
                <a:lnTo>
                  <a:pt x="15961" y="1328"/>
                </a:lnTo>
                <a:lnTo>
                  <a:pt x="14982" y="986"/>
                </a:lnTo>
                <a:lnTo>
                  <a:pt x="21945" y="0"/>
                </a:lnTo>
                <a:close/>
              </a:path>
            </a:pathLst>
          </a:custGeom>
          <a:solidFill>
            <a:srgbClr val="4C1B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9"/>
          <p:cNvSpPr/>
          <p:nvPr/>
        </p:nvSpPr>
        <p:spPr>
          <a:xfrm>
            <a:off x="7930425" y="2585100"/>
            <a:ext cx="1352035" cy="741937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9"/>
          <p:cNvSpPr/>
          <p:nvPr/>
        </p:nvSpPr>
        <p:spPr>
          <a:xfrm>
            <a:off x="6998000" y="270650"/>
            <a:ext cx="1858459" cy="1019820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9"/>
          <p:cNvSpPr/>
          <p:nvPr/>
        </p:nvSpPr>
        <p:spPr>
          <a:xfrm>
            <a:off x="-181150" y="164037"/>
            <a:ext cx="1352035" cy="741937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9"/>
          <p:cNvSpPr/>
          <p:nvPr/>
        </p:nvSpPr>
        <p:spPr>
          <a:xfrm>
            <a:off x="-864850" y="2688700"/>
            <a:ext cx="1352035" cy="741937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20"/>
          <p:cNvGrpSpPr/>
          <p:nvPr/>
        </p:nvGrpSpPr>
        <p:grpSpPr>
          <a:xfrm>
            <a:off x="0" y="4570832"/>
            <a:ext cx="9144263" cy="572679"/>
            <a:chOff x="0" y="535007"/>
            <a:chExt cx="9144263" cy="572679"/>
          </a:xfrm>
        </p:grpSpPr>
        <p:grpSp>
          <p:nvGrpSpPr>
            <p:cNvPr id="418" name="Google Shape;418;p20"/>
            <p:cNvGrpSpPr/>
            <p:nvPr/>
          </p:nvGrpSpPr>
          <p:grpSpPr>
            <a:xfrm>
              <a:off x="0" y="535007"/>
              <a:ext cx="9144106" cy="572679"/>
              <a:chOff x="0" y="4568878"/>
              <a:chExt cx="9144106" cy="653744"/>
            </a:xfrm>
          </p:grpSpPr>
          <p:sp>
            <p:nvSpPr>
              <p:cNvPr id="419" name="Google Shape;419;p20"/>
              <p:cNvSpPr/>
              <p:nvPr/>
            </p:nvSpPr>
            <p:spPr>
              <a:xfrm>
                <a:off x="0" y="4638383"/>
                <a:ext cx="9144102" cy="584239"/>
              </a:xfrm>
              <a:custGeom>
                <a:avLst/>
                <a:gdLst/>
                <a:ahLst/>
                <a:cxnLst/>
                <a:rect l="l" t="t" r="r" b="b"/>
                <a:pathLst>
                  <a:path w="97743" h="10257" extrusionOk="0">
                    <a:moveTo>
                      <a:pt x="1" y="0"/>
                    </a:moveTo>
                    <a:lnTo>
                      <a:pt x="1" y="10256"/>
                    </a:lnTo>
                    <a:lnTo>
                      <a:pt x="97743" y="10256"/>
                    </a:lnTo>
                    <a:lnTo>
                      <a:pt x="977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0"/>
              <p:cNvSpPr/>
              <p:nvPr/>
            </p:nvSpPr>
            <p:spPr>
              <a:xfrm>
                <a:off x="0" y="4568878"/>
                <a:ext cx="9144102" cy="69566"/>
              </a:xfrm>
              <a:custGeom>
                <a:avLst/>
                <a:gdLst/>
                <a:ahLst/>
                <a:cxnLst/>
                <a:rect l="l" t="t" r="r" b="b"/>
                <a:pathLst>
                  <a:path w="97743" h="669" extrusionOk="0">
                    <a:moveTo>
                      <a:pt x="1" y="1"/>
                    </a:moveTo>
                    <a:lnTo>
                      <a:pt x="1" y="668"/>
                    </a:lnTo>
                    <a:lnTo>
                      <a:pt x="97743" y="668"/>
                    </a:lnTo>
                    <a:lnTo>
                      <a:pt x="977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0"/>
              <p:cNvSpPr/>
              <p:nvPr/>
            </p:nvSpPr>
            <p:spPr>
              <a:xfrm>
                <a:off x="25" y="4632910"/>
                <a:ext cx="9144081" cy="283760"/>
              </a:xfrm>
              <a:custGeom>
                <a:avLst/>
                <a:gdLst/>
                <a:ahLst/>
                <a:cxnLst/>
                <a:rect l="l" t="t" r="r" b="b"/>
                <a:pathLst>
                  <a:path w="97748" h="2907" extrusionOk="0">
                    <a:moveTo>
                      <a:pt x="1" y="0"/>
                    </a:moveTo>
                    <a:lnTo>
                      <a:pt x="97748" y="2907"/>
                    </a:lnTo>
                    <a:lnTo>
                      <a:pt x="97748" y="0"/>
                    </a:lnTo>
                    <a:close/>
                  </a:path>
                </a:pathLst>
              </a:custGeom>
              <a:solidFill>
                <a:srgbClr val="4C1B3E">
                  <a:alpha val="46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2" name="Google Shape;422;p20"/>
            <p:cNvGrpSpPr/>
            <p:nvPr/>
          </p:nvGrpSpPr>
          <p:grpSpPr>
            <a:xfrm>
              <a:off x="202" y="803013"/>
              <a:ext cx="9144061" cy="36650"/>
              <a:chOff x="4134900" y="3621675"/>
              <a:chExt cx="2453925" cy="9650"/>
            </a:xfrm>
          </p:grpSpPr>
          <p:sp>
            <p:nvSpPr>
              <p:cNvPr id="423" name="Google Shape;423;p20"/>
              <p:cNvSpPr/>
              <p:nvPr/>
            </p:nvSpPr>
            <p:spPr>
              <a:xfrm>
                <a:off x="4134900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46" y="385"/>
                    </a:lnTo>
                    <a:lnTo>
                      <a:pt x="72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0"/>
              <p:cNvSpPr/>
              <p:nvPr/>
            </p:nvSpPr>
            <p:spPr>
              <a:xfrm>
                <a:off x="4387425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0"/>
              <p:cNvSpPr/>
              <p:nvPr/>
            </p:nvSpPr>
            <p:spPr>
              <a:xfrm>
                <a:off x="4639950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0"/>
              <p:cNvSpPr/>
              <p:nvPr/>
            </p:nvSpPr>
            <p:spPr>
              <a:xfrm>
                <a:off x="4892475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0"/>
              <p:cNvSpPr/>
              <p:nvPr/>
            </p:nvSpPr>
            <p:spPr>
              <a:xfrm>
                <a:off x="5145000" y="3621675"/>
                <a:ext cx="1812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8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0"/>
              <p:cNvSpPr/>
              <p:nvPr/>
            </p:nvSpPr>
            <p:spPr>
              <a:xfrm>
                <a:off x="5397725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39" y="385"/>
                    </a:lnTo>
                    <a:lnTo>
                      <a:pt x="72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0"/>
              <p:cNvSpPr/>
              <p:nvPr/>
            </p:nvSpPr>
            <p:spPr>
              <a:xfrm>
                <a:off x="5650250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39" y="385"/>
                    </a:lnTo>
                    <a:lnTo>
                      <a:pt x="72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0"/>
              <p:cNvSpPr/>
              <p:nvPr/>
            </p:nvSpPr>
            <p:spPr>
              <a:xfrm>
                <a:off x="5902775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0" y="385"/>
                    </a:lnTo>
                    <a:lnTo>
                      <a:pt x="72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0"/>
              <p:cNvSpPr/>
              <p:nvPr/>
            </p:nvSpPr>
            <p:spPr>
              <a:xfrm>
                <a:off x="6155300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0" y="385"/>
                    </a:lnTo>
                    <a:lnTo>
                      <a:pt x="72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0"/>
              <p:cNvSpPr/>
              <p:nvPr/>
            </p:nvSpPr>
            <p:spPr>
              <a:xfrm>
                <a:off x="6407825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0" y="385"/>
                    </a:lnTo>
                    <a:lnTo>
                      <a:pt x="72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3" name="Google Shape;433;p20"/>
          <p:cNvSpPr/>
          <p:nvPr/>
        </p:nvSpPr>
        <p:spPr>
          <a:xfrm>
            <a:off x="-331463" y="300605"/>
            <a:ext cx="1506190" cy="826531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0"/>
          <p:cNvSpPr/>
          <p:nvPr/>
        </p:nvSpPr>
        <p:spPr>
          <a:xfrm>
            <a:off x="8343050" y="1642252"/>
            <a:ext cx="1213467" cy="665877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0"/>
          <p:cNvSpPr/>
          <p:nvPr/>
        </p:nvSpPr>
        <p:spPr>
          <a:xfrm>
            <a:off x="3782200" y="-383120"/>
            <a:ext cx="1506190" cy="826531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0"/>
          <p:cNvSpPr/>
          <p:nvPr/>
        </p:nvSpPr>
        <p:spPr>
          <a:xfrm>
            <a:off x="5031425" y="4631950"/>
            <a:ext cx="3181856" cy="511563"/>
          </a:xfrm>
          <a:custGeom>
            <a:avLst/>
            <a:gdLst/>
            <a:ahLst/>
            <a:cxnLst/>
            <a:rect l="l" t="t" r="r" b="b"/>
            <a:pathLst>
              <a:path w="50106" h="10999" extrusionOk="0">
                <a:moveTo>
                  <a:pt x="6772" y="0"/>
                </a:moveTo>
                <a:lnTo>
                  <a:pt x="9835" y="862"/>
                </a:lnTo>
                <a:lnTo>
                  <a:pt x="832" y="1766"/>
                </a:lnTo>
                <a:lnTo>
                  <a:pt x="4310" y="2410"/>
                </a:lnTo>
                <a:lnTo>
                  <a:pt x="1" y="2841"/>
                </a:lnTo>
                <a:lnTo>
                  <a:pt x="4310" y="3902"/>
                </a:lnTo>
                <a:lnTo>
                  <a:pt x="9835" y="5267"/>
                </a:lnTo>
                <a:lnTo>
                  <a:pt x="9961" y="5296"/>
                </a:lnTo>
                <a:lnTo>
                  <a:pt x="11408" y="5652"/>
                </a:lnTo>
                <a:lnTo>
                  <a:pt x="9961" y="6031"/>
                </a:lnTo>
                <a:lnTo>
                  <a:pt x="9835" y="6068"/>
                </a:lnTo>
                <a:lnTo>
                  <a:pt x="4310" y="7499"/>
                </a:lnTo>
                <a:lnTo>
                  <a:pt x="9835" y="7951"/>
                </a:lnTo>
                <a:lnTo>
                  <a:pt x="9961" y="7965"/>
                </a:lnTo>
                <a:lnTo>
                  <a:pt x="11408" y="8085"/>
                </a:lnTo>
                <a:lnTo>
                  <a:pt x="11631" y="8099"/>
                </a:lnTo>
                <a:lnTo>
                  <a:pt x="13863" y="8284"/>
                </a:lnTo>
                <a:lnTo>
                  <a:pt x="23289" y="9057"/>
                </a:lnTo>
                <a:lnTo>
                  <a:pt x="18831" y="9909"/>
                </a:lnTo>
                <a:lnTo>
                  <a:pt x="23289" y="10518"/>
                </a:lnTo>
                <a:lnTo>
                  <a:pt x="23414" y="10539"/>
                </a:lnTo>
                <a:lnTo>
                  <a:pt x="26789" y="10998"/>
                </a:lnTo>
                <a:lnTo>
                  <a:pt x="50106" y="10998"/>
                </a:lnTo>
                <a:lnTo>
                  <a:pt x="46829" y="10331"/>
                </a:lnTo>
                <a:lnTo>
                  <a:pt x="45968" y="10162"/>
                </a:lnTo>
                <a:lnTo>
                  <a:pt x="42623" y="9486"/>
                </a:lnTo>
                <a:lnTo>
                  <a:pt x="45872" y="7181"/>
                </a:lnTo>
                <a:lnTo>
                  <a:pt x="34459" y="6853"/>
                </a:lnTo>
                <a:lnTo>
                  <a:pt x="23414" y="6534"/>
                </a:lnTo>
                <a:lnTo>
                  <a:pt x="26662" y="4073"/>
                </a:lnTo>
                <a:lnTo>
                  <a:pt x="13863" y="2930"/>
                </a:lnTo>
                <a:lnTo>
                  <a:pt x="11631" y="2738"/>
                </a:lnTo>
                <a:lnTo>
                  <a:pt x="13863" y="2255"/>
                </a:lnTo>
                <a:lnTo>
                  <a:pt x="18868" y="1180"/>
                </a:lnTo>
                <a:lnTo>
                  <a:pt x="13863" y="1129"/>
                </a:lnTo>
                <a:lnTo>
                  <a:pt x="15531" y="534"/>
                </a:lnTo>
                <a:lnTo>
                  <a:pt x="9961" y="0"/>
                </a:lnTo>
                <a:close/>
              </a:path>
            </a:pathLst>
          </a:custGeom>
          <a:solidFill>
            <a:srgbClr val="4C1B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0"/>
          <p:cNvSpPr/>
          <p:nvPr/>
        </p:nvSpPr>
        <p:spPr>
          <a:xfrm>
            <a:off x="4668150" y="617875"/>
            <a:ext cx="3630000" cy="3614400"/>
          </a:xfrm>
          <a:prstGeom prst="parallelogram">
            <a:avLst>
              <a:gd name="adj" fmla="val 866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0"/>
          <p:cNvSpPr txBox="1">
            <a:spLocks noGrp="1"/>
          </p:cNvSpPr>
          <p:nvPr>
            <p:ph type="subTitle" idx="1"/>
          </p:nvPr>
        </p:nvSpPr>
        <p:spPr>
          <a:xfrm>
            <a:off x="1144513" y="2899575"/>
            <a:ext cx="3172500" cy="10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20"/>
          <p:cNvSpPr txBox="1">
            <a:spLocks noGrp="1"/>
          </p:cNvSpPr>
          <p:nvPr>
            <p:ph type="title"/>
          </p:nvPr>
        </p:nvSpPr>
        <p:spPr>
          <a:xfrm>
            <a:off x="993913" y="811375"/>
            <a:ext cx="3473700" cy="20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20"/>
          <p:cNvSpPr>
            <a:spLocks noGrp="1"/>
          </p:cNvSpPr>
          <p:nvPr>
            <p:ph type="pic" idx="2"/>
          </p:nvPr>
        </p:nvSpPr>
        <p:spPr>
          <a:xfrm>
            <a:off x="4966788" y="901675"/>
            <a:ext cx="3032700" cy="3046800"/>
          </a:xfrm>
          <a:prstGeom prst="parallelogram">
            <a:avLst>
              <a:gd name="adj" fmla="val 9174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_1_1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4"/>
          <p:cNvSpPr/>
          <p:nvPr/>
        </p:nvSpPr>
        <p:spPr>
          <a:xfrm>
            <a:off x="1092651" y="838738"/>
            <a:ext cx="3214500" cy="2796600"/>
          </a:xfrm>
          <a:prstGeom prst="parallelogram">
            <a:avLst>
              <a:gd name="adj" fmla="val 866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4" name="Google Shape;514;p24"/>
          <p:cNvGrpSpPr/>
          <p:nvPr/>
        </p:nvGrpSpPr>
        <p:grpSpPr>
          <a:xfrm>
            <a:off x="0" y="4570832"/>
            <a:ext cx="9144263" cy="572679"/>
            <a:chOff x="0" y="535007"/>
            <a:chExt cx="9144263" cy="572679"/>
          </a:xfrm>
        </p:grpSpPr>
        <p:grpSp>
          <p:nvGrpSpPr>
            <p:cNvPr id="515" name="Google Shape;515;p24"/>
            <p:cNvGrpSpPr/>
            <p:nvPr/>
          </p:nvGrpSpPr>
          <p:grpSpPr>
            <a:xfrm>
              <a:off x="0" y="535007"/>
              <a:ext cx="9144106" cy="572679"/>
              <a:chOff x="0" y="4568878"/>
              <a:chExt cx="9144106" cy="653744"/>
            </a:xfrm>
          </p:grpSpPr>
          <p:sp>
            <p:nvSpPr>
              <p:cNvPr id="516" name="Google Shape;516;p24"/>
              <p:cNvSpPr/>
              <p:nvPr/>
            </p:nvSpPr>
            <p:spPr>
              <a:xfrm>
                <a:off x="0" y="4638383"/>
                <a:ext cx="9144102" cy="584239"/>
              </a:xfrm>
              <a:custGeom>
                <a:avLst/>
                <a:gdLst/>
                <a:ahLst/>
                <a:cxnLst/>
                <a:rect l="l" t="t" r="r" b="b"/>
                <a:pathLst>
                  <a:path w="97743" h="10257" extrusionOk="0">
                    <a:moveTo>
                      <a:pt x="1" y="0"/>
                    </a:moveTo>
                    <a:lnTo>
                      <a:pt x="1" y="10256"/>
                    </a:lnTo>
                    <a:lnTo>
                      <a:pt x="97743" y="10256"/>
                    </a:lnTo>
                    <a:lnTo>
                      <a:pt x="977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4"/>
              <p:cNvSpPr/>
              <p:nvPr/>
            </p:nvSpPr>
            <p:spPr>
              <a:xfrm>
                <a:off x="0" y="4568878"/>
                <a:ext cx="9144102" cy="69566"/>
              </a:xfrm>
              <a:custGeom>
                <a:avLst/>
                <a:gdLst/>
                <a:ahLst/>
                <a:cxnLst/>
                <a:rect l="l" t="t" r="r" b="b"/>
                <a:pathLst>
                  <a:path w="97743" h="669" extrusionOk="0">
                    <a:moveTo>
                      <a:pt x="1" y="1"/>
                    </a:moveTo>
                    <a:lnTo>
                      <a:pt x="1" y="668"/>
                    </a:lnTo>
                    <a:lnTo>
                      <a:pt x="97743" y="668"/>
                    </a:lnTo>
                    <a:lnTo>
                      <a:pt x="977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4"/>
              <p:cNvSpPr/>
              <p:nvPr/>
            </p:nvSpPr>
            <p:spPr>
              <a:xfrm>
                <a:off x="25" y="4632910"/>
                <a:ext cx="9144081" cy="283760"/>
              </a:xfrm>
              <a:custGeom>
                <a:avLst/>
                <a:gdLst/>
                <a:ahLst/>
                <a:cxnLst/>
                <a:rect l="l" t="t" r="r" b="b"/>
                <a:pathLst>
                  <a:path w="97748" h="2907" extrusionOk="0">
                    <a:moveTo>
                      <a:pt x="1" y="0"/>
                    </a:moveTo>
                    <a:lnTo>
                      <a:pt x="97748" y="2907"/>
                    </a:lnTo>
                    <a:lnTo>
                      <a:pt x="97748" y="0"/>
                    </a:lnTo>
                    <a:close/>
                  </a:path>
                </a:pathLst>
              </a:custGeom>
              <a:solidFill>
                <a:srgbClr val="4C1B3E">
                  <a:alpha val="46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9" name="Google Shape;519;p24"/>
            <p:cNvGrpSpPr/>
            <p:nvPr/>
          </p:nvGrpSpPr>
          <p:grpSpPr>
            <a:xfrm>
              <a:off x="202" y="803013"/>
              <a:ext cx="9144061" cy="36650"/>
              <a:chOff x="4134900" y="3621675"/>
              <a:chExt cx="2453925" cy="9650"/>
            </a:xfrm>
          </p:grpSpPr>
          <p:sp>
            <p:nvSpPr>
              <p:cNvPr id="520" name="Google Shape;520;p24"/>
              <p:cNvSpPr/>
              <p:nvPr/>
            </p:nvSpPr>
            <p:spPr>
              <a:xfrm>
                <a:off x="4134900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46" y="385"/>
                    </a:lnTo>
                    <a:lnTo>
                      <a:pt x="72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4"/>
              <p:cNvSpPr/>
              <p:nvPr/>
            </p:nvSpPr>
            <p:spPr>
              <a:xfrm>
                <a:off x="4387425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4"/>
              <p:cNvSpPr/>
              <p:nvPr/>
            </p:nvSpPr>
            <p:spPr>
              <a:xfrm>
                <a:off x="4639950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4"/>
              <p:cNvSpPr/>
              <p:nvPr/>
            </p:nvSpPr>
            <p:spPr>
              <a:xfrm>
                <a:off x="4892475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4"/>
              <p:cNvSpPr/>
              <p:nvPr/>
            </p:nvSpPr>
            <p:spPr>
              <a:xfrm>
                <a:off x="5145000" y="3621675"/>
                <a:ext cx="1812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8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4"/>
              <p:cNvSpPr/>
              <p:nvPr/>
            </p:nvSpPr>
            <p:spPr>
              <a:xfrm>
                <a:off x="5397725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39" y="385"/>
                    </a:lnTo>
                    <a:lnTo>
                      <a:pt x="72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4"/>
              <p:cNvSpPr/>
              <p:nvPr/>
            </p:nvSpPr>
            <p:spPr>
              <a:xfrm>
                <a:off x="5650250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39" y="385"/>
                    </a:lnTo>
                    <a:lnTo>
                      <a:pt x="72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4"/>
              <p:cNvSpPr/>
              <p:nvPr/>
            </p:nvSpPr>
            <p:spPr>
              <a:xfrm>
                <a:off x="5902775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0" y="385"/>
                    </a:lnTo>
                    <a:lnTo>
                      <a:pt x="72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4"/>
              <p:cNvSpPr/>
              <p:nvPr/>
            </p:nvSpPr>
            <p:spPr>
              <a:xfrm>
                <a:off x="6155300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0" y="385"/>
                    </a:lnTo>
                    <a:lnTo>
                      <a:pt x="72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4"/>
              <p:cNvSpPr/>
              <p:nvPr/>
            </p:nvSpPr>
            <p:spPr>
              <a:xfrm>
                <a:off x="6407825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0" y="385"/>
                    </a:lnTo>
                    <a:lnTo>
                      <a:pt x="72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0" name="Google Shape;530;p24"/>
          <p:cNvSpPr/>
          <p:nvPr/>
        </p:nvSpPr>
        <p:spPr>
          <a:xfrm>
            <a:off x="515975" y="4662100"/>
            <a:ext cx="1441078" cy="460975"/>
          </a:xfrm>
          <a:custGeom>
            <a:avLst/>
            <a:gdLst/>
            <a:ahLst/>
            <a:cxnLst/>
            <a:rect l="l" t="t" r="r" b="b"/>
            <a:pathLst>
              <a:path w="30520" h="10257" extrusionOk="0">
                <a:moveTo>
                  <a:pt x="10509" y="0"/>
                </a:moveTo>
                <a:lnTo>
                  <a:pt x="15301" y="919"/>
                </a:lnTo>
                <a:lnTo>
                  <a:pt x="11533" y="1832"/>
                </a:lnTo>
                <a:lnTo>
                  <a:pt x="16421" y="1832"/>
                </a:lnTo>
                <a:lnTo>
                  <a:pt x="7818" y="3108"/>
                </a:lnTo>
                <a:lnTo>
                  <a:pt x="16421" y="3411"/>
                </a:lnTo>
                <a:lnTo>
                  <a:pt x="7818" y="5399"/>
                </a:lnTo>
                <a:lnTo>
                  <a:pt x="13720" y="5755"/>
                </a:lnTo>
                <a:lnTo>
                  <a:pt x="1" y="10256"/>
                </a:lnTo>
                <a:lnTo>
                  <a:pt x="26217" y="10235"/>
                </a:lnTo>
                <a:lnTo>
                  <a:pt x="29250" y="7638"/>
                </a:lnTo>
                <a:lnTo>
                  <a:pt x="23243" y="7587"/>
                </a:lnTo>
                <a:lnTo>
                  <a:pt x="30519" y="6111"/>
                </a:lnTo>
                <a:lnTo>
                  <a:pt x="22531" y="5139"/>
                </a:lnTo>
                <a:lnTo>
                  <a:pt x="27798" y="4406"/>
                </a:lnTo>
                <a:lnTo>
                  <a:pt x="19676" y="3411"/>
                </a:lnTo>
                <a:lnTo>
                  <a:pt x="22576" y="2448"/>
                </a:lnTo>
                <a:lnTo>
                  <a:pt x="19016" y="2040"/>
                </a:lnTo>
                <a:lnTo>
                  <a:pt x="21716" y="1275"/>
                </a:lnTo>
                <a:lnTo>
                  <a:pt x="17488" y="963"/>
                </a:lnTo>
                <a:lnTo>
                  <a:pt x="20901" y="207"/>
                </a:lnTo>
                <a:lnTo>
                  <a:pt x="15278" y="0"/>
                </a:lnTo>
                <a:close/>
              </a:path>
            </a:pathLst>
          </a:custGeom>
          <a:solidFill>
            <a:srgbClr val="4C1B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4"/>
          <p:cNvSpPr/>
          <p:nvPr/>
        </p:nvSpPr>
        <p:spPr>
          <a:xfrm flipH="1">
            <a:off x="5925677" y="4766047"/>
            <a:ext cx="1086772" cy="253376"/>
          </a:xfrm>
          <a:custGeom>
            <a:avLst/>
            <a:gdLst/>
            <a:ahLst/>
            <a:cxnLst/>
            <a:rect l="l" t="t" r="r" b="b"/>
            <a:pathLst>
              <a:path w="6662" h="2404" extrusionOk="0">
                <a:moveTo>
                  <a:pt x="4680" y="1"/>
                </a:moveTo>
                <a:lnTo>
                  <a:pt x="2537" y="326"/>
                </a:lnTo>
                <a:lnTo>
                  <a:pt x="3123" y="572"/>
                </a:lnTo>
                <a:lnTo>
                  <a:pt x="757" y="1031"/>
                </a:lnTo>
                <a:lnTo>
                  <a:pt x="1773" y="1425"/>
                </a:lnTo>
                <a:lnTo>
                  <a:pt x="1" y="1870"/>
                </a:lnTo>
                <a:lnTo>
                  <a:pt x="1804" y="2055"/>
                </a:lnTo>
                <a:lnTo>
                  <a:pt x="1017" y="2210"/>
                </a:lnTo>
                <a:lnTo>
                  <a:pt x="4176" y="2404"/>
                </a:lnTo>
                <a:lnTo>
                  <a:pt x="6661" y="1743"/>
                </a:lnTo>
                <a:lnTo>
                  <a:pt x="6497" y="624"/>
                </a:lnTo>
                <a:lnTo>
                  <a:pt x="4680" y="1"/>
                </a:lnTo>
                <a:close/>
              </a:path>
            </a:pathLst>
          </a:custGeom>
          <a:solidFill>
            <a:srgbClr val="4C1B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4"/>
          <p:cNvSpPr/>
          <p:nvPr/>
        </p:nvSpPr>
        <p:spPr>
          <a:xfrm>
            <a:off x="-471200" y="235750"/>
            <a:ext cx="1621096" cy="889586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4"/>
          <p:cNvSpPr/>
          <p:nvPr/>
        </p:nvSpPr>
        <p:spPr>
          <a:xfrm>
            <a:off x="5403913" y="-284652"/>
            <a:ext cx="1927537" cy="1057748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4"/>
          <p:cNvSpPr/>
          <p:nvPr/>
        </p:nvSpPr>
        <p:spPr>
          <a:xfrm>
            <a:off x="8366747" y="1507524"/>
            <a:ext cx="1441074" cy="790798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4"/>
          <p:cNvSpPr/>
          <p:nvPr/>
        </p:nvSpPr>
        <p:spPr>
          <a:xfrm>
            <a:off x="-780703" y="2574574"/>
            <a:ext cx="1441074" cy="790798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4"/>
          <p:cNvSpPr txBox="1">
            <a:spLocks noGrp="1"/>
          </p:cNvSpPr>
          <p:nvPr>
            <p:ph type="subTitle" idx="1"/>
          </p:nvPr>
        </p:nvSpPr>
        <p:spPr>
          <a:xfrm>
            <a:off x="4781425" y="2370238"/>
            <a:ext cx="3172500" cy="16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24"/>
          <p:cNvSpPr txBox="1">
            <a:spLocks noGrp="1"/>
          </p:cNvSpPr>
          <p:nvPr>
            <p:ph type="title"/>
          </p:nvPr>
        </p:nvSpPr>
        <p:spPr>
          <a:xfrm>
            <a:off x="4781425" y="970738"/>
            <a:ext cx="3172500" cy="13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24"/>
          <p:cNvSpPr>
            <a:spLocks noGrp="1"/>
          </p:cNvSpPr>
          <p:nvPr>
            <p:ph type="pic" idx="2"/>
          </p:nvPr>
        </p:nvSpPr>
        <p:spPr>
          <a:xfrm>
            <a:off x="1357101" y="1058297"/>
            <a:ext cx="2685600" cy="2357400"/>
          </a:xfrm>
          <a:prstGeom prst="parallelogram">
            <a:avLst>
              <a:gd name="adj" fmla="val 9174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2" name="Google Shape;612;p28"/>
          <p:cNvGrpSpPr/>
          <p:nvPr/>
        </p:nvGrpSpPr>
        <p:grpSpPr>
          <a:xfrm>
            <a:off x="0" y="4570832"/>
            <a:ext cx="9144263" cy="572679"/>
            <a:chOff x="0" y="535007"/>
            <a:chExt cx="9144263" cy="572679"/>
          </a:xfrm>
        </p:grpSpPr>
        <p:grpSp>
          <p:nvGrpSpPr>
            <p:cNvPr id="613" name="Google Shape;613;p28"/>
            <p:cNvGrpSpPr/>
            <p:nvPr/>
          </p:nvGrpSpPr>
          <p:grpSpPr>
            <a:xfrm>
              <a:off x="0" y="535007"/>
              <a:ext cx="9144106" cy="572679"/>
              <a:chOff x="0" y="4568878"/>
              <a:chExt cx="9144106" cy="653744"/>
            </a:xfrm>
          </p:grpSpPr>
          <p:sp>
            <p:nvSpPr>
              <p:cNvPr id="614" name="Google Shape;614;p28"/>
              <p:cNvSpPr/>
              <p:nvPr/>
            </p:nvSpPr>
            <p:spPr>
              <a:xfrm>
                <a:off x="0" y="4638383"/>
                <a:ext cx="9144102" cy="584239"/>
              </a:xfrm>
              <a:custGeom>
                <a:avLst/>
                <a:gdLst/>
                <a:ahLst/>
                <a:cxnLst/>
                <a:rect l="l" t="t" r="r" b="b"/>
                <a:pathLst>
                  <a:path w="97743" h="10257" extrusionOk="0">
                    <a:moveTo>
                      <a:pt x="1" y="0"/>
                    </a:moveTo>
                    <a:lnTo>
                      <a:pt x="1" y="10256"/>
                    </a:lnTo>
                    <a:lnTo>
                      <a:pt x="97743" y="10256"/>
                    </a:lnTo>
                    <a:lnTo>
                      <a:pt x="977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8"/>
              <p:cNvSpPr/>
              <p:nvPr/>
            </p:nvSpPr>
            <p:spPr>
              <a:xfrm>
                <a:off x="0" y="4568878"/>
                <a:ext cx="9144102" cy="69566"/>
              </a:xfrm>
              <a:custGeom>
                <a:avLst/>
                <a:gdLst/>
                <a:ahLst/>
                <a:cxnLst/>
                <a:rect l="l" t="t" r="r" b="b"/>
                <a:pathLst>
                  <a:path w="97743" h="669" extrusionOk="0">
                    <a:moveTo>
                      <a:pt x="1" y="1"/>
                    </a:moveTo>
                    <a:lnTo>
                      <a:pt x="1" y="668"/>
                    </a:lnTo>
                    <a:lnTo>
                      <a:pt x="97743" y="668"/>
                    </a:lnTo>
                    <a:lnTo>
                      <a:pt x="977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8"/>
              <p:cNvSpPr/>
              <p:nvPr/>
            </p:nvSpPr>
            <p:spPr>
              <a:xfrm>
                <a:off x="25" y="4632910"/>
                <a:ext cx="9144081" cy="283760"/>
              </a:xfrm>
              <a:custGeom>
                <a:avLst/>
                <a:gdLst/>
                <a:ahLst/>
                <a:cxnLst/>
                <a:rect l="l" t="t" r="r" b="b"/>
                <a:pathLst>
                  <a:path w="97748" h="2907" extrusionOk="0">
                    <a:moveTo>
                      <a:pt x="1" y="0"/>
                    </a:moveTo>
                    <a:lnTo>
                      <a:pt x="97748" y="2907"/>
                    </a:lnTo>
                    <a:lnTo>
                      <a:pt x="97748" y="0"/>
                    </a:lnTo>
                    <a:close/>
                  </a:path>
                </a:pathLst>
              </a:custGeom>
              <a:solidFill>
                <a:srgbClr val="4C1B3E">
                  <a:alpha val="46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7" name="Google Shape;617;p28"/>
            <p:cNvGrpSpPr/>
            <p:nvPr/>
          </p:nvGrpSpPr>
          <p:grpSpPr>
            <a:xfrm>
              <a:off x="202" y="803013"/>
              <a:ext cx="9144061" cy="36650"/>
              <a:chOff x="4134900" y="3621675"/>
              <a:chExt cx="2453925" cy="9650"/>
            </a:xfrm>
          </p:grpSpPr>
          <p:sp>
            <p:nvSpPr>
              <p:cNvPr id="618" name="Google Shape;618;p28"/>
              <p:cNvSpPr/>
              <p:nvPr/>
            </p:nvSpPr>
            <p:spPr>
              <a:xfrm>
                <a:off x="4134900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46" y="385"/>
                    </a:lnTo>
                    <a:lnTo>
                      <a:pt x="72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8"/>
              <p:cNvSpPr/>
              <p:nvPr/>
            </p:nvSpPr>
            <p:spPr>
              <a:xfrm>
                <a:off x="4387425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8"/>
              <p:cNvSpPr/>
              <p:nvPr/>
            </p:nvSpPr>
            <p:spPr>
              <a:xfrm>
                <a:off x="4639950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8"/>
              <p:cNvSpPr/>
              <p:nvPr/>
            </p:nvSpPr>
            <p:spPr>
              <a:xfrm>
                <a:off x="4892475" y="3621675"/>
                <a:ext cx="1811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7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8"/>
              <p:cNvSpPr/>
              <p:nvPr/>
            </p:nvSpPr>
            <p:spPr>
              <a:xfrm>
                <a:off x="5145000" y="3621675"/>
                <a:ext cx="1812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8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7" y="385"/>
                    </a:lnTo>
                    <a:lnTo>
                      <a:pt x="72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8"/>
              <p:cNvSpPr/>
              <p:nvPr/>
            </p:nvSpPr>
            <p:spPr>
              <a:xfrm>
                <a:off x="5397725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39" y="385"/>
                    </a:lnTo>
                    <a:lnTo>
                      <a:pt x="72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8"/>
              <p:cNvSpPr/>
              <p:nvPr/>
            </p:nvSpPr>
            <p:spPr>
              <a:xfrm>
                <a:off x="5650250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7239" y="385"/>
                    </a:lnTo>
                    <a:lnTo>
                      <a:pt x="72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8"/>
              <p:cNvSpPr/>
              <p:nvPr/>
            </p:nvSpPr>
            <p:spPr>
              <a:xfrm>
                <a:off x="5902775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0" y="385"/>
                    </a:lnTo>
                    <a:lnTo>
                      <a:pt x="72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8"/>
              <p:cNvSpPr/>
              <p:nvPr/>
            </p:nvSpPr>
            <p:spPr>
              <a:xfrm>
                <a:off x="6155300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0" y="385"/>
                    </a:lnTo>
                    <a:lnTo>
                      <a:pt x="72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8"/>
              <p:cNvSpPr/>
              <p:nvPr/>
            </p:nvSpPr>
            <p:spPr>
              <a:xfrm>
                <a:off x="6407825" y="3621675"/>
                <a:ext cx="1810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6" extrusionOk="0">
                    <a:moveTo>
                      <a:pt x="1" y="1"/>
                    </a:moveTo>
                    <a:lnTo>
                      <a:pt x="1" y="385"/>
                    </a:lnTo>
                    <a:lnTo>
                      <a:pt x="7240" y="385"/>
                    </a:lnTo>
                    <a:lnTo>
                      <a:pt x="72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8" name="Google Shape;628;p28"/>
          <p:cNvSpPr/>
          <p:nvPr/>
        </p:nvSpPr>
        <p:spPr>
          <a:xfrm>
            <a:off x="6835275" y="4631575"/>
            <a:ext cx="1122907" cy="511927"/>
          </a:xfrm>
          <a:custGeom>
            <a:avLst/>
            <a:gdLst/>
            <a:ahLst/>
            <a:cxnLst/>
            <a:rect l="l" t="t" r="r" b="b"/>
            <a:pathLst>
              <a:path w="30520" h="10257" extrusionOk="0">
                <a:moveTo>
                  <a:pt x="10509" y="0"/>
                </a:moveTo>
                <a:lnTo>
                  <a:pt x="15301" y="919"/>
                </a:lnTo>
                <a:lnTo>
                  <a:pt x="11533" y="1832"/>
                </a:lnTo>
                <a:lnTo>
                  <a:pt x="16421" y="1832"/>
                </a:lnTo>
                <a:lnTo>
                  <a:pt x="7818" y="3108"/>
                </a:lnTo>
                <a:lnTo>
                  <a:pt x="16421" y="3411"/>
                </a:lnTo>
                <a:lnTo>
                  <a:pt x="7818" y="5399"/>
                </a:lnTo>
                <a:lnTo>
                  <a:pt x="13720" y="5755"/>
                </a:lnTo>
                <a:lnTo>
                  <a:pt x="1" y="10256"/>
                </a:lnTo>
                <a:lnTo>
                  <a:pt x="26217" y="10235"/>
                </a:lnTo>
                <a:lnTo>
                  <a:pt x="29250" y="7638"/>
                </a:lnTo>
                <a:lnTo>
                  <a:pt x="23243" y="7587"/>
                </a:lnTo>
                <a:lnTo>
                  <a:pt x="30519" y="6111"/>
                </a:lnTo>
                <a:lnTo>
                  <a:pt x="22531" y="5139"/>
                </a:lnTo>
                <a:lnTo>
                  <a:pt x="27798" y="4406"/>
                </a:lnTo>
                <a:lnTo>
                  <a:pt x="19676" y="3411"/>
                </a:lnTo>
                <a:lnTo>
                  <a:pt x="22576" y="2448"/>
                </a:lnTo>
                <a:lnTo>
                  <a:pt x="19016" y="2040"/>
                </a:lnTo>
                <a:lnTo>
                  <a:pt x="21716" y="1275"/>
                </a:lnTo>
                <a:lnTo>
                  <a:pt x="17488" y="963"/>
                </a:lnTo>
                <a:lnTo>
                  <a:pt x="20901" y="207"/>
                </a:lnTo>
                <a:lnTo>
                  <a:pt x="15278" y="0"/>
                </a:lnTo>
                <a:close/>
              </a:path>
            </a:pathLst>
          </a:custGeom>
          <a:solidFill>
            <a:srgbClr val="4C1B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8"/>
          <p:cNvSpPr/>
          <p:nvPr/>
        </p:nvSpPr>
        <p:spPr>
          <a:xfrm>
            <a:off x="1164375" y="4631575"/>
            <a:ext cx="1393562" cy="511923"/>
          </a:xfrm>
          <a:custGeom>
            <a:avLst/>
            <a:gdLst/>
            <a:ahLst/>
            <a:cxnLst/>
            <a:rect l="l" t="t" r="r" b="b"/>
            <a:pathLst>
              <a:path w="21945" h="10903" extrusionOk="0">
                <a:moveTo>
                  <a:pt x="10532" y="0"/>
                </a:moveTo>
                <a:lnTo>
                  <a:pt x="9998" y="328"/>
                </a:lnTo>
                <a:lnTo>
                  <a:pt x="5963" y="2766"/>
                </a:lnTo>
                <a:lnTo>
                  <a:pt x="7380" y="3420"/>
                </a:lnTo>
                <a:lnTo>
                  <a:pt x="9249" y="4288"/>
                </a:lnTo>
                <a:lnTo>
                  <a:pt x="4665" y="6171"/>
                </a:lnTo>
                <a:lnTo>
                  <a:pt x="1513" y="7469"/>
                </a:lnTo>
                <a:lnTo>
                  <a:pt x="0" y="10902"/>
                </a:lnTo>
                <a:lnTo>
                  <a:pt x="11139" y="10902"/>
                </a:lnTo>
                <a:lnTo>
                  <a:pt x="10331" y="9701"/>
                </a:lnTo>
                <a:lnTo>
                  <a:pt x="16650" y="7848"/>
                </a:lnTo>
                <a:lnTo>
                  <a:pt x="14492" y="6705"/>
                </a:lnTo>
                <a:lnTo>
                  <a:pt x="15893" y="6342"/>
                </a:lnTo>
                <a:lnTo>
                  <a:pt x="17614" y="5897"/>
                </a:lnTo>
                <a:lnTo>
                  <a:pt x="20001" y="5274"/>
                </a:lnTo>
                <a:lnTo>
                  <a:pt x="16724" y="3272"/>
                </a:lnTo>
                <a:lnTo>
                  <a:pt x="17703" y="1937"/>
                </a:lnTo>
                <a:lnTo>
                  <a:pt x="15961" y="1328"/>
                </a:lnTo>
                <a:lnTo>
                  <a:pt x="14982" y="986"/>
                </a:lnTo>
                <a:lnTo>
                  <a:pt x="21945" y="0"/>
                </a:lnTo>
                <a:close/>
              </a:path>
            </a:pathLst>
          </a:custGeom>
          <a:solidFill>
            <a:srgbClr val="4C1B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8"/>
          <p:cNvSpPr/>
          <p:nvPr/>
        </p:nvSpPr>
        <p:spPr>
          <a:xfrm>
            <a:off x="-253675" y="270987"/>
            <a:ext cx="1483425" cy="814018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8"/>
          <p:cNvSpPr/>
          <p:nvPr/>
        </p:nvSpPr>
        <p:spPr>
          <a:xfrm>
            <a:off x="7236250" y="-153763"/>
            <a:ext cx="1483425" cy="814018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8"/>
          <p:cNvSpPr/>
          <p:nvPr/>
        </p:nvSpPr>
        <p:spPr>
          <a:xfrm>
            <a:off x="8428900" y="2835827"/>
            <a:ext cx="1075946" cy="590432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8"/>
          <p:cNvSpPr/>
          <p:nvPr/>
        </p:nvSpPr>
        <p:spPr>
          <a:xfrm>
            <a:off x="-542450" y="2628627"/>
            <a:ext cx="1075946" cy="590432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8"/>
          <p:cNvSpPr txBox="1">
            <a:spLocks noGrp="1"/>
          </p:cNvSpPr>
          <p:nvPr>
            <p:ph type="title"/>
          </p:nvPr>
        </p:nvSpPr>
        <p:spPr>
          <a:xfrm>
            <a:off x="720000" y="347850"/>
            <a:ext cx="7704000" cy="6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28"/>
          <p:cNvSpPr txBox="1">
            <a:spLocks noGrp="1"/>
          </p:cNvSpPr>
          <p:nvPr>
            <p:ph type="subTitle" idx="1"/>
          </p:nvPr>
        </p:nvSpPr>
        <p:spPr>
          <a:xfrm>
            <a:off x="715100" y="1425238"/>
            <a:ext cx="3675300" cy="272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28"/>
          <p:cNvSpPr txBox="1">
            <a:spLocks noGrp="1"/>
          </p:cNvSpPr>
          <p:nvPr>
            <p:ph type="subTitle" idx="2"/>
          </p:nvPr>
        </p:nvSpPr>
        <p:spPr>
          <a:xfrm>
            <a:off x="4748700" y="1425238"/>
            <a:ext cx="3675300" cy="272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96A1F6"/>
            </a:gs>
            <a:gs pos="100000">
              <a:srgbClr val="FFD5B1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ira Condensed ExtraBold"/>
              <a:buNone/>
              <a:defRPr sz="4000">
                <a:solidFill>
                  <a:schemeClr val="dk1"/>
                </a:solidFill>
                <a:latin typeface="Saira Condensed ExtraBold"/>
                <a:ea typeface="Saira Condensed ExtraBold"/>
                <a:cs typeface="Saira Condensed ExtraBold"/>
                <a:sym typeface="Saira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ira Condensed ExtraBold"/>
              <a:buNone/>
              <a:defRPr sz="4000">
                <a:solidFill>
                  <a:schemeClr val="dk1"/>
                </a:solidFill>
                <a:latin typeface="Saira Condensed ExtraBold"/>
                <a:ea typeface="Saira Condensed ExtraBold"/>
                <a:cs typeface="Saira Condensed ExtraBold"/>
                <a:sym typeface="Saira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ira Condensed ExtraBold"/>
              <a:buNone/>
              <a:defRPr sz="4000">
                <a:solidFill>
                  <a:schemeClr val="dk1"/>
                </a:solidFill>
                <a:latin typeface="Saira Condensed ExtraBold"/>
                <a:ea typeface="Saira Condensed ExtraBold"/>
                <a:cs typeface="Saira Condensed ExtraBold"/>
                <a:sym typeface="Saira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ira Condensed ExtraBold"/>
              <a:buNone/>
              <a:defRPr sz="4000">
                <a:solidFill>
                  <a:schemeClr val="dk1"/>
                </a:solidFill>
                <a:latin typeface="Saira Condensed ExtraBold"/>
                <a:ea typeface="Saira Condensed ExtraBold"/>
                <a:cs typeface="Saira Condensed ExtraBold"/>
                <a:sym typeface="Saira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ira Condensed ExtraBold"/>
              <a:buNone/>
              <a:defRPr sz="4000">
                <a:solidFill>
                  <a:schemeClr val="dk1"/>
                </a:solidFill>
                <a:latin typeface="Saira Condensed ExtraBold"/>
                <a:ea typeface="Saira Condensed ExtraBold"/>
                <a:cs typeface="Saira Condensed ExtraBold"/>
                <a:sym typeface="Saira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ira Condensed ExtraBold"/>
              <a:buNone/>
              <a:defRPr sz="4000">
                <a:solidFill>
                  <a:schemeClr val="dk1"/>
                </a:solidFill>
                <a:latin typeface="Saira Condensed ExtraBold"/>
                <a:ea typeface="Saira Condensed ExtraBold"/>
                <a:cs typeface="Saira Condensed ExtraBold"/>
                <a:sym typeface="Saira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ira Condensed ExtraBold"/>
              <a:buNone/>
              <a:defRPr sz="4000">
                <a:solidFill>
                  <a:schemeClr val="dk1"/>
                </a:solidFill>
                <a:latin typeface="Saira Condensed ExtraBold"/>
                <a:ea typeface="Saira Condensed ExtraBold"/>
                <a:cs typeface="Saira Condensed ExtraBold"/>
                <a:sym typeface="Saira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ira Condensed ExtraBold"/>
              <a:buNone/>
              <a:defRPr sz="4000">
                <a:solidFill>
                  <a:schemeClr val="dk1"/>
                </a:solidFill>
                <a:latin typeface="Saira Condensed ExtraBold"/>
                <a:ea typeface="Saira Condensed ExtraBold"/>
                <a:cs typeface="Saira Condensed ExtraBold"/>
                <a:sym typeface="Saira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ira Condensed ExtraBold"/>
              <a:buNone/>
              <a:defRPr sz="4000">
                <a:solidFill>
                  <a:schemeClr val="dk1"/>
                </a:solidFill>
                <a:latin typeface="Saira Condensed ExtraBold"/>
                <a:ea typeface="Saira Condensed ExtraBold"/>
                <a:cs typeface="Saira Condensed ExtraBold"/>
                <a:sym typeface="Saira 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■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■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■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8" r:id="rId5"/>
    <p:sldLayoutId id="2147483665" r:id="rId6"/>
    <p:sldLayoutId id="2147483666" r:id="rId7"/>
    <p:sldLayoutId id="2147483670" r:id="rId8"/>
    <p:sldLayoutId id="2147483674" r:id="rId9"/>
    <p:sldLayoutId id="2147483685" r:id="rId10"/>
    <p:sldLayoutId id="214748368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4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00" name="Google Shape;1000;p4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uso.org/articulo/terremoto-en-haiti-las-causas-persistentes-de-un-desastre-que-no-ha-terminad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bbc.com/mundo/noticias-internacional-58214474" TargetMode="External"/><Relationship Id="rId5" Type="http://schemas.openxmlformats.org/officeDocument/2006/relationships/hyperlink" Target="https://www.ohchr.org/es/about-us/memorial/haiti-2010" TargetMode="External"/><Relationship Id="rId4" Type="http://schemas.openxmlformats.org/officeDocument/2006/relationships/hyperlink" Target="https://www.oxfam.org/es/terremoto-en-haiti-nuestra-respuest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6A1F6"/>
            </a:gs>
            <a:gs pos="100000">
              <a:srgbClr val="FFD5B1"/>
            </a:gs>
          </a:gsLst>
          <a:lin ang="5400012" scaled="0"/>
        </a:gradFill>
        <a:effectLst/>
      </p:bgPr>
    </p:bg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44"/>
          <p:cNvSpPr/>
          <p:nvPr/>
        </p:nvSpPr>
        <p:spPr>
          <a:xfrm>
            <a:off x="4023874" y="2106792"/>
            <a:ext cx="3222853" cy="1873100"/>
          </a:xfrm>
          <a:custGeom>
            <a:avLst/>
            <a:gdLst/>
            <a:ahLst/>
            <a:cxnLst/>
            <a:rect l="l" t="t" r="r" b="b"/>
            <a:pathLst>
              <a:path w="8907" h="5779" extrusionOk="0">
                <a:moveTo>
                  <a:pt x="0" y="1"/>
                </a:moveTo>
                <a:lnTo>
                  <a:pt x="223" y="3221"/>
                </a:lnTo>
                <a:lnTo>
                  <a:pt x="223" y="3301"/>
                </a:lnTo>
                <a:lnTo>
                  <a:pt x="244" y="3561"/>
                </a:lnTo>
                <a:lnTo>
                  <a:pt x="274" y="4022"/>
                </a:lnTo>
                <a:lnTo>
                  <a:pt x="312" y="4563"/>
                </a:lnTo>
                <a:lnTo>
                  <a:pt x="392" y="5779"/>
                </a:lnTo>
                <a:lnTo>
                  <a:pt x="8907" y="5779"/>
                </a:lnTo>
                <a:lnTo>
                  <a:pt x="8750" y="3450"/>
                </a:lnTo>
                <a:lnTo>
                  <a:pt x="8729" y="3109"/>
                </a:lnTo>
                <a:lnTo>
                  <a:pt x="8713" y="2938"/>
                </a:lnTo>
                <a:lnTo>
                  <a:pt x="8713" y="2886"/>
                </a:lnTo>
                <a:lnTo>
                  <a:pt x="8617" y="1558"/>
                </a:lnTo>
                <a:lnTo>
                  <a:pt x="8558" y="587"/>
                </a:lnTo>
                <a:lnTo>
                  <a:pt x="8551" y="542"/>
                </a:lnTo>
                <a:lnTo>
                  <a:pt x="8521" y="97"/>
                </a:lnTo>
                <a:lnTo>
                  <a:pt x="8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44"/>
          <p:cNvSpPr txBox="1">
            <a:spLocks noGrp="1"/>
          </p:cNvSpPr>
          <p:nvPr>
            <p:ph type="ctrTitle"/>
          </p:nvPr>
        </p:nvSpPr>
        <p:spPr>
          <a:xfrm>
            <a:off x="2902675" y="535000"/>
            <a:ext cx="5343900" cy="21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 b="1" i="0" dirty="0">
                <a:effectLst/>
                <a:latin typeface="Söhne"/>
              </a:rPr>
              <a:t>Terremoto en Haití (2010)</a:t>
            </a:r>
            <a:endParaRPr sz="6000" dirty="0"/>
          </a:p>
        </p:txBody>
      </p:sp>
      <p:sp>
        <p:nvSpPr>
          <p:cNvPr id="1010" name="Google Shape;1010;p44"/>
          <p:cNvSpPr txBox="1">
            <a:spLocks noGrp="1"/>
          </p:cNvSpPr>
          <p:nvPr>
            <p:ph type="subTitle" idx="1"/>
          </p:nvPr>
        </p:nvSpPr>
        <p:spPr>
          <a:xfrm>
            <a:off x="4191546" y="2076636"/>
            <a:ext cx="2760841" cy="7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Juan Pablo Suárez Moreno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Bertha Hernández Aguilar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Laboratorio de Geografía Aplicada V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Lic. Geografía Aplicada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22/08/2023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11" name="Google Shape;1011;p44"/>
          <p:cNvGrpSpPr/>
          <p:nvPr/>
        </p:nvGrpSpPr>
        <p:grpSpPr>
          <a:xfrm>
            <a:off x="7579260" y="2574774"/>
            <a:ext cx="1249940" cy="1664898"/>
            <a:chOff x="7803935" y="2574774"/>
            <a:chExt cx="1249940" cy="1664898"/>
          </a:xfrm>
        </p:grpSpPr>
        <p:sp>
          <p:nvSpPr>
            <p:cNvPr id="1012" name="Google Shape;1012;p44"/>
            <p:cNvSpPr/>
            <p:nvPr/>
          </p:nvSpPr>
          <p:spPr>
            <a:xfrm flipH="1">
              <a:off x="8624335" y="4102939"/>
              <a:ext cx="378918" cy="136734"/>
            </a:xfrm>
            <a:custGeom>
              <a:avLst/>
              <a:gdLst/>
              <a:ahLst/>
              <a:cxnLst/>
              <a:rect l="l" t="t" r="r" b="b"/>
              <a:pathLst>
                <a:path w="6662" h="2404" extrusionOk="0">
                  <a:moveTo>
                    <a:pt x="4680" y="1"/>
                  </a:moveTo>
                  <a:lnTo>
                    <a:pt x="2537" y="326"/>
                  </a:lnTo>
                  <a:lnTo>
                    <a:pt x="3123" y="572"/>
                  </a:lnTo>
                  <a:lnTo>
                    <a:pt x="757" y="1031"/>
                  </a:lnTo>
                  <a:lnTo>
                    <a:pt x="1773" y="1425"/>
                  </a:lnTo>
                  <a:lnTo>
                    <a:pt x="1" y="1870"/>
                  </a:lnTo>
                  <a:lnTo>
                    <a:pt x="1804" y="2055"/>
                  </a:lnTo>
                  <a:lnTo>
                    <a:pt x="1017" y="2210"/>
                  </a:lnTo>
                  <a:lnTo>
                    <a:pt x="4176" y="2404"/>
                  </a:lnTo>
                  <a:lnTo>
                    <a:pt x="6661" y="1743"/>
                  </a:lnTo>
                  <a:lnTo>
                    <a:pt x="6497" y="62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4C1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4"/>
            <p:cNvSpPr/>
            <p:nvPr/>
          </p:nvSpPr>
          <p:spPr>
            <a:xfrm flipH="1">
              <a:off x="7803935" y="2574774"/>
              <a:ext cx="1249940" cy="1078625"/>
            </a:xfrm>
            <a:custGeom>
              <a:avLst/>
              <a:gdLst/>
              <a:ahLst/>
              <a:cxnLst/>
              <a:rect l="l" t="t" r="r" b="b"/>
              <a:pathLst>
                <a:path w="21976" h="18964" extrusionOk="0">
                  <a:moveTo>
                    <a:pt x="11240" y="0"/>
                  </a:moveTo>
                  <a:cubicBezTo>
                    <a:pt x="10697" y="0"/>
                    <a:pt x="10188" y="320"/>
                    <a:pt x="9961" y="829"/>
                  </a:cubicBezTo>
                  <a:cubicBezTo>
                    <a:pt x="9835" y="809"/>
                    <a:pt x="9709" y="799"/>
                    <a:pt x="9585" y="799"/>
                  </a:cubicBezTo>
                  <a:cubicBezTo>
                    <a:pt x="8871" y="799"/>
                    <a:pt x="8191" y="1116"/>
                    <a:pt x="7736" y="1659"/>
                  </a:cubicBezTo>
                  <a:cubicBezTo>
                    <a:pt x="7678" y="1621"/>
                    <a:pt x="7624" y="1593"/>
                    <a:pt x="7558" y="1577"/>
                  </a:cubicBezTo>
                  <a:cubicBezTo>
                    <a:pt x="7473" y="1549"/>
                    <a:pt x="7386" y="1535"/>
                    <a:pt x="7301" y="1535"/>
                  </a:cubicBezTo>
                  <a:cubicBezTo>
                    <a:pt x="6957" y="1535"/>
                    <a:pt x="6640" y="1751"/>
                    <a:pt x="6528" y="2096"/>
                  </a:cubicBezTo>
                  <a:cubicBezTo>
                    <a:pt x="6497" y="2209"/>
                    <a:pt x="6483" y="2312"/>
                    <a:pt x="6490" y="2422"/>
                  </a:cubicBezTo>
                  <a:cubicBezTo>
                    <a:pt x="6408" y="2417"/>
                    <a:pt x="6326" y="2415"/>
                    <a:pt x="6243" y="2415"/>
                  </a:cubicBezTo>
                  <a:cubicBezTo>
                    <a:pt x="4504" y="2415"/>
                    <a:pt x="2889" y="3521"/>
                    <a:pt x="2315" y="5263"/>
                  </a:cubicBezTo>
                  <a:cubicBezTo>
                    <a:pt x="2204" y="5619"/>
                    <a:pt x="2144" y="5968"/>
                    <a:pt x="2122" y="6324"/>
                  </a:cubicBezTo>
                  <a:cubicBezTo>
                    <a:pt x="1321" y="6436"/>
                    <a:pt x="609" y="6991"/>
                    <a:pt x="342" y="7815"/>
                  </a:cubicBezTo>
                  <a:cubicBezTo>
                    <a:pt x="1" y="8867"/>
                    <a:pt x="497" y="9987"/>
                    <a:pt x="1462" y="10462"/>
                  </a:cubicBezTo>
                  <a:cubicBezTo>
                    <a:pt x="1387" y="10610"/>
                    <a:pt x="1321" y="10766"/>
                    <a:pt x="1270" y="10930"/>
                  </a:cubicBezTo>
                  <a:cubicBezTo>
                    <a:pt x="698" y="12673"/>
                    <a:pt x="1654" y="14542"/>
                    <a:pt x="3390" y="15113"/>
                  </a:cubicBezTo>
                  <a:cubicBezTo>
                    <a:pt x="3731" y="15224"/>
                    <a:pt x="4076" y="15277"/>
                    <a:pt x="4415" y="15277"/>
                  </a:cubicBezTo>
                  <a:cubicBezTo>
                    <a:pt x="5228" y="15277"/>
                    <a:pt x="6007" y="14975"/>
                    <a:pt x="6610" y="14453"/>
                  </a:cubicBezTo>
                  <a:cubicBezTo>
                    <a:pt x="6699" y="14645"/>
                    <a:pt x="6868" y="14802"/>
                    <a:pt x="7083" y="14867"/>
                  </a:cubicBezTo>
                  <a:cubicBezTo>
                    <a:pt x="7169" y="14895"/>
                    <a:pt x="7256" y="14909"/>
                    <a:pt x="7341" y="14909"/>
                  </a:cubicBezTo>
                  <a:cubicBezTo>
                    <a:pt x="7684" y="14909"/>
                    <a:pt x="8001" y="14693"/>
                    <a:pt x="8114" y="14348"/>
                  </a:cubicBezTo>
                  <a:cubicBezTo>
                    <a:pt x="8158" y="14214"/>
                    <a:pt x="8158" y="14074"/>
                    <a:pt x="8137" y="13940"/>
                  </a:cubicBezTo>
                  <a:lnTo>
                    <a:pt x="8137" y="13940"/>
                  </a:lnTo>
                  <a:cubicBezTo>
                    <a:pt x="8267" y="13964"/>
                    <a:pt x="8397" y="13976"/>
                    <a:pt x="8526" y="13976"/>
                  </a:cubicBezTo>
                  <a:cubicBezTo>
                    <a:pt x="9241" y="13976"/>
                    <a:pt x="9916" y="13619"/>
                    <a:pt x="10324" y="13036"/>
                  </a:cubicBezTo>
                  <a:lnTo>
                    <a:pt x="10324" y="13036"/>
                  </a:lnTo>
                  <a:cubicBezTo>
                    <a:pt x="10310" y="13881"/>
                    <a:pt x="10784" y="14682"/>
                    <a:pt x="11563" y="15060"/>
                  </a:cubicBezTo>
                  <a:cubicBezTo>
                    <a:pt x="11467" y="15149"/>
                    <a:pt x="11385" y="15261"/>
                    <a:pt x="11341" y="15401"/>
                  </a:cubicBezTo>
                  <a:cubicBezTo>
                    <a:pt x="11200" y="15832"/>
                    <a:pt x="11437" y="16291"/>
                    <a:pt x="11868" y="16432"/>
                  </a:cubicBezTo>
                  <a:cubicBezTo>
                    <a:pt x="11950" y="16458"/>
                    <a:pt x="12034" y="16470"/>
                    <a:pt x="12117" y="16470"/>
                  </a:cubicBezTo>
                  <a:cubicBezTo>
                    <a:pt x="12251" y="16470"/>
                    <a:pt x="12383" y="16437"/>
                    <a:pt x="12498" y="16373"/>
                  </a:cubicBezTo>
                  <a:cubicBezTo>
                    <a:pt x="12750" y="17479"/>
                    <a:pt x="13551" y="18427"/>
                    <a:pt x="14699" y="18797"/>
                  </a:cubicBezTo>
                  <a:cubicBezTo>
                    <a:pt x="15043" y="18910"/>
                    <a:pt x="15393" y="18964"/>
                    <a:pt x="15736" y="18964"/>
                  </a:cubicBezTo>
                  <a:cubicBezTo>
                    <a:pt x="17133" y="18964"/>
                    <a:pt x="18433" y="18076"/>
                    <a:pt x="18891" y="16678"/>
                  </a:cubicBezTo>
                  <a:cubicBezTo>
                    <a:pt x="18943" y="16514"/>
                    <a:pt x="18980" y="16350"/>
                    <a:pt x="19002" y="16188"/>
                  </a:cubicBezTo>
                  <a:cubicBezTo>
                    <a:pt x="19128" y="16210"/>
                    <a:pt x="19254" y="16221"/>
                    <a:pt x="19379" y="16221"/>
                  </a:cubicBezTo>
                  <a:cubicBezTo>
                    <a:pt x="20306" y="16221"/>
                    <a:pt x="21171" y="15632"/>
                    <a:pt x="21472" y="14704"/>
                  </a:cubicBezTo>
                  <a:cubicBezTo>
                    <a:pt x="21739" y="13881"/>
                    <a:pt x="21493" y="13022"/>
                    <a:pt x="20915" y="12450"/>
                  </a:cubicBezTo>
                  <a:cubicBezTo>
                    <a:pt x="21107" y="12153"/>
                    <a:pt x="21264" y="11834"/>
                    <a:pt x="21383" y="11486"/>
                  </a:cubicBezTo>
                  <a:cubicBezTo>
                    <a:pt x="21976" y="9661"/>
                    <a:pt x="21226" y="7717"/>
                    <a:pt x="19683" y="6724"/>
                  </a:cubicBezTo>
                  <a:cubicBezTo>
                    <a:pt x="19758" y="6642"/>
                    <a:pt x="19810" y="6546"/>
                    <a:pt x="19847" y="6443"/>
                  </a:cubicBezTo>
                  <a:cubicBezTo>
                    <a:pt x="19988" y="6012"/>
                    <a:pt x="19751" y="5553"/>
                    <a:pt x="19320" y="5412"/>
                  </a:cubicBezTo>
                  <a:cubicBezTo>
                    <a:pt x="19261" y="5389"/>
                    <a:pt x="19194" y="5382"/>
                    <a:pt x="19135" y="5375"/>
                  </a:cubicBezTo>
                  <a:cubicBezTo>
                    <a:pt x="19076" y="4544"/>
                    <a:pt x="18587" y="3780"/>
                    <a:pt x="17823" y="3394"/>
                  </a:cubicBezTo>
                  <a:cubicBezTo>
                    <a:pt x="17971" y="2698"/>
                    <a:pt x="17570" y="1993"/>
                    <a:pt x="16880" y="1771"/>
                  </a:cubicBezTo>
                  <a:cubicBezTo>
                    <a:pt x="16741" y="1721"/>
                    <a:pt x="16598" y="1699"/>
                    <a:pt x="16456" y="1699"/>
                  </a:cubicBezTo>
                  <a:cubicBezTo>
                    <a:pt x="16297" y="1699"/>
                    <a:pt x="16140" y="1727"/>
                    <a:pt x="15990" y="1778"/>
                  </a:cubicBezTo>
                  <a:cubicBezTo>
                    <a:pt x="15709" y="1488"/>
                    <a:pt x="15353" y="1265"/>
                    <a:pt x="14938" y="1132"/>
                  </a:cubicBezTo>
                  <a:cubicBezTo>
                    <a:pt x="14715" y="1059"/>
                    <a:pt x="14477" y="1021"/>
                    <a:pt x="14254" y="1007"/>
                  </a:cubicBezTo>
                  <a:cubicBezTo>
                    <a:pt x="14062" y="881"/>
                    <a:pt x="13854" y="776"/>
                    <a:pt x="13624" y="703"/>
                  </a:cubicBezTo>
                  <a:cubicBezTo>
                    <a:pt x="13343" y="612"/>
                    <a:pt x="13062" y="569"/>
                    <a:pt x="12785" y="569"/>
                  </a:cubicBezTo>
                  <a:cubicBezTo>
                    <a:pt x="12654" y="569"/>
                    <a:pt x="12523" y="579"/>
                    <a:pt x="12394" y="598"/>
                  </a:cubicBezTo>
                  <a:cubicBezTo>
                    <a:pt x="12224" y="361"/>
                    <a:pt x="11978" y="169"/>
                    <a:pt x="11682" y="73"/>
                  </a:cubicBezTo>
                  <a:cubicBezTo>
                    <a:pt x="11536" y="23"/>
                    <a:pt x="11387" y="0"/>
                    <a:pt x="112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4"/>
            <p:cNvSpPr/>
            <p:nvPr/>
          </p:nvSpPr>
          <p:spPr>
            <a:xfrm flipH="1">
              <a:off x="7986168" y="2809172"/>
              <a:ext cx="932222" cy="1430469"/>
            </a:xfrm>
            <a:custGeom>
              <a:avLst/>
              <a:gdLst/>
              <a:ahLst/>
              <a:cxnLst/>
              <a:rect l="l" t="t" r="r" b="b"/>
              <a:pathLst>
                <a:path w="16390" h="25150" extrusionOk="0">
                  <a:moveTo>
                    <a:pt x="6125" y="1"/>
                  </a:moveTo>
                  <a:lnTo>
                    <a:pt x="5073" y="1299"/>
                  </a:lnTo>
                  <a:cubicBezTo>
                    <a:pt x="5057" y="1320"/>
                    <a:pt x="5050" y="1350"/>
                    <a:pt x="5050" y="1380"/>
                  </a:cubicBezTo>
                  <a:lnTo>
                    <a:pt x="5057" y="1395"/>
                  </a:lnTo>
                  <a:lnTo>
                    <a:pt x="5509" y="3664"/>
                  </a:lnTo>
                  <a:lnTo>
                    <a:pt x="5474" y="3849"/>
                  </a:lnTo>
                  <a:lnTo>
                    <a:pt x="4673" y="3100"/>
                  </a:lnTo>
                  <a:lnTo>
                    <a:pt x="4642" y="3062"/>
                  </a:lnTo>
                  <a:cubicBezTo>
                    <a:pt x="4595" y="3021"/>
                    <a:pt x="4537" y="2998"/>
                    <a:pt x="4475" y="2998"/>
                  </a:cubicBezTo>
                  <a:cubicBezTo>
                    <a:pt x="4450" y="2998"/>
                    <a:pt x="4423" y="3002"/>
                    <a:pt x="4397" y="3011"/>
                  </a:cubicBezTo>
                  <a:lnTo>
                    <a:pt x="4034" y="3130"/>
                  </a:lnTo>
                  <a:lnTo>
                    <a:pt x="3418" y="1727"/>
                  </a:lnTo>
                  <a:lnTo>
                    <a:pt x="4146" y="652"/>
                  </a:lnTo>
                  <a:lnTo>
                    <a:pt x="3181" y="1638"/>
                  </a:lnTo>
                  <a:cubicBezTo>
                    <a:pt x="3160" y="1662"/>
                    <a:pt x="3144" y="1706"/>
                    <a:pt x="3160" y="1743"/>
                  </a:cubicBezTo>
                  <a:lnTo>
                    <a:pt x="3160" y="1758"/>
                  </a:lnTo>
                  <a:lnTo>
                    <a:pt x="3670" y="3507"/>
                  </a:lnTo>
                  <a:cubicBezTo>
                    <a:pt x="3697" y="3606"/>
                    <a:pt x="3785" y="3675"/>
                    <a:pt x="3887" y="3675"/>
                  </a:cubicBezTo>
                  <a:cubicBezTo>
                    <a:pt x="3901" y="3675"/>
                    <a:pt x="3916" y="3674"/>
                    <a:pt x="3930" y="3671"/>
                  </a:cubicBezTo>
                  <a:lnTo>
                    <a:pt x="3961" y="3664"/>
                  </a:lnTo>
                  <a:lnTo>
                    <a:pt x="4345" y="3589"/>
                  </a:lnTo>
                  <a:lnTo>
                    <a:pt x="5287" y="4880"/>
                  </a:lnTo>
                  <a:lnTo>
                    <a:pt x="5057" y="6163"/>
                  </a:lnTo>
                  <a:cubicBezTo>
                    <a:pt x="5029" y="6311"/>
                    <a:pt x="5087" y="6460"/>
                    <a:pt x="5214" y="6549"/>
                  </a:cubicBezTo>
                  <a:lnTo>
                    <a:pt x="5258" y="6587"/>
                  </a:lnTo>
                  <a:lnTo>
                    <a:pt x="7601" y="8262"/>
                  </a:lnTo>
                  <a:cubicBezTo>
                    <a:pt x="7460" y="8699"/>
                    <a:pt x="7305" y="9152"/>
                    <a:pt x="7156" y="9597"/>
                  </a:cubicBezTo>
                  <a:lnTo>
                    <a:pt x="5005" y="10280"/>
                  </a:lnTo>
                  <a:lnTo>
                    <a:pt x="2521" y="9212"/>
                  </a:lnTo>
                  <a:lnTo>
                    <a:pt x="1097" y="7676"/>
                  </a:lnTo>
                  <a:lnTo>
                    <a:pt x="1794" y="5636"/>
                  </a:lnTo>
                  <a:lnTo>
                    <a:pt x="2818" y="3856"/>
                  </a:lnTo>
                  <a:lnTo>
                    <a:pt x="1668" y="5348"/>
                  </a:lnTo>
                  <a:lnTo>
                    <a:pt x="333" y="4931"/>
                  </a:lnTo>
                  <a:lnTo>
                    <a:pt x="1253" y="3011"/>
                  </a:lnTo>
                  <a:lnTo>
                    <a:pt x="36" y="4947"/>
                  </a:lnTo>
                  <a:cubicBezTo>
                    <a:pt x="29" y="4954"/>
                    <a:pt x="29" y="4962"/>
                    <a:pt x="22" y="4969"/>
                  </a:cubicBezTo>
                  <a:cubicBezTo>
                    <a:pt x="0" y="5029"/>
                    <a:pt x="22" y="5102"/>
                    <a:pt x="89" y="5132"/>
                  </a:cubicBezTo>
                  <a:lnTo>
                    <a:pt x="103" y="5140"/>
                  </a:lnTo>
                  <a:lnTo>
                    <a:pt x="1438" y="5725"/>
                  </a:lnTo>
                  <a:lnTo>
                    <a:pt x="497" y="7631"/>
                  </a:lnTo>
                  <a:cubicBezTo>
                    <a:pt x="452" y="7720"/>
                    <a:pt x="459" y="7817"/>
                    <a:pt x="518" y="7898"/>
                  </a:cubicBezTo>
                  <a:lnTo>
                    <a:pt x="541" y="7929"/>
                  </a:lnTo>
                  <a:lnTo>
                    <a:pt x="1921" y="9856"/>
                  </a:lnTo>
                  <a:cubicBezTo>
                    <a:pt x="1942" y="9880"/>
                    <a:pt x="1972" y="9908"/>
                    <a:pt x="2003" y="9931"/>
                  </a:cubicBezTo>
                  <a:lnTo>
                    <a:pt x="2054" y="9960"/>
                  </a:lnTo>
                  <a:lnTo>
                    <a:pt x="4649" y="11629"/>
                  </a:lnTo>
                  <a:cubicBezTo>
                    <a:pt x="4731" y="11681"/>
                    <a:pt x="4830" y="11711"/>
                    <a:pt x="4939" y="11711"/>
                  </a:cubicBezTo>
                  <a:cubicBezTo>
                    <a:pt x="4968" y="11711"/>
                    <a:pt x="4998" y="11709"/>
                    <a:pt x="5029" y="11704"/>
                  </a:cubicBezTo>
                  <a:lnTo>
                    <a:pt x="5132" y="11688"/>
                  </a:lnTo>
                  <a:lnTo>
                    <a:pt x="6481" y="11481"/>
                  </a:lnTo>
                  <a:lnTo>
                    <a:pt x="6481" y="11481"/>
                  </a:lnTo>
                  <a:cubicBezTo>
                    <a:pt x="5851" y="13164"/>
                    <a:pt x="5272" y="14580"/>
                    <a:pt x="5020" y="14988"/>
                  </a:cubicBezTo>
                  <a:cubicBezTo>
                    <a:pt x="4352" y="16072"/>
                    <a:pt x="1980" y="22597"/>
                    <a:pt x="1980" y="22597"/>
                  </a:cubicBezTo>
                  <a:lnTo>
                    <a:pt x="1038" y="23080"/>
                  </a:lnTo>
                  <a:lnTo>
                    <a:pt x="2617" y="23318"/>
                  </a:lnTo>
                  <a:lnTo>
                    <a:pt x="1727" y="24199"/>
                  </a:lnTo>
                  <a:lnTo>
                    <a:pt x="1839" y="25098"/>
                  </a:lnTo>
                  <a:lnTo>
                    <a:pt x="2410" y="25150"/>
                  </a:lnTo>
                  <a:lnTo>
                    <a:pt x="2298" y="24304"/>
                  </a:lnTo>
                  <a:lnTo>
                    <a:pt x="2729" y="24096"/>
                  </a:lnTo>
                  <a:lnTo>
                    <a:pt x="4085" y="23955"/>
                  </a:lnTo>
                  <a:cubicBezTo>
                    <a:pt x="4397" y="24407"/>
                    <a:pt x="5436" y="24712"/>
                    <a:pt x="5436" y="24712"/>
                  </a:cubicBezTo>
                  <a:lnTo>
                    <a:pt x="5146" y="23784"/>
                  </a:lnTo>
                  <a:cubicBezTo>
                    <a:pt x="6615" y="19276"/>
                    <a:pt x="7868" y="14388"/>
                    <a:pt x="8654" y="11109"/>
                  </a:cubicBezTo>
                  <a:lnTo>
                    <a:pt x="11228" y="11711"/>
                  </a:lnTo>
                  <a:lnTo>
                    <a:pt x="11331" y="11732"/>
                  </a:lnTo>
                  <a:cubicBezTo>
                    <a:pt x="11367" y="11741"/>
                    <a:pt x="11404" y="11745"/>
                    <a:pt x="11441" y="11745"/>
                  </a:cubicBezTo>
                  <a:cubicBezTo>
                    <a:pt x="11564" y="11745"/>
                    <a:pt x="11688" y="11698"/>
                    <a:pt x="11783" y="11606"/>
                  </a:cubicBezTo>
                  <a:lnTo>
                    <a:pt x="13690" y="9760"/>
                  </a:lnTo>
                  <a:lnTo>
                    <a:pt x="15062" y="9308"/>
                  </a:lnTo>
                  <a:lnTo>
                    <a:pt x="16055" y="9604"/>
                  </a:lnTo>
                  <a:lnTo>
                    <a:pt x="16078" y="9613"/>
                  </a:lnTo>
                  <a:lnTo>
                    <a:pt x="16100" y="9613"/>
                  </a:lnTo>
                  <a:cubicBezTo>
                    <a:pt x="16104" y="9613"/>
                    <a:pt x="16109" y="9613"/>
                    <a:pt x="16114" y="9613"/>
                  </a:cubicBezTo>
                  <a:cubicBezTo>
                    <a:pt x="16182" y="9613"/>
                    <a:pt x="16234" y="9564"/>
                    <a:pt x="16242" y="9500"/>
                  </a:cubicBezTo>
                  <a:lnTo>
                    <a:pt x="16390" y="7744"/>
                  </a:lnTo>
                  <a:lnTo>
                    <a:pt x="16011" y="9278"/>
                  </a:lnTo>
                  <a:lnTo>
                    <a:pt x="15299" y="8945"/>
                  </a:lnTo>
                  <a:lnTo>
                    <a:pt x="15589" y="6512"/>
                  </a:lnTo>
                  <a:lnTo>
                    <a:pt x="14884" y="8870"/>
                  </a:lnTo>
                  <a:lnTo>
                    <a:pt x="13416" y="9086"/>
                  </a:lnTo>
                  <a:cubicBezTo>
                    <a:pt x="13385" y="9093"/>
                    <a:pt x="13350" y="9100"/>
                    <a:pt x="13320" y="9123"/>
                  </a:cubicBezTo>
                  <a:lnTo>
                    <a:pt x="13268" y="9159"/>
                  </a:lnTo>
                  <a:lnTo>
                    <a:pt x="13029" y="9315"/>
                  </a:lnTo>
                  <a:lnTo>
                    <a:pt x="11865" y="8189"/>
                  </a:lnTo>
                  <a:lnTo>
                    <a:pt x="12711" y="6943"/>
                  </a:lnTo>
                  <a:lnTo>
                    <a:pt x="12711" y="6943"/>
                  </a:lnTo>
                  <a:lnTo>
                    <a:pt x="11465" y="8084"/>
                  </a:lnTo>
                  <a:cubicBezTo>
                    <a:pt x="11406" y="8135"/>
                    <a:pt x="11392" y="8224"/>
                    <a:pt x="11436" y="8299"/>
                  </a:cubicBezTo>
                  <a:lnTo>
                    <a:pt x="11458" y="8336"/>
                  </a:lnTo>
                  <a:lnTo>
                    <a:pt x="12371" y="9767"/>
                  </a:lnTo>
                  <a:lnTo>
                    <a:pt x="11347" y="10465"/>
                  </a:lnTo>
                  <a:lnTo>
                    <a:pt x="9033" y="9486"/>
                  </a:lnTo>
                  <a:cubicBezTo>
                    <a:pt x="9256" y="8529"/>
                    <a:pt x="9411" y="7833"/>
                    <a:pt x="9486" y="7505"/>
                  </a:cubicBezTo>
                  <a:cubicBezTo>
                    <a:pt x="9797" y="6111"/>
                    <a:pt x="10760" y="4130"/>
                    <a:pt x="11228" y="3360"/>
                  </a:cubicBezTo>
                  <a:cubicBezTo>
                    <a:pt x="11687" y="2589"/>
                    <a:pt x="11540" y="971"/>
                    <a:pt x="11540" y="971"/>
                  </a:cubicBezTo>
                  <a:lnTo>
                    <a:pt x="11540" y="971"/>
                  </a:lnTo>
                  <a:cubicBezTo>
                    <a:pt x="11540" y="971"/>
                    <a:pt x="10842" y="2463"/>
                    <a:pt x="10732" y="2938"/>
                  </a:cubicBezTo>
                  <a:cubicBezTo>
                    <a:pt x="10616" y="3397"/>
                    <a:pt x="9691" y="4193"/>
                    <a:pt x="9399" y="4193"/>
                  </a:cubicBezTo>
                  <a:cubicBezTo>
                    <a:pt x="9390" y="4193"/>
                    <a:pt x="9381" y="4192"/>
                    <a:pt x="9373" y="4191"/>
                  </a:cubicBezTo>
                  <a:cubicBezTo>
                    <a:pt x="9114" y="4146"/>
                    <a:pt x="9062" y="3456"/>
                    <a:pt x="9174" y="3100"/>
                  </a:cubicBezTo>
                  <a:cubicBezTo>
                    <a:pt x="9292" y="2744"/>
                    <a:pt x="9345" y="1617"/>
                    <a:pt x="9345" y="1617"/>
                  </a:cubicBezTo>
                  <a:lnTo>
                    <a:pt x="9345" y="1617"/>
                  </a:lnTo>
                  <a:cubicBezTo>
                    <a:pt x="9345" y="1617"/>
                    <a:pt x="8677" y="2582"/>
                    <a:pt x="8661" y="4198"/>
                  </a:cubicBezTo>
                  <a:cubicBezTo>
                    <a:pt x="8654" y="4680"/>
                    <a:pt x="8387" y="5755"/>
                    <a:pt x="7987" y="7053"/>
                  </a:cubicBezTo>
                  <a:lnTo>
                    <a:pt x="5940" y="5955"/>
                  </a:lnTo>
                  <a:lnTo>
                    <a:pt x="6043" y="3694"/>
                  </a:lnTo>
                  <a:lnTo>
                    <a:pt x="6052" y="3657"/>
                  </a:lnTo>
                  <a:cubicBezTo>
                    <a:pt x="6052" y="3641"/>
                    <a:pt x="6043" y="3620"/>
                    <a:pt x="6036" y="3596"/>
                  </a:cubicBezTo>
                  <a:lnTo>
                    <a:pt x="5280" y="1380"/>
                  </a:lnTo>
                  <a:lnTo>
                    <a:pt x="6125" y="1"/>
                  </a:lnTo>
                  <a:close/>
                </a:path>
              </a:pathLst>
            </a:custGeom>
            <a:solidFill>
              <a:srgbClr val="774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5" name="Google Shape;1015;p44"/>
          <p:cNvSpPr/>
          <p:nvPr/>
        </p:nvSpPr>
        <p:spPr>
          <a:xfrm>
            <a:off x="1826688" y="1096072"/>
            <a:ext cx="1075983" cy="590452"/>
          </a:xfrm>
          <a:custGeom>
            <a:avLst/>
            <a:gdLst/>
            <a:ahLst/>
            <a:cxnLst/>
            <a:rect l="l" t="t" r="r" b="b"/>
            <a:pathLst>
              <a:path w="14952" h="8205" extrusionOk="0">
                <a:moveTo>
                  <a:pt x="7736" y="1"/>
                </a:moveTo>
                <a:cubicBezTo>
                  <a:pt x="6958" y="1"/>
                  <a:pt x="6253" y="321"/>
                  <a:pt x="5749" y="839"/>
                </a:cubicBezTo>
                <a:cubicBezTo>
                  <a:pt x="5586" y="750"/>
                  <a:pt x="5393" y="699"/>
                  <a:pt x="5192" y="699"/>
                </a:cubicBezTo>
                <a:cubicBezTo>
                  <a:pt x="4621" y="699"/>
                  <a:pt x="4139" y="1106"/>
                  <a:pt x="4028" y="1647"/>
                </a:cubicBezTo>
                <a:cubicBezTo>
                  <a:pt x="3605" y="1167"/>
                  <a:pt x="2990" y="870"/>
                  <a:pt x="2307" y="870"/>
                </a:cubicBezTo>
                <a:cubicBezTo>
                  <a:pt x="1033" y="870"/>
                  <a:pt x="0" y="1900"/>
                  <a:pt x="0" y="3169"/>
                </a:cubicBezTo>
                <a:cubicBezTo>
                  <a:pt x="0" y="3725"/>
                  <a:pt x="194" y="4228"/>
                  <a:pt x="520" y="4629"/>
                </a:cubicBezTo>
                <a:cubicBezTo>
                  <a:pt x="349" y="4823"/>
                  <a:pt x="253" y="5074"/>
                  <a:pt x="253" y="5350"/>
                </a:cubicBezTo>
                <a:cubicBezTo>
                  <a:pt x="253" y="5964"/>
                  <a:pt x="750" y="6462"/>
                  <a:pt x="1372" y="6462"/>
                </a:cubicBezTo>
                <a:cubicBezTo>
                  <a:pt x="1655" y="6462"/>
                  <a:pt x="1922" y="6357"/>
                  <a:pt x="2122" y="6172"/>
                </a:cubicBezTo>
                <a:cubicBezTo>
                  <a:pt x="2553" y="6535"/>
                  <a:pt x="3101" y="6750"/>
                  <a:pt x="3710" y="6750"/>
                </a:cubicBezTo>
                <a:cubicBezTo>
                  <a:pt x="4014" y="6750"/>
                  <a:pt x="4309" y="6692"/>
                  <a:pt x="4584" y="6587"/>
                </a:cubicBezTo>
                <a:cubicBezTo>
                  <a:pt x="5028" y="7544"/>
                  <a:pt x="5993" y="8205"/>
                  <a:pt x="7113" y="8205"/>
                </a:cubicBezTo>
                <a:cubicBezTo>
                  <a:pt x="8129" y="8205"/>
                  <a:pt x="9026" y="7664"/>
                  <a:pt x="9509" y="6839"/>
                </a:cubicBezTo>
                <a:cubicBezTo>
                  <a:pt x="9687" y="7165"/>
                  <a:pt x="10028" y="7381"/>
                  <a:pt x="10422" y="7381"/>
                </a:cubicBezTo>
                <a:cubicBezTo>
                  <a:pt x="10925" y="7381"/>
                  <a:pt x="11356" y="7010"/>
                  <a:pt x="11436" y="6528"/>
                </a:cubicBezTo>
                <a:cubicBezTo>
                  <a:pt x="11757" y="6669"/>
                  <a:pt x="12104" y="6750"/>
                  <a:pt x="12469" y="6750"/>
                </a:cubicBezTo>
                <a:cubicBezTo>
                  <a:pt x="13839" y="6750"/>
                  <a:pt x="14952" y="5631"/>
                  <a:pt x="14952" y="4259"/>
                </a:cubicBezTo>
                <a:cubicBezTo>
                  <a:pt x="14952" y="2886"/>
                  <a:pt x="13839" y="1774"/>
                  <a:pt x="12469" y="1774"/>
                </a:cubicBezTo>
                <a:cubicBezTo>
                  <a:pt x="12237" y="1774"/>
                  <a:pt x="12015" y="1804"/>
                  <a:pt x="11801" y="1863"/>
                </a:cubicBezTo>
                <a:cubicBezTo>
                  <a:pt x="11808" y="1825"/>
                  <a:pt x="11808" y="1790"/>
                  <a:pt x="11808" y="1752"/>
                </a:cubicBezTo>
                <a:cubicBezTo>
                  <a:pt x="11808" y="1174"/>
                  <a:pt x="11340" y="706"/>
                  <a:pt x="10769" y="706"/>
                </a:cubicBezTo>
                <a:cubicBezTo>
                  <a:pt x="10443" y="706"/>
                  <a:pt x="10146" y="862"/>
                  <a:pt x="9961" y="1099"/>
                </a:cubicBezTo>
                <a:cubicBezTo>
                  <a:pt x="9450" y="432"/>
                  <a:pt x="8642" y="1"/>
                  <a:pt x="7736" y="1"/>
                </a:cubicBezTo>
                <a:close/>
              </a:path>
            </a:pathLst>
          </a:custGeom>
          <a:solidFill>
            <a:srgbClr val="FFD5B1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6" name="Google Shape;1016;p44"/>
          <p:cNvGrpSpPr/>
          <p:nvPr/>
        </p:nvGrpSpPr>
        <p:grpSpPr>
          <a:xfrm>
            <a:off x="6847953" y="3953187"/>
            <a:ext cx="901764" cy="237794"/>
            <a:chOff x="6699675" y="3907353"/>
            <a:chExt cx="1075963" cy="283729"/>
          </a:xfrm>
        </p:grpSpPr>
        <p:sp>
          <p:nvSpPr>
            <p:cNvPr id="1017" name="Google Shape;1017;p44"/>
            <p:cNvSpPr/>
            <p:nvPr/>
          </p:nvSpPr>
          <p:spPr>
            <a:xfrm>
              <a:off x="6699675" y="3907353"/>
              <a:ext cx="745679" cy="283729"/>
            </a:xfrm>
            <a:custGeom>
              <a:avLst/>
              <a:gdLst/>
              <a:ahLst/>
              <a:cxnLst/>
              <a:rect l="l" t="t" r="r" b="b"/>
              <a:pathLst>
                <a:path w="117107" h="44559" extrusionOk="0">
                  <a:moveTo>
                    <a:pt x="61404" y="0"/>
                  </a:moveTo>
                  <a:cubicBezTo>
                    <a:pt x="50249" y="0"/>
                    <a:pt x="41010" y="8188"/>
                    <a:pt x="39378" y="18876"/>
                  </a:cubicBezTo>
                  <a:cubicBezTo>
                    <a:pt x="39210" y="18891"/>
                    <a:pt x="39026" y="18904"/>
                    <a:pt x="38846" y="18916"/>
                  </a:cubicBezTo>
                  <a:cubicBezTo>
                    <a:pt x="31563" y="19550"/>
                    <a:pt x="25826" y="24939"/>
                    <a:pt x="24439" y="31756"/>
                  </a:cubicBezTo>
                  <a:cubicBezTo>
                    <a:pt x="22821" y="31361"/>
                    <a:pt x="21145" y="31146"/>
                    <a:pt x="19428" y="31146"/>
                  </a:cubicBezTo>
                  <a:cubicBezTo>
                    <a:pt x="18835" y="31146"/>
                    <a:pt x="18237" y="31171"/>
                    <a:pt x="17635" y="31224"/>
                  </a:cubicBezTo>
                  <a:cubicBezTo>
                    <a:pt x="9423" y="31936"/>
                    <a:pt x="2749" y="37328"/>
                    <a:pt x="0" y="44546"/>
                  </a:cubicBezTo>
                  <a:lnTo>
                    <a:pt x="61289" y="44546"/>
                  </a:lnTo>
                  <a:cubicBezTo>
                    <a:pt x="61326" y="44546"/>
                    <a:pt x="61366" y="44558"/>
                    <a:pt x="61404" y="44558"/>
                  </a:cubicBezTo>
                  <a:cubicBezTo>
                    <a:pt x="61444" y="44558"/>
                    <a:pt x="61481" y="44546"/>
                    <a:pt x="61522" y="44546"/>
                  </a:cubicBezTo>
                  <a:lnTo>
                    <a:pt x="116445" y="44546"/>
                  </a:lnTo>
                  <a:cubicBezTo>
                    <a:pt x="116874" y="42602"/>
                    <a:pt x="117107" y="40565"/>
                    <a:pt x="117107" y="38482"/>
                  </a:cubicBezTo>
                  <a:cubicBezTo>
                    <a:pt x="117107" y="23089"/>
                    <a:pt x="104628" y="10623"/>
                    <a:pt x="89248" y="10623"/>
                  </a:cubicBezTo>
                  <a:cubicBezTo>
                    <a:pt x="86412" y="10623"/>
                    <a:pt x="83678" y="11052"/>
                    <a:pt x="81085" y="11842"/>
                  </a:cubicBezTo>
                  <a:cubicBezTo>
                    <a:pt x="77341" y="4792"/>
                    <a:pt x="69930" y="0"/>
                    <a:pt x="61404" y="0"/>
                  </a:cubicBezTo>
                  <a:close/>
                </a:path>
              </a:pathLst>
            </a:custGeom>
            <a:solidFill>
              <a:srgbClr val="BD3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4"/>
            <p:cNvSpPr/>
            <p:nvPr/>
          </p:nvSpPr>
          <p:spPr>
            <a:xfrm>
              <a:off x="7233821" y="3984889"/>
              <a:ext cx="541817" cy="206192"/>
            </a:xfrm>
            <a:custGeom>
              <a:avLst/>
              <a:gdLst/>
              <a:ahLst/>
              <a:cxnLst/>
              <a:rect l="l" t="t" r="r" b="b"/>
              <a:pathLst>
                <a:path w="85091" h="32382" extrusionOk="0">
                  <a:moveTo>
                    <a:pt x="44612" y="0"/>
                  </a:moveTo>
                  <a:cubicBezTo>
                    <a:pt x="36514" y="0"/>
                    <a:pt x="29803" y="5949"/>
                    <a:pt x="28609" y="13723"/>
                  </a:cubicBezTo>
                  <a:cubicBezTo>
                    <a:pt x="28482" y="13723"/>
                    <a:pt x="28351" y="13736"/>
                    <a:pt x="28221" y="13748"/>
                  </a:cubicBezTo>
                  <a:cubicBezTo>
                    <a:pt x="22934" y="14215"/>
                    <a:pt x="18764" y="18127"/>
                    <a:pt x="17753" y="23077"/>
                  </a:cubicBezTo>
                  <a:cubicBezTo>
                    <a:pt x="16574" y="22787"/>
                    <a:pt x="15352" y="22634"/>
                    <a:pt x="14104" y="22634"/>
                  </a:cubicBezTo>
                  <a:cubicBezTo>
                    <a:pt x="13677" y="22634"/>
                    <a:pt x="13248" y="22652"/>
                    <a:pt x="12815" y="22688"/>
                  </a:cubicBezTo>
                  <a:cubicBezTo>
                    <a:pt x="6842" y="23208"/>
                    <a:pt x="1997" y="27132"/>
                    <a:pt x="0" y="32381"/>
                  </a:cubicBezTo>
                  <a:lnTo>
                    <a:pt x="84611" y="32381"/>
                  </a:lnTo>
                  <a:cubicBezTo>
                    <a:pt x="84922" y="30954"/>
                    <a:pt x="85090" y="29477"/>
                    <a:pt x="85090" y="27962"/>
                  </a:cubicBezTo>
                  <a:cubicBezTo>
                    <a:pt x="85090" y="16780"/>
                    <a:pt x="76032" y="7725"/>
                    <a:pt x="64852" y="7725"/>
                  </a:cubicBezTo>
                  <a:cubicBezTo>
                    <a:pt x="62791" y="7725"/>
                    <a:pt x="60794" y="8036"/>
                    <a:pt x="58928" y="8605"/>
                  </a:cubicBezTo>
                  <a:lnTo>
                    <a:pt x="58916" y="8605"/>
                  </a:lnTo>
                  <a:cubicBezTo>
                    <a:pt x="56195" y="3486"/>
                    <a:pt x="50818" y="0"/>
                    <a:pt x="44612" y="0"/>
                  </a:cubicBezTo>
                  <a:close/>
                </a:path>
              </a:pathLst>
            </a:custGeom>
            <a:solidFill>
              <a:srgbClr val="943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9" name="Google Shape;1019;p44"/>
          <p:cNvSpPr/>
          <p:nvPr/>
        </p:nvSpPr>
        <p:spPr>
          <a:xfrm flipH="1">
            <a:off x="3578096" y="3984889"/>
            <a:ext cx="541817" cy="206192"/>
          </a:xfrm>
          <a:custGeom>
            <a:avLst/>
            <a:gdLst/>
            <a:ahLst/>
            <a:cxnLst/>
            <a:rect l="l" t="t" r="r" b="b"/>
            <a:pathLst>
              <a:path w="85091" h="32382" extrusionOk="0">
                <a:moveTo>
                  <a:pt x="44612" y="0"/>
                </a:moveTo>
                <a:cubicBezTo>
                  <a:pt x="36514" y="0"/>
                  <a:pt x="29803" y="5949"/>
                  <a:pt x="28609" y="13723"/>
                </a:cubicBezTo>
                <a:cubicBezTo>
                  <a:pt x="28482" y="13723"/>
                  <a:pt x="28351" y="13736"/>
                  <a:pt x="28221" y="13748"/>
                </a:cubicBezTo>
                <a:cubicBezTo>
                  <a:pt x="22934" y="14215"/>
                  <a:pt x="18764" y="18127"/>
                  <a:pt x="17753" y="23077"/>
                </a:cubicBezTo>
                <a:cubicBezTo>
                  <a:pt x="16574" y="22787"/>
                  <a:pt x="15352" y="22634"/>
                  <a:pt x="14104" y="22634"/>
                </a:cubicBezTo>
                <a:cubicBezTo>
                  <a:pt x="13677" y="22634"/>
                  <a:pt x="13248" y="22652"/>
                  <a:pt x="12815" y="22688"/>
                </a:cubicBezTo>
                <a:cubicBezTo>
                  <a:pt x="6842" y="23208"/>
                  <a:pt x="1997" y="27132"/>
                  <a:pt x="0" y="32381"/>
                </a:cubicBezTo>
                <a:lnTo>
                  <a:pt x="84611" y="32381"/>
                </a:lnTo>
                <a:cubicBezTo>
                  <a:pt x="84922" y="30954"/>
                  <a:pt x="85090" y="29477"/>
                  <a:pt x="85090" y="27962"/>
                </a:cubicBezTo>
                <a:cubicBezTo>
                  <a:pt x="85090" y="16780"/>
                  <a:pt x="76032" y="7725"/>
                  <a:pt x="64852" y="7725"/>
                </a:cubicBezTo>
                <a:cubicBezTo>
                  <a:pt x="62791" y="7725"/>
                  <a:pt x="60794" y="8036"/>
                  <a:pt x="58928" y="8605"/>
                </a:cubicBezTo>
                <a:lnTo>
                  <a:pt x="58916" y="8605"/>
                </a:lnTo>
                <a:cubicBezTo>
                  <a:pt x="56195" y="3486"/>
                  <a:pt x="50818" y="0"/>
                  <a:pt x="446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44"/>
          <p:cNvGrpSpPr/>
          <p:nvPr/>
        </p:nvGrpSpPr>
        <p:grpSpPr>
          <a:xfrm>
            <a:off x="-117746" y="2049362"/>
            <a:ext cx="3622548" cy="2199865"/>
            <a:chOff x="-117746" y="2049362"/>
            <a:chExt cx="3622548" cy="2199865"/>
          </a:xfrm>
        </p:grpSpPr>
        <p:grpSp>
          <p:nvGrpSpPr>
            <p:cNvPr id="1021" name="Google Shape;1021;p44"/>
            <p:cNvGrpSpPr/>
            <p:nvPr/>
          </p:nvGrpSpPr>
          <p:grpSpPr>
            <a:xfrm>
              <a:off x="-117746" y="2049362"/>
              <a:ext cx="3622548" cy="2199865"/>
              <a:chOff x="2829400" y="2870200"/>
              <a:chExt cx="1042400" cy="633000"/>
            </a:xfrm>
          </p:grpSpPr>
          <p:sp>
            <p:nvSpPr>
              <p:cNvPr id="1022" name="Google Shape;1022;p44"/>
              <p:cNvSpPr/>
              <p:nvPr/>
            </p:nvSpPr>
            <p:spPr>
              <a:xfrm>
                <a:off x="3734050" y="3145900"/>
                <a:ext cx="5120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2048" extrusionOk="0">
                    <a:moveTo>
                      <a:pt x="1" y="1"/>
                    </a:moveTo>
                    <a:lnTo>
                      <a:pt x="2047" y="2048"/>
                    </a:lnTo>
                    <a:lnTo>
                      <a:pt x="2047" y="1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4"/>
              <p:cNvSpPr/>
              <p:nvPr/>
            </p:nvSpPr>
            <p:spPr>
              <a:xfrm>
                <a:off x="3063425" y="2882600"/>
                <a:ext cx="54125" cy="196225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7849" extrusionOk="0">
                    <a:moveTo>
                      <a:pt x="21" y="1"/>
                    </a:moveTo>
                    <a:lnTo>
                      <a:pt x="0" y="4807"/>
                    </a:lnTo>
                    <a:lnTo>
                      <a:pt x="2164" y="7848"/>
                    </a:lnTo>
                    <a:lnTo>
                      <a:pt x="2164" y="1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4"/>
              <p:cNvSpPr/>
              <p:nvPr/>
            </p:nvSpPr>
            <p:spPr>
              <a:xfrm>
                <a:off x="3060600" y="2877800"/>
                <a:ext cx="61800" cy="892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357" extrusionOk="0">
                    <a:moveTo>
                      <a:pt x="1" y="1"/>
                    </a:moveTo>
                    <a:lnTo>
                      <a:pt x="1" y="357"/>
                    </a:lnTo>
                    <a:lnTo>
                      <a:pt x="2471" y="357"/>
                    </a:lnTo>
                    <a:lnTo>
                      <a:pt x="2471" y="1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4"/>
              <p:cNvSpPr/>
              <p:nvPr/>
            </p:nvSpPr>
            <p:spPr>
              <a:xfrm>
                <a:off x="3057275" y="2870200"/>
                <a:ext cx="69400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2776" h="312" extrusionOk="0">
                    <a:moveTo>
                      <a:pt x="0" y="0"/>
                    </a:moveTo>
                    <a:lnTo>
                      <a:pt x="0" y="312"/>
                    </a:lnTo>
                    <a:lnTo>
                      <a:pt x="2775" y="312"/>
                    </a:lnTo>
                    <a:lnTo>
                      <a:pt x="2775" y="0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4"/>
              <p:cNvSpPr/>
              <p:nvPr/>
            </p:nvSpPr>
            <p:spPr>
              <a:xfrm>
                <a:off x="3270325" y="3274200"/>
                <a:ext cx="331900" cy="220850"/>
              </a:xfrm>
              <a:custGeom>
                <a:avLst/>
                <a:gdLst/>
                <a:ahLst/>
                <a:cxnLst/>
                <a:rect l="l" t="t" r="r" b="b"/>
                <a:pathLst>
                  <a:path w="13276" h="8834" extrusionOk="0">
                    <a:moveTo>
                      <a:pt x="1" y="0"/>
                    </a:moveTo>
                    <a:lnTo>
                      <a:pt x="905" y="8834"/>
                    </a:lnTo>
                    <a:lnTo>
                      <a:pt x="3383" y="7930"/>
                    </a:lnTo>
                    <a:lnTo>
                      <a:pt x="13276" y="7907"/>
                    </a:lnTo>
                    <a:lnTo>
                      <a:pt x="13276" y="0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4"/>
              <p:cNvSpPr/>
              <p:nvPr/>
            </p:nvSpPr>
            <p:spPr>
              <a:xfrm>
                <a:off x="2834250" y="3151275"/>
                <a:ext cx="119050" cy="137225"/>
              </a:xfrm>
              <a:custGeom>
                <a:avLst/>
                <a:gdLst/>
                <a:ahLst/>
                <a:cxnLst/>
                <a:rect l="l" t="t" r="r" b="b"/>
                <a:pathLst>
                  <a:path w="4762" h="5489" extrusionOk="0">
                    <a:moveTo>
                      <a:pt x="4762" y="1"/>
                    </a:moveTo>
                    <a:lnTo>
                      <a:pt x="0" y="5489"/>
                    </a:lnTo>
                    <a:lnTo>
                      <a:pt x="3886" y="5362"/>
                    </a:lnTo>
                    <a:lnTo>
                      <a:pt x="4762" y="1462"/>
                    </a:lnTo>
                    <a:lnTo>
                      <a:pt x="4762" y="1"/>
                    </a:lnTo>
                    <a:close/>
                  </a:path>
                </a:pathLst>
              </a:custGeom>
              <a:solidFill>
                <a:srgbClr val="BD3E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4"/>
              <p:cNvSpPr/>
              <p:nvPr/>
            </p:nvSpPr>
            <p:spPr>
              <a:xfrm>
                <a:off x="2850000" y="3419400"/>
                <a:ext cx="75325" cy="406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1624" extrusionOk="0">
                    <a:moveTo>
                      <a:pt x="0" y="0"/>
                    </a:moveTo>
                    <a:lnTo>
                      <a:pt x="0" y="1623"/>
                    </a:lnTo>
                    <a:lnTo>
                      <a:pt x="3012" y="1623"/>
                    </a:lnTo>
                    <a:lnTo>
                      <a:pt x="3012" y="0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4"/>
              <p:cNvSpPr/>
              <p:nvPr/>
            </p:nvSpPr>
            <p:spPr>
              <a:xfrm>
                <a:off x="2847421" y="3459973"/>
                <a:ext cx="80483" cy="2062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825" extrusionOk="0">
                    <a:moveTo>
                      <a:pt x="1" y="0"/>
                    </a:moveTo>
                    <a:lnTo>
                      <a:pt x="1" y="824"/>
                    </a:lnTo>
                    <a:lnTo>
                      <a:pt x="3019" y="824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rgbClr val="F37C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4"/>
              <p:cNvSpPr/>
              <p:nvPr/>
            </p:nvSpPr>
            <p:spPr>
              <a:xfrm>
                <a:off x="2831850" y="3285550"/>
                <a:ext cx="98275" cy="11500"/>
              </a:xfrm>
              <a:custGeom>
                <a:avLst/>
                <a:gdLst/>
                <a:ahLst/>
                <a:cxnLst/>
                <a:rect l="l" t="t" r="r" b="b"/>
                <a:pathLst>
                  <a:path w="3931" h="460" extrusionOk="0">
                    <a:moveTo>
                      <a:pt x="0" y="0"/>
                    </a:moveTo>
                    <a:lnTo>
                      <a:pt x="0" y="459"/>
                    </a:lnTo>
                    <a:lnTo>
                      <a:pt x="3930" y="459"/>
                    </a:lnTo>
                    <a:lnTo>
                      <a:pt x="3930" y="0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4"/>
              <p:cNvSpPr/>
              <p:nvPr/>
            </p:nvSpPr>
            <p:spPr>
              <a:xfrm>
                <a:off x="3714200" y="3128850"/>
                <a:ext cx="7640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3056" h="751" extrusionOk="0">
                    <a:moveTo>
                      <a:pt x="1" y="1"/>
                    </a:moveTo>
                    <a:lnTo>
                      <a:pt x="608" y="750"/>
                    </a:lnTo>
                    <a:lnTo>
                      <a:pt x="3055" y="750"/>
                    </a:lnTo>
                    <a:lnTo>
                      <a:pt x="3055" y="1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4"/>
              <p:cNvSpPr/>
              <p:nvPr/>
            </p:nvSpPr>
            <p:spPr>
              <a:xfrm>
                <a:off x="3282750" y="3275125"/>
                <a:ext cx="72150" cy="219925"/>
              </a:xfrm>
              <a:custGeom>
                <a:avLst/>
                <a:gdLst/>
                <a:ahLst/>
                <a:cxnLst/>
                <a:rect l="l" t="t" r="r" b="b"/>
                <a:pathLst>
                  <a:path w="2886" h="8797" extrusionOk="0">
                    <a:moveTo>
                      <a:pt x="0" y="1"/>
                    </a:moveTo>
                    <a:lnTo>
                      <a:pt x="408" y="8797"/>
                    </a:lnTo>
                    <a:lnTo>
                      <a:pt x="2886" y="7893"/>
                    </a:lnTo>
                    <a:lnTo>
                      <a:pt x="2886" y="1"/>
                    </a:lnTo>
                    <a:close/>
                  </a:path>
                </a:pathLst>
              </a:custGeom>
              <a:solidFill>
                <a:srgbClr val="4C1B3E">
                  <a:alpha val="46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4"/>
              <p:cNvSpPr/>
              <p:nvPr/>
            </p:nvSpPr>
            <p:spPr>
              <a:xfrm>
                <a:off x="3136250" y="2946250"/>
                <a:ext cx="732800" cy="333000"/>
              </a:xfrm>
              <a:custGeom>
                <a:avLst/>
                <a:gdLst/>
                <a:ahLst/>
                <a:cxnLst/>
                <a:rect l="l" t="t" r="r" b="b"/>
                <a:pathLst>
                  <a:path w="29312" h="13320" extrusionOk="0">
                    <a:moveTo>
                      <a:pt x="15828" y="0"/>
                    </a:moveTo>
                    <a:lnTo>
                      <a:pt x="401" y="21"/>
                    </a:lnTo>
                    <a:lnTo>
                      <a:pt x="1" y="12006"/>
                    </a:lnTo>
                    <a:lnTo>
                      <a:pt x="14915" y="11628"/>
                    </a:lnTo>
                    <a:lnTo>
                      <a:pt x="18929" y="13319"/>
                    </a:lnTo>
                    <a:lnTo>
                      <a:pt x="29311" y="13230"/>
                    </a:lnTo>
                    <a:lnTo>
                      <a:pt x="15828" y="0"/>
                    </a:lnTo>
                    <a:close/>
                  </a:path>
                </a:pathLst>
              </a:custGeom>
              <a:solidFill>
                <a:srgbClr val="BD3E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4"/>
              <p:cNvSpPr/>
              <p:nvPr/>
            </p:nvSpPr>
            <p:spPr>
              <a:xfrm>
                <a:off x="3609050" y="3022075"/>
                <a:ext cx="203300" cy="89725"/>
              </a:xfrm>
              <a:custGeom>
                <a:avLst/>
                <a:gdLst/>
                <a:ahLst/>
                <a:cxnLst/>
                <a:rect l="l" t="t" r="r" b="b"/>
                <a:pathLst>
                  <a:path w="8132" h="3589" extrusionOk="0">
                    <a:moveTo>
                      <a:pt x="4118" y="0"/>
                    </a:moveTo>
                    <a:lnTo>
                      <a:pt x="1" y="37"/>
                    </a:lnTo>
                    <a:lnTo>
                      <a:pt x="3434" y="3508"/>
                    </a:lnTo>
                    <a:cubicBezTo>
                      <a:pt x="3434" y="3508"/>
                      <a:pt x="7907" y="3553"/>
                      <a:pt x="8048" y="3588"/>
                    </a:cubicBezTo>
                    <a:cubicBezTo>
                      <a:pt x="8049" y="3589"/>
                      <a:pt x="8049" y="3589"/>
                      <a:pt x="8050" y="3589"/>
                    </a:cubicBezTo>
                    <a:cubicBezTo>
                      <a:pt x="8131" y="3589"/>
                      <a:pt x="4250" y="170"/>
                      <a:pt x="4118" y="0"/>
                    </a:cubicBezTo>
                    <a:close/>
                  </a:path>
                </a:pathLst>
              </a:custGeom>
              <a:solidFill>
                <a:srgbClr val="BD3E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4"/>
              <p:cNvSpPr/>
              <p:nvPr/>
            </p:nvSpPr>
            <p:spPr>
              <a:xfrm>
                <a:off x="3700675" y="3109775"/>
                <a:ext cx="109750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4390" h="453" extrusionOk="0">
                    <a:moveTo>
                      <a:pt x="1" y="0"/>
                    </a:moveTo>
                    <a:lnTo>
                      <a:pt x="453" y="452"/>
                    </a:lnTo>
                    <a:lnTo>
                      <a:pt x="4390" y="445"/>
                    </a:lnTo>
                    <a:lnTo>
                      <a:pt x="4390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4"/>
              <p:cNvSpPr/>
              <p:nvPr/>
            </p:nvSpPr>
            <p:spPr>
              <a:xfrm>
                <a:off x="3712525" y="3121600"/>
                <a:ext cx="9275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3710" h="373" extrusionOk="0">
                    <a:moveTo>
                      <a:pt x="0" y="1"/>
                    </a:moveTo>
                    <a:lnTo>
                      <a:pt x="356" y="357"/>
                    </a:lnTo>
                    <a:lnTo>
                      <a:pt x="3070" y="357"/>
                    </a:lnTo>
                    <a:lnTo>
                      <a:pt x="3070" y="373"/>
                    </a:lnTo>
                    <a:lnTo>
                      <a:pt x="3709" y="373"/>
                    </a:lnTo>
                    <a:lnTo>
                      <a:pt x="3709" y="1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4"/>
              <p:cNvSpPr/>
              <p:nvPr/>
            </p:nvSpPr>
            <p:spPr>
              <a:xfrm>
                <a:off x="2920075" y="3020375"/>
                <a:ext cx="372875" cy="474875"/>
              </a:xfrm>
              <a:custGeom>
                <a:avLst/>
                <a:gdLst/>
                <a:ahLst/>
                <a:cxnLst/>
                <a:rect l="l" t="t" r="r" b="b"/>
                <a:pathLst>
                  <a:path w="14915" h="18995" extrusionOk="0">
                    <a:moveTo>
                      <a:pt x="7528" y="0"/>
                    </a:moveTo>
                    <a:lnTo>
                      <a:pt x="15" y="9539"/>
                    </a:lnTo>
                    <a:lnTo>
                      <a:pt x="1" y="18994"/>
                    </a:lnTo>
                    <a:lnTo>
                      <a:pt x="14915" y="18987"/>
                    </a:lnTo>
                    <a:lnTo>
                      <a:pt x="14915" y="9909"/>
                    </a:lnTo>
                    <a:lnTo>
                      <a:pt x="7528" y="0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4"/>
              <p:cNvSpPr/>
              <p:nvPr/>
            </p:nvSpPr>
            <p:spPr>
              <a:xfrm>
                <a:off x="3255300" y="2946775"/>
                <a:ext cx="259800" cy="296700"/>
              </a:xfrm>
              <a:custGeom>
                <a:avLst/>
                <a:gdLst/>
                <a:ahLst/>
                <a:cxnLst/>
                <a:rect l="l" t="t" r="r" b="b"/>
                <a:pathLst>
                  <a:path w="10392" h="11868" extrusionOk="0">
                    <a:moveTo>
                      <a:pt x="5370" y="0"/>
                    </a:moveTo>
                    <a:lnTo>
                      <a:pt x="0" y="7179"/>
                    </a:lnTo>
                    <a:lnTo>
                      <a:pt x="0" y="11867"/>
                    </a:lnTo>
                    <a:lnTo>
                      <a:pt x="10347" y="11673"/>
                    </a:lnTo>
                    <a:lnTo>
                      <a:pt x="10391" y="6846"/>
                    </a:lnTo>
                    <a:lnTo>
                      <a:pt x="5370" y="0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4"/>
              <p:cNvSpPr/>
              <p:nvPr/>
            </p:nvSpPr>
            <p:spPr>
              <a:xfrm>
                <a:off x="3605550" y="3277000"/>
                <a:ext cx="266250" cy="9850"/>
              </a:xfrm>
              <a:custGeom>
                <a:avLst/>
                <a:gdLst/>
                <a:ahLst/>
                <a:cxnLst/>
                <a:rect l="l" t="t" r="r" b="b"/>
                <a:pathLst>
                  <a:path w="10650" h="394" extrusionOk="0">
                    <a:moveTo>
                      <a:pt x="0" y="0"/>
                    </a:moveTo>
                    <a:lnTo>
                      <a:pt x="0" y="394"/>
                    </a:lnTo>
                    <a:lnTo>
                      <a:pt x="10649" y="394"/>
                    </a:lnTo>
                    <a:lnTo>
                      <a:pt x="10649" y="0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4"/>
              <p:cNvSpPr/>
              <p:nvPr/>
            </p:nvSpPr>
            <p:spPr>
              <a:xfrm>
                <a:off x="3602200" y="3286250"/>
                <a:ext cx="263675" cy="10800"/>
              </a:xfrm>
              <a:custGeom>
                <a:avLst/>
                <a:gdLst/>
                <a:ahLst/>
                <a:cxnLst/>
                <a:rect l="l" t="t" r="r" b="b"/>
                <a:pathLst>
                  <a:path w="10547" h="432" extrusionOk="0">
                    <a:moveTo>
                      <a:pt x="1" y="1"/>
                    </a:moveTo>
                    <a:lnTo>
                      <a:pt x="1" y="431"/>
                    </a:lnTo>
                    <a:lnTo>
                      <a:pt x="10547" y="431"/>
                    </a:lnTo>
                    <a:lnTo>
                      <a:pt x="10547" y="1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4"/>
              <p:cNvSpPr/>
              <p:nvPr/>
            </p:nvSpPr>
            <p:spPr>
              <a:xfrm>
                <a:off x="3602200" y="3278650"/>
                <a:ext cx="282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802" extrusionOk="0">
                    <a:moveTo>
                      <a:pt x="1" y="0"/>
                    </a:moveTo>
                    <a:lnTo>
                      <a:pt x="1" y="801"/>
                    </a:lnTo>
                    <a:lnTo>
                      <a:pt x="1127" y="801"/>
                    </a:lnTo>
                    <a:lnTo>
                      <a:pt x="1127" y="0"/>
                    </a:lnTo>
                    <a:close/>
                  </a:path>
                </a:pathLst>
              </a:custGeom>
              <a:solidFill>
                <a:srgbClr val="EBE7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4"/>
              <p:cNvSpPr/>
              <p:nvPr/>
            </p:nvSpPr>
            <p:spPr>
              <a:xfrm>
                <a:off x="3601675" y="3278650"/>
                <a:ext cx="55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22" h="802" extrusionOk="0">
                    <a:moveTo>
                      <a:pt x="0" y="0"/>
                    </a:moveTo>
                    <a:lnTo>
                      <a:pt x="0" y="801"/>
                    </a:lnTo>
                    <a:lnTo>
                      <a:pt x="22" y="801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A05B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4"/>
              <p:cNvSpPr/>
              <p:nvPr/>
            </p:nvSpPr>
            <p:spPr>
              <a:xfrm>
                <a:off x="3635225" y="3277000"/>
                <a:ext cx="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" h="1" extrusionOk="0">
                    <a:moveTo>
                      <a:pt x="29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BD60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4"/>
              <p:cNvSpPr/>
              <p:nvPr/>
            </p:nvSpPr>
            <p:spPr>
              <a:xfrm>
                <a:off x="3605550" y="3277000"/>
                <a:ext cx="30400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371" extrusionOk="0">
                    <a:moveTo>
                      <a:pt x="1187" y="0"/>
                    </a:moveTo>
                    <a:lnTo>
                      <a:pt x="1187" y="66"/>
                    </a:lnTo>
                    <a:lnTo>
                      <a:pt x="0" y="66"/>
                    </a:lnTo>
                    <a:lnTo>
                      <a:pt x="0" y="371"/>
                    </a:lnTo>
                    <a:lnTo>
                      <a:pt x="1120" y="371"/>
                    </a:lnTo>
                    <a:cubicBezTo>
                      <a:pt x="1171" y="185"/>
                      <a:pt x="1216" y="15"/>
                      <a:pt x="1216" y="0"/>
                    </a:cubicBezTo>
                    <a:close/>
                  </a:path>
                </a:pathLst>
              </a:custGeom>
              <a:solidFill>
                <a:srgbClr val="EBC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4"/>
              <p:cNvSpPr/>
              <p:nvPr/>
            </p:nvSpPr>
            <p:spPr>
              <a:xfrm>
                <a:off x="3602200" y="3286250"/>
                <a:ext cx="31350" cy="10800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432" extrusionOk="0">
                    <a:moveTo>
                      <a:pt x="1" y="1"/>
                    </a:moveTo>
                    <a:lnTo>
                      <a:pt x="1" y="431"/>
                    </a:lnTo>
                    <a:lnTo>
                      <a:pt x="1127" y="431"/>
                    </a:lnTo>
                    <a:cubicBezTo>
                      <a:pt x="1158" y="364"/>
                      <a:pt x="1209" y="179"/>
                      <a:pt x="1254" y="1"/>
                    </a:cubicBezTo>
                    <a:close/>
                  </a:path>
                </a:pathLst>
              </a:custGeom>
              <a:solidFill>
                <a:srgbClr val="EBC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4"/>
              <p:cNvSpPr/>
              <p:nvPr/>
            </p:nvSpPr>
            <p:spPr>
              <a:xfrm>
                <a:off x="2923425" y="2946250"/>
                <a:ext cx="238275" cy="135325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5413" extrusionOk="0">
                    <a:moveTo>
                      <a:pt x="4762" y="0"/>
                    </a:moveTo>
                    <a:lnTo>
                      <a:pt x="0" y="5413"/>
                    </a:lnTo>
                    <a:lnTo>
                      <a:pt x="4865" y="5413"/>
                    </a:lnTo>
                    <a:lnTo>
                      <a:pt x="7186" y="2216"/>
                    </a:lnTo>
                    <a:lnTo>
                      <a:pt x="7239" y="1565"/>
                    </a:lnTo>
                    <a:lnTo>
                      <a:pt x="8975" y="4115"/>
                    </a:lnTo>
                    <a:lnTo>
                      <a:pt x="9530" y="0"/>
                    </a:lnTo>
                    <a:close/>
                  </a:path>
                </a:pathLst>
              </a:custGeom>
              <a:solidFill>
                <a:srgbClr val="BD3E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4"/>
              <p:cNvSpPr/>
              <p:nvPr/>
            </p:nvSpPr>
            <p:spPr>
              <a:xfrm>
                <a:off x="3601675" y="3297025"/>
                <a:ext cx="238075" cy="198225"/>
              </a:xfrm>
              <a:custGeom>
                <a:avLst/>
                <a:gdLst/>
                <a:ahLst/>
                <a:cxnLst/>
                <a:rect l="l" t="t" r="r" b="b"/>
                <a:pathLst>
                  <a:path w="9523" h="7929" extrusionOk="0">
                    <a:moveTo>
                      <a:pt x="9523" y="0"/>
                    </a:moveTo>
                    <a:lnTo>
                      <a:pt x="0" y="15"/>
                    </a:lnTo>
                    <a:lnTo>
                      <a:pt x="0" y="7862"/>
                    </a:lnTo>
                    <a:lnTo>
                      <a:pt x="9523" y="7928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4"/>
              <p:cNvSpPr/>
              <p:nvPr/>
            </p:nvSpPr>
            <p:spPr>
              <a:xfrm>
                <a:off x="2930850" y="3091400"/>
                <a:ext cx="951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87" extrusionOk="0">
                    <a:moveTo>
                      <a:pt x="1" y="0"/>
                    </a:moveTo>
                    <a:lnTo>
                      <a:pt x="8" y="363"/>
                    </a:lnTo>
                    <a:lnTo>
                      <a:pt x="3507" y="386"/>
                    </a:lnTo>
                    <a:lnTo>
                      <a:pt x="3804" y="0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4"/>
              <p:cNvSpPr/>
              <p:nvPr/>
            </p:nvSpPr>
            <p:spPr>
              <a:xfrm>
                <a:off x="2947150" y="3100475"/>
                <a:ext cx="71400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2856" h="631" extrusionOk="0">
                    <a:moveTo>
                      <a:pt x="0" y="0"/>
                    </a:moveTo>
                    <a:lnTo>
                      <a:pt x="0" y="630"/>
                    </a:lnTo>
                    <a:cubicBezTo>
                      <a:pt x="0" y="630"/>
                      <a:pt x="1048" y="624"/>
                      <a:pt x="1760" y="624"/>
                    </a:cubicBezTo>
                    <a:cubicBezTo>
                      <a:pt x="2116" y="624"/>
                      <a:pt x="2388" y="626"/>
                      <a:pt x="2403" y="630"/>
                    </a:cubicBezTo>
                    <a:lnTo>
                      <a:pt x="2855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4"/>
              <p:cNvSpPr/>
              <p:nvPr/>
            </p:nvSpPr>
            <p:spPr>
              <a:xfrm>
                <a:off x="2953275" y="3116225"/>
                <a:ext cx="53950" cy="71975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2879" extrusionOk="0">
                    <a:moveTo>
                      <a:pt x="1" y="0"/>
                    </a:moveTo>
                    <a:lnTo>
                      <a:pt x="1" y="2879"/>
                    </a:lnTo>
                    <a:lnTo>
                      <a:pt x="2158" y="0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4"/>
              <p:cNvSpPr/>
              <p:nvPr/>
            </p:nvSpPr>
            <p:spPr>
              <a:xfrm>
                <a:off x="2847950" y="3307975"/>
                <a:ext cx="33050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645" extrusionOk="0">
                    <a:moveTo>
                      <a:pt x="1" y="0"/>
                    </a:moveTo>
                    <a:lnTo>
                      <a:pt x="1" y="644"/>
                    </a:lnTo>
                    <a:lnTo>
                      <a:pt x="1321" y="644"/>
                    </a:lnTo>
                    <a:lnTo>
                      <a:pt x="1321" y="0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4"/>
              <p:cNvSpPr/>
              <p:nvPr/>
            </p:nvSpPr>
            <p:spPr>
              <a:xfrm>
                <a:off x="2852750" y="3323550"/>
                <a:ext cx="23975" cy="98625"/>
              </a:xfrm>
              <a:custGeom>
                <a:avLst/>
                <a:gdLst/>
                <a:ahLst/>
                <a:cxnLst/>
                <a:rect l="l" t="t" r="r" b="b"/>
                <a:pathLst>
                  <a:path w="959" h="3945" extrusionOk="0">
                    <a:moveTo>
                      <a:pt x="1" y="0"/>
                    </a:moveTo>
                    <a:lnTo>
                      <a:pt x="1" y="3944"/>
                    </a:lnTo>
                    <a:lnTo>
                      <a:pt x="958" y="3944"/>
                    </a:lnTo>
                    <a:lnTo>
                      <a:pt x="958" y="0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4"/>
              <p:cNvSpPr/>
              <p:nvPr/>
            </p:nvSpPr>
            <p:spPr>
              <a:xfrm>
                <a:off x="3602200" y="3478350"/>
                <a:ext cx="237925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823" extrusionOk="0">
                    <a:moveTo>
                      <a:pt x="1" y="0"/>
                    </a:moveTo>
                    <a:lnTo>
                      <a:pt x="1" y="823"/>
                    </a:lnTo>
                    <a:lnTo>
                      <a:pt x="9516" y="823"/>
                    </a:lnTo>
                    <a:lnTo>
                      <a:pt x="9516" y="0"/>
                    </a:lnTo>
                    <a:close/>
                  </a:path>
                </a:pathLst>
              </a:custGeom>
              <a:solidFill>
                <a:srgbClr val="F37C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4"/>
              <p:cNvSpPr/>
              <p:nvPr/>
            </p:nvSpPr>
            <p:spPr>
              <a:xfrm>
                <a:off x="3280875" y="3236375"/>
                <a:ext cx="350450" cy="33025"/>
              </a:xfrm>
              <a:custGeom>
                <a:avLst/>
                <a:gdLst/>
                <a:ahLst/>
                <a:cxnLst/>
                <a:rect l="l" t="t" r="r" b="b"/>
                <a:pathLst>
                  <a:path w="14018" h="1321" extrusionOk="0">
                    <a:moveTo>
                      <a:pt x="328" y="0"/>
                    </a:moveTo>
                    <a:lnTo>
                      <a:pt x="1" y="23"/>
                    </a:lnTo>
                    <a:lnTo>
                      <a:pt x="996" y="1321"/>
                    </a:lnTo>
                    <a:lnTo>
                      <a:pt x="14018" y="1276"/>
                    </a:lnTo>
                    <a:cubicBezTo>
                      <a:pt x="13929" y="1239"/>
                      <a:pt x="9345" y="23"/>
                      <a:pt x="9345" y="23"/>
                    </a:cubicBezTo>
                    <a:lnTo>
                      <a:pt x="328" y="0"/>
                    </a:lnTo>
                    <a:close/>
                  </a:path>
                </a:pathLst>
              </a:custGeom>
              <a:solidFill>
                <a:srgbClr val="BD3E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4"/>
              <p:cNvSpPr/>
              <p:nvPr/>
            </p:nvSpPr>
            <p:spPr>
              <a:xfrm>
                <a:off x="3199125" y="2910825"/>
                <a:ext cx="376750" cy="258650"/>
              </a:xfrm>
              <a:custGeom>
                <a:avLst/>
                <a:gdLst/>
                <a:ahLst/>
                <a:cxnLst/>
                <a:rect l="l" t="t" r="r" b="b"/>
                <a:pathLst>
                  <a:path w="15070" h="10346" extrusionOk="0">
                    <a:moveTo>
                      <a:pt x="7699" y="0"/>
                    </a:moveTo>
                    <a:lnTo>
                      <a:pt x="1" y="10078"/>
                    </a:lnTo>
                    <a:lnTo>
                      <a:pt x="1097" y="10153"/>
                    </a:lnTo>
                    <a:lnTo>
                      <a:pt x="7617" y="1438"/>
                    </a:lnTo>
                    <a:lnTo>
                      <a:pt x="14046" y="10345"/>
                    </a:lnTo>
                    <a:cubicBezTo>
                      <a:pt x="14255" y="10338"/>
                      <a:pt x="14826" y="10345"/>
                      <a:pt x="15070" y="10331"/>
                    </a:cubicBezTo>
                    <a:lnTo>
                      <a:pt x="7699" y="0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4"/>
              <p:cNvSpPr/>
              <p:nvPr/>
            </p:nvSpPr>
            <p:spPr>
              <a:xfrm>
                <a:off x="3515075" y="3120900"/>
                <a:ext cx="35225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1943" extrusionOk="0">
                    <a:moveTo>
                      <a:pt x="8" y="0"/>
                    </a:moveTo>
                    <a:lnTo>
                      <a:pt x="0" y="1476"/>
                    </a:lnTo>
                    <a:lnTo>
                      <a:pt x="1408" y="194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43764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4"/>
              <p:cNvSpPr/>
              <p:nvPr/>
            </p:nvSpPr>
            <p:spPr>
              <a:xfrm>
                <a:off x="3226550" y="2947350"/>
                <a:ext cx="288725" cy="241775"/>
              </a:xfrm>
              <a:custGeom>
                <a:avLst/>
                <a:gdLst/>
                <a:ahLst/>
                <a:cxnLst/>
                <a:rect l="l" t="t" r="r" b="b"/>
                <a:pathLst>
                  <a:path w="11549" h="9671" extrusionOk="0">
                    <a:moveTo>
                      <a:pt x="6520" y="1"/>
                    </a:moveTo>
                    <a:lnTo>
                      <a:pt x="0" y="8692"/>
                    </a:lnTo>
                    <a:lnTo>
                      <a:pt x="82" y="9671"/>
                    </a:lnTo>
                    <a:lnTo>
                      <a:pt x="6364" y="1060"/>
                    </a:lnTo>
                    <a:lnTo>
                      <a:pt x="11541" y="7877"/>
                    </a:lnTo>
                    <a:lnTo>
                      <a:pt x="11549" y="6942"/>
                    </a:lnTo>
                    <a:lnTo>
                      <a:pt x="6520" y="1"/>
                    </a:lnTo>
                    <a:close/>
                  </a:path>
                </a:pathLst>
              </a:custGeom>
              <a:solidFill>
                <a:srgbClr val="4C1B3E">
                  <a:alpha val="46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4"/>
              <p:cNvSpPr/>
              <p:nvPr/>
            </p:nvSpPr>
            <p:spPr>
              <a:xfrm>
                <a:off x="2957325" y="3422150"/>
                <a:ext cx="2943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11772" h="387" extrusionOk="0">
                    <a:moveTo>
                      <a:pt x="1" y="0"/>
                    </a:moveTo>
                    <a:lnTo>
                      <a:pt x="1" y="387"/>
                    </a:lnTo>
                    <a:lnTo>
                      <a:pt x="11771" y="387"/>
                    </a:lnTo>
                    <a:lnTo>
                      <a:pt x="11771" y="0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4"/>
              <p:cNvSpPr/>
              <p:nvPr/>
            </p:nvSpPr>
            <p:spPr>
              <a:xfrm>
                <a:off x="2920450" y="3080850"/>
                <a:ext cx="113675" cy="11500"/>
              </a:xfrm>
              <a:custGeom>
                <a:avLst/>
                <a:gdLst/>
                <a:ahLst/>
                <a:cxnLst/>
                <a:rect l="l" t="t" r="r" b="b"/>
                <a:pathLst>
                  <a:path w="4547" h="460" extrusionOk="0">
                    <a:moveTo>
                      <a:pt x="0" y="0"/>
                    </a:moveTo>
                    <a:lnTo>
                      <a:pt x="0" y="460"/>
                    </a:lnTo>
                    <a:lnTo>
                      <a:pt x="4190" y="460"/>
                    </a:lnTo>
                    <a:lnTo>
                      <a:pt x="4546" y="0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4"/>
              <p:cNvSpPr/>
              <p:nvPr/>
            </p:nvSpPr>
            <p:spPr>
              <a:xfrm>
                <a:off x="3283850" y="3236600"/>
                <a:ext cx="230675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9227" h="1186" extrusionOk="0">
                    <a:moveTo>
                      <a:pt x="1" y="0"/>
                    </a:moveTo>
                    <a:lnTo>
                      <a:pt x="877" y="1186"/>
                    </a:lnTo>
                    <a:lnTo>
                      <a:pt x="9226" y="1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4"/>
              <p:cNvSpPr/>
              <p:nvPr/>
            </p:nvSpPr>
            <p:spPr>
              <a:xfrm>
                <a:off x="3601275" y="3297025"/>
                <a:ext cx="23847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9539" h="802" extrusionOk="0">
                    <a:moveTo>
                      <a:pt x="9539" y="0"/>
                    </a:moveTo>
                    <a:lnTo>
                      <a:pt x="0" y="15"/>
                    </a:lnTo>
                    <a:lnTo>
                      <a:pt x="0" y="787"/>
                    </a:lnTo>
                    <a:lnTo>
                      <a:pt x="9539" y="801"/>
                    </a:lnTo>
                    <a:lnTo>
                      <a:pt x="9539" y="0"/>
                    </a:lnTo>
                    <a:close/>
                  </a:path>
                </a:pathLst>
              </a:custGeom>
              <a:solidFill>
                <a:srgbClr val="4C1B3E">
                  <a:alpha val="46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4"/>
              <p:cNvSpPr/>
              <p:nvPr/>
            </p:nvSpPr>
            <p:spPr>
              <a:xfrm>
                <a:off x="2852750" y="3324075"/>
                <a:ext cx="24150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966" h="239" extrusionOk="0">
                    <a:moveTo>
                      <a:pt x="1" y="0"/>
                    </a:moveTo>
                    <a:lnTo>
                      <a:pt x="1" y="239"/>
                    </a:lnTo>
                    <a:lnTo>
                      <a:pt x="966" y="239"/>
                    </a:lnTo>
                    <a:lnTo>
                      <a:pt x="966" y="0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4"/>
              <p:cNvSpPr/>
              <p:nvPr/>
            </p:nvSpPr>
            <p:spPr>
              <a:xfrm>
                <a:off x="2920075" y="3026325"/>
                <a:ext cx="373075" cy="337650"/>
              </a:xfrm>
              <a:custGeom>
                <a:avLst/>
                <a:gdLst/>
                <a:ahLst/>
                <a:cxnLst/>
                <a:rect l="l" t="t" r="r" b="b"/>
                <a:pathLst>
                  <a:path w="14923" h="13506" extrusionOk="0">
                    <a:moveTo>
                      <a:pt x="7507" y="1"/>
                    </a:moveTo>
                    <a:lnTo>
                      <a:pt x="5994" y="1905"/>
                    </a:lnTo>
                    <a:lnTo>
                      <a:pt x="6008" y="1929"/>
                    </a:lnTo>
                    <a:lnTo>
                      <a:pt x="1" y="9114"/>
                    </a:lnTo>
                    <a:lnTo>
                      <a:pt x="1" y="10636"/>
                    </a:lnTo>
                    <a:lnTo>
                      <a:pt x="6884" y="2210"/>
                    </a:lnTo>
                    <a:lnTo>
                      <a:pt x="14915" y="13505"/>
                    </a:lnTo>
                    <a:lnTo>
                      <a:pt x="14922" y="10198"/>
                    </a:lnTo>
                    <a:lnTo>
                      <a:pt x="11718" y="5503"/>
                    </a:lnTo>
                    <a:lnTo>
                      <a:pt x="7507" y="1"/>
                    </a:lnTo>
                    <a:close/>
                  </a:path>
                </a:pathLst>
              </a:custGeom>
              <a:solidFill>
                <a:srgbClr val="4C1B3E">
                  <a:alpha val="46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4"/>
              <p:cNvSpPr/>
              <p:nvPr/>
            </p:nvSpPr>
            <p:spPr>
              <a:xfrm>
                <a:off x="3630600" y="3345025"/>
                <a:ext cx="181125" cy="152625"/>
              </a:xfrm>
              <a:custGeom>
                <a:avLst/>
                <a:gdLst/>
                <a:ahLst/>
                <a:cxnLst/>
                <a:rect l="l" t="t" r="r" b="b"/>
                <a:pathLst>
                  <a:path w="7245" h="6105" extrusionOk="0">
                    <a:moveTo>
                      <a:pt x="7193" y="1"/>
                    </a:moveTo>
                    <a:cubicBezTo>
                      <a:pt x="7193" y="1"/>
                      <a:pt x="3448" y="24"/>
                      <a:pt x="14" y="97"/>
                    </a:cubicBezTo>
                    <a:lnTo>
                      <a:pt x="0" y="5956"/>
                    </a:lnTo>
                    <a:lnTo>
                      <a:pt x="0" y="6104"/>
                    </a:lnTo>
                    <a:lnTo>
                      <a:pt x="7230" y="6053"/>
                    </a:lnTo>
                    <a:lnTo>
                      <a:pt x="7245" y="5734"/>
                    </a:lnTo>
                    <a:lnTo>
                      <a:pt x="7193" y="1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4"/>
              <p:cNvSpPr/>
              <p:nvPr/>
            </p:nvSpPr>
            <p:spPr>
              <a:xfrm>
                <a:off x="3720700" y="3348200"/>
                <a:ext cx="550" cy="150950"/>
              </a:xfrm>
              <a:custGeom>
                <a:avLst/>
                <a:gdLst/>
                <a:ahLst/>
                <a:cxnLst/>
                <a:rect l="l" t="t" r="r" b="b"/>
                <a:pathLst>
                  <a:path w="22" h="6038" extrusionOk="0">
                    <a:moveTo>
                      <a:pt x="1" y="0"/>
                    </a:moveTo>
                    <a:lnTo>
                      <a:pt x="1" y="6038"/>
                    </a:lnTo>
                    <a:lnTo>
                      <a:pt x="22" y="603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4"/>
              <p:cNvSpPr/>
              <p:nvPr/>
            </p:nvSpPr>
            <p:spPr>
              <a:xfrm>
                <a:off x="3725325" y="3433100"/>
                <a:ext cx="6300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46" extrusionOk="0">
                    <a:moveTo>
                      <a:pt x="127" y="0"/>
                    </a:moveTo>
                    <a:cubicBezTo>
                      <a:pt x="59" y="0"/>
                      <a:pt x="1" y="52"/>
                      <a:pt x="1" y="120"/>
                    </a:cubicBezTo>
                    <a:cubicBezTo>
                      <a:pt x="1" y="194"/>
                      <a:pt x="59" y="246"/>
                      <a:pt x="127" y="246"/>
                    </a:cubicBezTo>
                    <a:cubicBezTo>
                      <a:pt x="200" y="246"/>
                      <a:pt x="252" y="194"/>
                      <a:pt x="252" y="120"/>
                    </a:cubicBezTo>
                    <a:cubicBezTo>
                      <a:pt x="252" y="52"/>
                      <a:pt x="200" y="0"/>
                      <a:pt x="127" y="0"/>
                    </a:cubicBez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4"/>
              <p:cNvSpPr/>
              <p:nvPr/>
            </p:nvSpPr>
            <p:spPr>
              <a:xfrm>
                <a:off x="3710475" y="3433100"/>
                <a:ext cx="6150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46" extrusionOk="0">
                    <a:moveTo>
                      <a:pt x="119" y="0"/>
                    </a:moveTo>
                    <a:cubicBezTo>
                      <a:pt x="54" y="0"/>
                      <a:pt x="0" y="52"/>
                      <a:pt x="0" y="120"/>
                    </a:cubicBezTo>
                    <a:cubicBezTo>
                      <a:pt x="0" y="194"/>
                      <a:pt x="54" y="246"/>
                      <a:pt x="119" y="246"/>
                    </a:cubicBezTo>
                    <a:cubicBezTo>
                      <a:pt x="194" y="246"/>
                      <a:pt x="246" y="194"/>
                      <a:pt x="246" y="120"/>
                    </a:cubicBezTo>
                    <a:cubicBezTo>
                      <a:pt x="246" y="52"/>
                      <a:pt x="194" y="0"/>
                      <a:pt x="119" y="0"/>
                    </a:cubicBez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4"/>
              <p:cNvSpPr/>
              <p:nvPr/>
            </p:nvSpPr>
            <p:spPr>
              <a:xfrm>
                <a:off x="3290700" y="3268275"/>
                <a:ext cx="344550" cy="10400"/>
              </a:xfrm>
              <a:custGeom>
                <a:avLst/>
                <a:gdLst/>
                <a:ahLst/>
                <a:cxnLst/>
                <a:rect l="l" t="t" r="r" b="b"/>
                <a:pathLst>
                  <a:path w="13782" h="416" extrusionOk="0">
                    <a:moveTo>
                      <a:pt x="1" y="0"/>
                    </a:moveTo>
                    <a:lnTo>
                      <a:pt x="1" y="415"/>
                    </a:lnTo>
                    <a:lnTo>
                      <a:pt x="13781" y="415"/>
                    </a:lnTo>
                    <a:lnTo>
                      <a:pt x="13781" y="0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4"/>
              <p:cNvSpPr/>
              <p:nvPr/>
            </p:nvSpPr>
            <p:spPr>
              <a:xfrm>
                <a:off x="3301825" y="3278650"/>
                <a:ext cx="31710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12684" h="455" extrusionOk="0">
                    <a:moveTo>
                      <a:pt x="1" y="0"/>
                    </a:moveTo>
                    <a:lnTo>
                      <a:pt x="1" y="454"/>
                    </a:lnTo>
                    <a:lnTo>
                      <a:pt x="12683" y="454"/>
                    </a:lnTo>
                    <a:lnTo>
                      <a:pt x="12683" y="0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4"/>
              <p:cNvSpPr/>
              <p:nvPr/>
            </p:nvSpPr>
            <p:spPr>
              <a:xfrm>
                <a:off x="2829400" y="3297025"/>
                <a:ext cx="100550" cy="10975"/>
              </a:xfrm>
              <a:custGeom>
                <a:avLst/>
                <a:gdLst/>
                <a:ahLst/>
                <a:cxnLst/>
                <a:rect l="l" t="t" r="r" b="b"/>
                <a:pathLst>
                  <a:path w="4022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4021" y="438"/>
                    </a:lnTo>
                    <a:lnTo>
                      <a:pt x="4021" y="0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4"/>
              <p:cNvSpPr/>
              <p:nvPr/>
            </p:nvSpPr>
            <p:spPr>
              <a:xfrm>
                <a:off x="2920075" y="3471850"/>
                <a:ext cx="372875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14915" h="936" extrusionOk="0">
                    <a:moveTo>
                      <a:pt x="1" y="1"/>
                    </a:moveTo>
                    <a:lnTo>
                      <a:pt x="1" y="935"/>
                    </a:lnTo>
                    <a:lnTo>
                      <a:pt x="14915" y="935"/>
                    </a:lnTo>
                    <a:lnTo>
                      <a:pt x="14915" y="1"/>
                    </a:lnTo>
                    <a:close/>
                  </a:path>
                </a:pathLst>
              </a:custGeom>
              <a:solidFill>
                <a:srgbClr val="F37C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4"/>
              <p:cNvSpPr/>
              <p:nvPr/>
            </p:nvSpPr>
            <p:spPr>
              <a:xfrm>
                <a:off x="2887650" y="2988300"/>
                <a:ext cx="431475" cy="301725"/>
              </a:xfrm>
              <a:custGeom>
                <a:avLst/>
                <a:gdLst/>
                <a:ahLst/>
                <a:cxnLst/>
                <a:rect l="l" t="t" r="r" b="b"/>
                <a:pathLst>
                  <a:path w="17259" h="12069" extrusionOk="0">
                    <a:moveTo>
                      <a:pt x="8670" y="0"/>
                    </a:moveTo>
                    <a:lnTo>
                      <a:pt x="0" y="11422"/>
                    </a:lnTo>
                    <a:lnTo>
                      <a:pt x="801" y="12045"/>
                    </a:lnTo>
                    <a:lnTo>
                      <a:pt x="8736" y="1728"/>
                    </a:lnTo>
                    <a:lnTo>
                      <a:pt x="16071" y="12068"/>
                    </a:lnTo>
                    <a:lnTo>
                      <a:pt x="17259" y="12045"/>
                    </a:lnTo>
                    <a:lnTo>
                      <a:pt x="8670" y="0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4"/>
              <p:cNvSpPr/>
              <p:nvPr/>
            </p:nvSpPr>
            <p:spPr>
              <a:xfrm>
                <a:off x="3559175" y="3290000"/>
                <a:ext cx="42875" cy="208925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8357" extrusionOk="0">
                    <a:moveTo>
                      <a:pt x="1700" y="0"/>
                    </a:moveTo>
                    <a:lnTo>
                      <a:pt x="0" y="36"/>
                    </a:lnTo>
                    <a:lnTo>
                      <a:pt x="0" y="7312"/>
                    </a:lnTo>
                    <a:lnTo>
                      <a:pt x="1714" y="8357"/>
                    </a:lnTo>
                    <a:lnTo>
                      <a:pt x="1700" y="0"/>
                    </a:lnTo>
                    <a:close/>
                  </a:path>
                </a:pathLst>
              </a:custGeom>
              <a:solidFill>
                <a:srgbClr val="4C1B3E">
                  <a:alpha val="46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4"/>
              <p:cNvSpPr/>
              <p:nvPr/>
            </p:nvSpPr>
            <p:spPr>
              <a:xfrm>
                <a:off x="3584050" y="3210075"/>
                <a:ext cx="79550" cy="66950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2678" extrusionOk="0">
                    <a:moveTo>
                      <a:pt x="0" y="0"/>
                    </a:moveTo>
                    <a:lnTo>
                      <a:pt x="2047" y="2328"/>
                    </a:lnTo>
                    <a:lnTo>
                      <a:pt x="2047" y="2677"/>
                    </a:lnTo>
                    <a:lnTo>
                      <a:pt x="3181" y="26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43764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4"/>
              <p:cNvSpPr/>
              <p:nvPr/>
            </p:nvSpPr>
            <p:spPr>
              <a:xfrm>
                <a:off x="3189825" y="2910825"/>
                <a:ext cx="201800" cy="231950"/>
              </a:xfrm>
              <a:custGeom>
                <a:avLst/>
                <a:gdLst/>
                <a:ahLst/>
                <a:cxnLst/>
                <a:rect l="l" t="t" r="r" b="b"/>
                <a:pathLst>
                  <a:path w="8072" h="9278" extrusionOk="0">
                    <a:moveTo>
                      <a:pt x="8071" y="0"/>
                    </a:moveTo>
                    <a:lnTo>
                      <a:pt x="3717" y="1462"/>
                    </a:lnTo>
                    <a:lnTo>
                      <a:pt x="1" y="7898"/>
                    </a:lnTo>
                    <a:lnTo>
                      <a:pt x="989" y="9277"/>
                    </a:lnTo>
                    <a:lnTo>
                      <a:pt x="8071" y="0"/>
                    </a:lnTo>
                    <a:close/>
                  </a:path>
                </a:pathLst>
              </a:custGeom>
              <a:solidFill>
                <a:srgbClr val="BD3E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4"/>
              <p:cNvSpPr/>
              <p:nvPr/>
            </p:nvSpPr>
            <p:spPr>
              <a:xfrm>
                <a:off x="2887650" y="2988300"/>
                <a:ext cx="216775" cy="285550"/>
              </a:xfrm>
              <a:custGeom>
                <a:avLst/>
                <a:gdLst/>
                <a:ahLst/>
                <a:cxnLst/>
                <a:rect l="l" t="t" r="r" b="b"/>
                <a:pathLst>
                  <a:path w="8671" h="11422" extrusionOk="0">
                    <a:moveTo>
                      <a:pt x="8670" y="0"/>
                    </a:moveTo>
                    <a:lnTo>
                      <a:pt x="4968" y="3702"/>
                    </a:lnTo>
                    <a:lnTo>
                      <a:pt x="2595" y="7246"/>
                    </a:lnTo>
                    <a:lnTo>
                      <a:pt x="0" y="11422"/>
                    </a:lnTo>
                    <a:lnTo>
                      <a:pt x="8670" y="0"/>
                    </a:lnTo>
                    <a:close/>
                  </a:path>
                </a:pathLst>
              </a:custGeom>
              <a:solidFill>
                <a:srgbClr val="BD3E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4"/>
              <p:cNvSpPr/>
              <p:nvPr/>
            </p:nvSpPr>
            <p:spPr>
              <a:xfrm>
                <a:off x="3002225" y="3246775"/>
                <a:ext cx="181725" cy="171350"/>
              </a:xfrm>
              <a:custGeom>
                <a:avLst/>
                <a:gdLst/>
                <a:ahLst/>
                <a:cxnLst/>
                <a:rect l="l" t="t" r="r" b="b"/>
                <a:pathLst>
                  <a:path w="7269" h="6854" extrusionOk="0">
                    <a:moveTo>
                      <a:pt x="1" y="1"/>
                    </a:moveTo>
                    <a:lnTo>
                      <a:pt x="1" y="6853"/>
                    </a:lnTo>
                    <a:lnTo>
                      <a:pt x="7268" y="6853"/>
                    </a:lnTo>
                    <a:lnTo>
                      <a:pt x="7268" y="1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4"/>
              <p:cNvSpPr/>
              <p:nvPr/>
            </p:nvSpPr>
            <p:spPr>
              <a:xfrm>
                <a:off x="3002225" y="3246775"/>
                <a:ext cx="168000" cy="171350"/>
              </a:xfrm>
              <a:custGeom>
                <a:avLst/>
                <a:gdLst/>
                <a:ahLst/>
                <a:cxnLst/>
                <a:rect l="l" t="t" r="r" b="b"/>
                <a:pathLst>
                  <a:path w="6720" h="6854" extrusionOk="0">
                    <a:moveTo>
                      <a:pt x="1" y="1"/>
                    </a:moveTo>
                    <a:lnTo>
                      <a:pt x="1" y="6853"/>
                    </a:lnTo>
                    <a:lnTo>
                      <a:pt x="6720" y="6853"/>
                    </a:lnTo>
                    <a:lnTo>
                      <a:pt x="6720" y="1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4"/>
              <p:cNvSpPr/>
              <p:nvPr/>
            </p:nvSpPr>
            <p:spPr>
              <a:xfrm>
                <a:off x="3402725" y="3321325"/>
                <a:ext cx="142000" cy="156125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6245" extrusionOk="0">
                    <a:moveTo>
                      <a:pt x="2707" y="0"/>
                    </a:moveTo>
                    <a:cubicBezTo>
                      <a:pt x="2003" y="0"/>
                      <a:pt x="1408" y="148"/>
                      <a:pt x="1246" y="356"/>
                    </a:cubicBezTo>
                    <a:lnTo>
                      <a:pt x="874" y="356"/>
                    </a:lnTo>
                    <a:lnTo>
                      <a:pt x="874" y="5806"/>
                    </a:lnTo>
                    <a:lnTo>
                      <a:pt x="0" y="5806"/>
                    </a:lnTo>
                    <a:lnTo>
                      <a:pt x="0" y="6244"/>
                    </a:lnTo>
                    <a:lnTo>
                      <a:pt x="5680" y="6244"/>
                    </a:lnTo>
                    <a:lnTo>
                      <a:pt x="5680" y="5806"/>
                    </a:lnTo>
                    <a:lnTo>
                      <a:pt x="4583" y="5806"/>
                    </a:lnTo>
                    <a:lnTo>
                      <a:pt x="4583" y="356"/>
                    </a:lnTo>
                    <a:lnTo>
                      <a:pt x="4167" y="356"/>
                    </a:lnTo>
                    <a:cubicBezTo>
                      <a:pt x="4005" y="148"/>
                      <a:pt x="3410" y="0"/>
                      <a:pt x="2707" y="0"/>
                    </a:cubicBezTo>
                    <a:close/>
                  </a:path>
                </a:pathLst>
              </a:custGeom>
              <a:solidFill>
                <a:srgbClr val="943764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4"/>
              <p:cNvSpPr/>
              <p:nvPr/>
            </p:nvSpPr>
            <p:spPr>
              <a:xfrm>
                <a:off x="3402725" y="3466475"/>
                <a:ext cx="138500" cy="109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5539" y="438"/>
                    </a:lnTo>
                    <a:lnTo>
                      <a:pt x="5539" y="0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4"/>
              <p:cNvSpPr/>
              <p:nvPr/>
            </p:nvSpPr>
            <p:spPr>
              <a:xfrm>
                <a:off x="3424025" y="3321325"/>
                <a:ext cx="90500" cy="145175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5807" extrusionOk="0">
                    <a:moveTo>
                      <a:pt x="1788" y="0"/>
                    </a:moveTo>
                    <a:cubicBezTo>
                      <a:pt x="1099" y="0"/>
                      <a:pt x="528" y="148"/>
                      <a:pt x="364" y="356"/>
                    </a:cubicBezTo>
                    <a:lnTo>
                      <a:pt x="1" y="356"/>
                    </a:lnTo>
                    <a:lnTo>
                      <a:pt x="1" y="5806"/>
                    </a:lnTo>
                    <a:lnTo>
                      <a:pt x="3619" y="5806"/>
                    </a:lnTo>
                    <a:lnTo>
                      <a:pt x="3619" y="356"/>
                    </a:lnTo>
                    <a:lnTo>
                      <a:pt x="3212" y="356"/>
                    </a:lnTo>
                    <a:cubicBezTo>
                      <a:pt x="3057" y="148"/>
                      <a:pt x="2478" y="0"/>
                      <a:pt x="1788" y="0"/>
                    </a:cubicBez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4"/>
              <p:cNvSpPr/>
              <p:nvPr/>
            </p:nvSpPr>
            <p:spPr>
              <a:xfrm>
                <a:off x="3472625" y="3332450"/>
                <a:ext cx="30050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1773" extrusionOk="0">
                    <a:moveTo>
                      <a:pt x="0" y="0"/>
                    </a:moveTo>
                    <a:lnTo>
                      <a:pt x="0" y="1773"/>
                    </a:lnTo>
                    <a:lnTo>
                      <a:pt x="1202" y="1773"/>
                    </a:lnTo>
                    <a:lnTo>
                      <a:pt x="1202" y="340"/>
                    </a:lnTo>
                    <a:cubicBezTo>
                      <a:pt x="1202" y="340"/>
                      <a:pt x="942" y="29"/>
                      <a:pt x="0" y="0"/>
                    </a:cubicBez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4"/>
              <p:cNvSpPr/>
              <p:nvPr/>
            </p:nvSpPr>
            <p:spPr>
              <a:xfrm>
                <a:off x="3474100" y="3334850"/>
                <a:ext cx="26900" cy="39475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1579" extrusionOk="0">
                    <a:moveTo>
                      <a:pt x="0" y="0"/>
                    </a:moveTo>
                    <a:lnTo>
                      <a:pt x="0" y="1579"/>
                    </a:lnTo>
                    <a:lnTo>
                      <a:pt x="1075" y="1579"/>
                    </a:lnTo>
                    <a:lnTo>
                      <a:pt x="1075" y="305"/>
                    </a:lnTo>
                    <a:cubicBezTo>
                      <a:pt x="1075" y="305"/>
                      <a:pt x="846" y="30"/>
                      <a:pt x="0" y="0"/>
                    </a:cubicBezTo>
                    <a:close/>
                  </a:path>
                </a:pathLst>
              </a:custGeom>
              <a:solidFill>
                <a:srgbClr val="774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4"/>
              <p:cNvSpPr/>
              <p:nvPr/>
            </p:nvSpPr>
            <p:spPr>
              <a:xfrm>
                <a:off x="3472625" y="3425700"/>
                <a:ext cx="3005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1202" y="1631"/>
                    </a:lnTo>
                    <a:lnTo>
                      <a:pt x="1202" y="1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4"/>
              <p:cNvSpPr/>
              <p:nvPr/>
            </p:nvSpPr>
            <p:spPr>
              <a:xfrm>
                <a:off x="3474625" y="3428475"/>
                <a:ext cx="26000" cy="3525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410" extrusionOk="0">
                    <a:moveTo>
                      <a:pt x="0" y="0"/>
                    </a:moveTo>
                    <a:lnTo>
                      <a:pt x="0" y="1410"/>
                    </a:lnTo>
                    <a:lnTo>
                      <a:pt x="1040" y="1410"/>
                    </a:lnTo>
                    <a:lnTo>
                      <a:pt x="1040" y="0"/>
                    </a:lnTo>
                    <a:close/>
                  </a:path>
                </a:pathLst>
              </a:custGeom>
              <a:solidFill>
                <a:srgbClr val="774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4"/>
              <p:cNvSpPr/>
              <p:nvPr/>
            </p:nvSpPr>
            <p:spPr>
              <a:xfrm>
                <a:off x="3472625" y="3379700"/>
                <a:ext cx="30050" cy="43050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1722" extrusionOk="0">
                    <a:moveTo>
                      <a:pt x="0" y="0"/>
                    </a:moveTo>
                    <a:lnTo>
                      <a:pt x="0" y="1722"/>
                    </a:lnTo>
                    <a:lnTo>
                      <a:pt x="1202" y="1722"/>
                    </a:lnTo>
                    <a:lnTo>
                      <a:pt x="1202" y="0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4"/>
              <p:cNvSpPr/>
              <p:nvPr/>
            </p:nvSpPr>
            <p:spPr>
              <a:xfrm>
                <a:off x="3474625" y="3381925"/>
                <a:ext cx="26000" cy="386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544" extrusionOk="0">
                    <a:moveTo>
                      <a:pt x="0" y="0"/>
                    </a:moveTo>
                    <a:lnTo>
                      <a:pt x="0" y="1544"/>
                    </a:lnTo>
                    <a:lnTo>
                      <a:pt x="1040" y="1544"/>
                    </a:lnTo>
                    <a:lnTo>
                      <a:pt x="1040" y="0"/>
                    </a:lnTo>
                    <a:close/>
                  </a:path>
                </a:pathLst>
              </a:custGeom>
              <a:solidFill>
                <a:srgbClr val="774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4"/>
              <p:cNvSpPr/>
              <p:nvPr/>
            </p:nvSpPr>
            <p:spPr>
              <a:xfrm>
                <a:off x="3436275" y="3332450"/>
                <a:ext cx="302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1773" extrusionOk="0">
                    <a:moveTo>
                      <a:pt x="1209" y="0"/>
                    </a:moveTo>
                    <a:cubicBezTo>
                      <a:pt x="260" y="29"/>
                      <a:pt x="0" y="340"/>
                      <a:pt x="0" y="340"/>
                    </a:cubicBezTo>
                    <a:lnTo>
                      <a:pt x="0" y="1773"/>
                    </a:lnTo>
                    <a:lnTo>
                      <a:pt x="1209" y="1773"/>
                    </a:lnTo>
                    <a:lnTo>
                      <a:pt x="1209" y="0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4"/>
              <p:cNvSpPr/>
              <p:nvPr/>
            </p:nvSpPr>
            <p:spPr>
              <a:xfrm>
                <a:off x="3437925" y="3334850"/>
                <a:ext cx="26925" cy="39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579" extrusionOk="0">
                    <a:moveTo>
                      <a:pt x="1077" y="0"/>
                    </a:moveTo>
                    <a:cubicBezTo>
                      <a:pt x="239" y="30"/>
                      <a:pt x="0" y="305"/>
                      <a:pt x="0" y="305"/>
                    </a:cubicBezTo>
                    <a:lnTo>
                      <a:pt x="0" y="1579"/>
                    </a:lnTo>
                    <a:lnTo>
                      <a:pt x="1077" y="1579"/>
                    </a:lnTo>
                    <a:lnTo>
                      <a:pt x="1077" y="0"/>
                    </a:lnTo>
                    <a:close/>
                  </a:path>
                </a:pathLst>
              </a:custGeom>
              <a:solidFill>
                <a:srgbClr val="774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4"/>
              <p:cNvSpPr/>
              <p:nvPr/>
            </p:nvSpPr>
            <p:spPr>
              <a:xfrm>
                <a:off x="3436275" y="3425700"/>
                <a:ext cx="302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1209" y="1631"/>
                    </a:lnTo>
                    <a:lnTo>
                      <a:pt x="1209" y="1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4"/>
              <p:cNvSpPr/>
              <p:nvPr/>
            </p:nvSpPr>
            <p:spPr>
              <a:xfrm>
                <a:off x="3438325" y="3428475"/>
                <a:ext cx="26125" cy="35250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1410" extrusionOk="0">
                    <a:moveTo>
                      <a:pt x="0" y="0"/>
                    </a:moveTo>
                    <a:lnTo>
                      <a:pt x="0" y="1410"/>
                    </a:lnTo>
                    <a:lnTo>
                      <a:pt x="1045" y="1410"/>
                    </a:lnTo>
                    <a:lnTo>
                      <a:pt x="1045" y="0"/>
                    </a:lnTo>
                    <a:close/>
                  </a:path>
                </a:pathLst>
              </a:custGeom>
              <a:solidFill>
                <a:srgbClr val="774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4"/>
              <p:cNvSpPr/>
              <p:nvPr/>
            </p:nvSpPr>
            <p:spPr>
              <a:xfrm>
                <a:off x="3436275" y="3379700"/>
                <a:ext cx="30225" cy="43050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1722" extrusionOk="0">
                    <a:moveTo>
                      <a:pt x="0" y="0"/>
                    </a:moveTo>
                    <a:lnTo>
                      <a:pt x="0" y="1722"/>
                    </a:lnTo>
                    <a:lnTo>
                      <a:pt x="1209" y="1722"/>
                    </a:lnTo>
                    <a:lnTo>
                      <a:pt x="1209" y="0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4"/>
              <p:cNvSpPr/>
              <p:nvPr/>
            </p:nvSpPr>
            <p:spPr>
              <a:xfrm>
                <a:off x="3438325" y="3381925"/>
                <a:ext cx="26125" cy="38600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1544" extrusionOk="0">
                    <a:moveTo>
                      <a:pt x="0" y="0"/>
                    </a:moveTo>
                    <a:lnTo>
                      <a:pt x="0" y="1544"/>
                    </a:lnTo>
                    <a:lnTo>
                      <a:pt x="1045" y="1544"/>
                    </a:lnTo>
                    <a:lnTo>
                      <a:pt x="1045" y="0"/>
                    </a:lnTo>
                    <a:close/>
                  </a:path>
                </a:pathLst>
              </a:custGeom>
              <a:solidFill>
                <a:srgbClr val="774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4"/>
              <p:cNvSpPr/>
              <p:nvPr/>
            </p:nvSpPr>
            <p:spPr>
              <a:xfrm>
                <a:off x="2987175" y="3234150"/>
                <a:ext cx="202900" cy="52525"/>
              </a:xfrm>
              <a:custGeom>
                <a:avLst/>
                <a:gdLst/>
                <a:ahLst/>
                <a:cxnLst/>
                <a:rect l="l" t="t" r="r" b="b"/>
                <a:pathLst>
                  <a:path w="8116" h="2101" extrusionOk="0">
                    <a:moveTo>
                      <a:pt x="8011" y="0"/>
                    </a:moveTo>
                    <a:lnTo>
                      <a:pt x="1" y="1595"/>
                    </a:lnTo>
                    <a:lnTo>
                      <a:pt x="106" y="2101"/>
                    </a:lnTo>
                    <a:lnTo>
                      <a:pt x="8116" y="513"/>
                    </a:lnTo>
                    <a:lnTo>
                      <a:pt x="8011" y="0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4"/>
              <p:cNvSpPr/>
              <p:nvPr/>
            </p:nvSpPr>
            <p:spPr>
              <a:xfrm>
                <a:off x="2978300" y="3221550"/>
                <a:ext cx="215825" cy="53775"/>
              </a:xfrm>
              <a:custGeom>
                <a:avLst/>
                <a:gdLst/>
                <a:ahLst/>
                <a:cxnLst/>
                <a:rect l="l" t="t" r="r" b="b"/>
                <a:pathLst>
                  <a:path w="8633" h="2151" extrusionOk="0">
                    <a:moveTo>
                      <a:pt x="8544" y="0"/>
                    </a:moveTo>
                    <a:lnTo>
                      <a:pt x="0" y="1699"/>
                    </a:lnTo>
                    <a:lnTo>
                      <a:pt x="89" y="2151"/>
                    </a:lnTo>
                    <a:lnTo>
                      <a:pt x="8633" y="453"/>
                    </a:lnTo>
                    <a:lnTo>
                      <a:pt x="8544" y="0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4"/>
              <p:cNvSpPr/>
              <p:nvPr/>
            </p:nvSpPr>
            <p:spPr>
              <a:xfrm>
                <a:off x="3311675" y="3206150"/>
                <a:ext cx="146275" cy="7825"/>
              </a:xfrm>
              <a:custGeom>
                <a:avLst/>
                <a:gdLst/>
                <a:ahLst/>
                <a:cxnLst/>
                <a:rect l="l" t="t" r="r" b="b"/>
                <a:pathLst>
                  <a:path w="5851" h="313" extrusionOk="0">
                    <a:moveTo>
                      <a:pt x="0" y="1"/>
                    </a:moveTo>
                    <a:lnTo>
                      <a:pt x="0" y="312"/>
                    </a:lnTo>
                    <a:lnTo>
                      <a:pt x="5851" y="312"/>
                    </a:lnTo>
                    <a:lnTo>
                      <a:pt x="5851" y="1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4"/>
              <p:cNvSpPr/>
              <p:nvPr/>
            </p:nvSpPr>
            <p:spPr>
              <a:xfrm>
                <a:off x="3325950" y="3084175"/>
                <a:ext cx="118675" cy="121825"/>
              </a:xfrm>
              <a:custGeom>
                <a:avLst/>
                <a:gdLst/>
                <a:ahLst/>
                <a:cxnLst/>
                <a:rect l="l" t="t" r="r" b="b"/>
                <a:pathLst>
                  <a:path w="4747" h="4873" extrusionOk="0">
                    <a:moveTo>
                      <a:pt x="1" y="1"/>
                    </a:moveTo>
                    <a:lnTo>
                      <a:pt x="1" y="4873"/>
                    </a:lnTo>
                    <a:lnTo>
                      <a:pt x="4746" y="4873"/>
                    </a:lnTo>
                    <a:lnTo>
                      <a:pt x="4746" y="1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4"/>
              <p:cNvSpPr/>
              <p:nvPr/>
            </p:nvSpPr>
            <p:spPr>
              <a:xfrm>
                <a:off x="3321100" y="3078800"/>
                <a:ext cx="128375" cy="5950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38" extrusionOk="0">
                    <a:moveTo>
                      <a:pt x="1" y="0"/>
                    </a:moveTo>
                    <a:lnTo>
                      <a:pt x="1" y="237"/>
                    </a:lnTo>
                    <a:lnTo>
                      <a:pt x="5134" y="237"/>
                    </a:lnTo>
                    <a:lnTo>
                      <a:pt x="5134" y="0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4"/>
              <p:cNvSpPr/>
              <p:nvPr/>
            </p:nvSpPr>
            <p:spPr>
              <a:xfrm>
                <a:off x="3316875" y="3071550"/>
                <a:ext cx="1368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291" extrusionOk="0">
                    <a:moveTo>
                      <a:pt x="1" y="0"/>
                    </a:moveTo>
                    <a:lnTo>
                      <a:pt x="1" y="290"/>
                    </a:lnTo>
                    <a:lnTo>
                      <a:pt x="5474" y="290"/>
                    </a:lnTo>
                    <a:lnTo>
                      <a:pt x="5474" y="0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4"/>
              <p:cNvSpPr/>
              <p:nvPr/>
            </p:nvSpPr>
            <p:spPr>
              <a:xfrm>
                <a:off x="3384725" y="3084725"/>
                <a:ext cx="59900" cy="121275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4851" extrusionOk="0">
                    <a:moveTo>
                      <a:pt x="1" y="0"/>
                    </a:moveTo>
                    <a:lnTo>
                      <a:pt x="1" y="4851"/>
                    </a:lnTo>
                    <a:lnTo>
                      <a:pt x="2395" y="4851"/>
                    </a:lnTo>
                    <a:lnTo>
                      <a:pt x="2395" y="0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4"/>
              <p:cNvSpPr/>
              <p:nvPr/>
            </p:nvSpPr>
            <p:spPr>
              <a:xfrm>
                <a:off x="3389900" y="3089350"/>
                <a:ext cx="44700" cy="49550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982" extrusionOk="0">
                    <a:moveTo>
                      <a:pt x="0" y="0"/>
                    </a:moveTo>
                    <a:lnTo>
                      <a:pt x="0" y="1981"/>
                    </a:lnTo>
                    <a:lnTo>
                      <a:pt x="1788" y="1981"/>
                    </a:lnTo>
                    <a:lnTo>
                      <a:pt x="1788" y="0"/>
                    </a:lnTo>
                    <a:close/>
                  </a:path>
                </a:pathLst>
              </a:custGeom>
              <a:solidFill>
                <a:srgbClr val="774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4"/>
              <p:cNvSpPr/>
              <p:nvPr/>
            </p:nvSpPr>
            <p:spPr>
              <a:xfrm>
                <a:off x="3389900" y="3147775"/>
                <a:ext cx="44700" cy="49500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980" extrusionOk="0">
                    <a:moveTo>
                      <a:pt x="0" y="0"/>
                    </a:moveTo>
                    <a:lnTo>
                      <a:pt x="0" y="1980"/>
                    </a:lnTo>
                    <a:lnTo>
                      <a:pt x="1788" y="1980"/>
                    </a:lnTo>
                    <a:lnTo>
                      <a:pt x="1788" y="0"/>
                    </a:lnTo>
                    <a:close/>
                  </a:path>
                </a:pathLst>
              </a:custGeom>
              <a:solidFill>
                <a:srgbClr val="774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4"/>
              <p:cNvSpPr/>
              <p:nvPr/>
            </p:nvSpPr>
            <p:spPr>
              <a:xfrm>
                <a:off x="3320575" y="3083250"/>
                <a:ext cx="65075" cy="123675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4947" extrusionOk="0">
                    <a:moveTo>
                      <a:pt x="216" y="0"/>
                    </a:moveTo>
                    <a:lnTo>
                      <a:pt x="0" y="4844"/>
                    </a:lnTo>
                    <a:lnTo>
                      <a:pt x="2396" y="4947"/>
                    </a:lnTo>
                    <a:lnTo>
                      <a:pt x="2603" y="104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4"/>
              <p:cNvSpPr/>
              <p:nvPr/>
            </p:nvSpPr>
            <p:spPr>
              <a:xfrm>
                <a:off x="3333575" y="3088225"/>
                <a:ext cx="46925" cy="51600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064" extrusionOk="0">
                    <a:moveTo>
                      <a:pt x="89" y="1"/>
                    </a:moveTo>
                    <a:lnTo>
                      <a:pt x="0" y="1982"/>
                    </a:lnTo>
                    <a:lnTo>
                      <a:pt x="1787" y="2064"/>
                    </a:lnTo>
                    <a:lnTo>
                      <a:pt x="1876" y="76"/>
                    </a:lnTo>
                    <a:lnTo>
                      <a:pt x="89" y="1"/>
                    </a:lnTo>
                    <a:close/>
                  </a:path>
                </a:pathLst>
              </a:custGeom>
              <a:solidFill>
                <a:srgbClr val="774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4"/>
              <p:cNvSpPr/>
              <p:nvPr/>
            </p:nvSpPr>
            <p:spPr>
              <a:xfrm>
                <a:off x="3331125" y="3146475"/>
                <a:ext cx="46750" cy="515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2062" extrusionOk="0">
                    <a:moveTo>
                      <a:pt x="82" y="1"/>
                    </a:moveTo>
                    <a:lnTo>
                      <a:pt x="0" y="1980"/>
                    </a:lnTo>
                    <a:lnTo>
                      <a:pt x="1789" y="2062"/>
                    </a:lnTo>
                    <a:lnTo>
                      <a:pt x="1869" y="81"/>
                    </a:lnTo>
                    <a:lnTo>
                      <a:pt x="82" y="1"/>
                    </a:lnTo>
                    <a:close/>
                  </a:path>
                </a:pathLst>
              </a:custGeom>
              <a:solidFill>
                <a:srgbClr val="774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4"/>
              <p:cNvSpPr/>
              <p:nvPr/>
            </p:nvSpPr>
            <p:spPr>
              <a:xfrm>
                <a:off x="3393050" y="3402525"/>
                <a:ext cx="27100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631" extrusionOk="0">
                    <a:moveTo>
                      <a:pt x="1" y="0"/>
                    </a:moveTo>
                    <a:lnTo>
                      <a:pt x="179" y="631"/>
                    </a:lnTo>
                    <a:lnTo>
                      <a:pt x="1083" y="518"/>
                    </a:lnTo>
                    <a:lnTo>
                      <a:pt x="1062" y="483"/>
                    </a:lnTo>
                    <a:lnTo>
                      <a:pt x="942" y="483"/>
                    </a:lnTo>
                    <a:cubicBezTo>
                      <a:pt x="935" y="483"/>
                      <a:pt x="853" y="422"/>
                      <a:pt x="853" y="408"/>
                    </a:cubicBezTo>
                    <a:cubicBezTo>
                      <a:pt x="853" y="394"/>
                      <a:pt x="809" y="289"/>
                      <a:pt x="809" y="289"/>
                    </a:cubicBezTo>
                    <a:cubicBezTo>
                      <a:pt x="809" y="289"/>
                      <a:pt x="691" y="275"/>
                      <a:pt x="647" y="267"/>
                    </a:cubicBezTo>
                    <a:cubicBezTo>
                      <a:pt x="602" y="251"/>
                      <a:pt x="371" y="207"/>
                      <a:pt x="371" y="207"/>
                    </a:cubicBezTo>
                    <a:lnTo>
                      <a:pt x="350" y="89"/>
                    </a:lnTo>
                    <a:lnTo>
                      <a:pt x="179" y="6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4"/>
              <p:cNvSpPr/>
              <p:nvPr/>
            </p:nvSpPr>
            <p:spPr>
              <a:xfrm>
                <a:off x="3388250" y="3420150"/>
                <a:ext cx="26725" cy="24850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994" extrusionOk="0">
                    <a:moveTo>
                      <a:pt x="1069" y="0"/>
                    </a:moveTo>
                    <a:lnTo>
                      <a:pt x="349" y="96"/>
                    </a:lnTo>
                    <a:lnTo>
                      <a:pt x="1" y="994"/>
                    </a:lnTo>
                    <a:lnTo>
                      <a:pt x="1" y="994"/>
                    </a:lnTo>
                    <a:lnTo>
                      <a:pt x="252" y="757"/>
                    </a:lnTo>
                    <a:cubicBezTo>
                      <a:pt x="252" y="757"/>
                      <a:pt x="349" y="630"/>
                      <a:pt x="341" y="586"/>
                    </a:cubicBezTo>
                    <a:cubicBezTo>
                      <a:pt x="326" y="541"/>
                      <a:pt x="563" y="319"/>
                      <a:pt x="563" y="319"/>
                    </a:cubicBezTo>
                    <a:lnTo>
                      <a:pt x="668" y="178"/>
                    </a:lnTo>
                    <a:lnTo>
                      <a:pt x="956" y="111"/>
                    </a:lnTo>
                    <a:lnTo>
                      <a:pt x="1069" y="7"/>
                    </a:lnTo>
                    <a:lnTo>
                      <a:pt x="1069" y="0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4"/>
              <p:cNvSpPr/>
              <p:nvPr/>
            </p:nvSpPr>
            <p:spPr>
              <a:xfrm>
                <a:off x="3369350" y="3410300"/>
                <a:ext cx="18925" cy="2967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187" extrusionOk="0">
                    <a:moveTo>
                      <a:pt x="0" y="1"/>
                    </a:moveTo>
                    <a:cubicBezTo>
                      <a:pt x="0" y="1"/>
                      <a:pt x="110" y="216"/>
                      <a:pt x="148" y="238"/>
                    </a:cubicBezTo>
                    <a:cubicBezTo>
                      <a:pt x="178" y="268"/>
                      <a:pt x="230" y="416"/>
                      <a:pt x="230" y="423"/>
                    </a:cubicBezTo>
                    <a:cubicBezTo>
                      <a:pt x="230" y="430"/>
                      <a:pt x="216" y="542"/>
                      <a:pt x="216" y="542"/>
                    </a:cubicBezTo>
                    <a:lnTo>
                      <a:pt x="312" y="542"/>
                    </a:lnTo>
                    <a:lnTo>
                      <a:pt x="349" y="683"/>
                    </a:lnTo>
                    <a:lnTo>
                      <a:pt x="230" y="823"/>
                    </a:lnTo>
                    <a:lnTo>
                      <a:pt x="312" y="987"/>
                    </a:lnTo>
                    <a:lnTo>
                      <a:pt x="370" y="1186"/>
                    </a:lnTo>
                    <a:lnTo>
                      <a:pt x="757" y="3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4"/>
              <p:cNvSpPr/>
              <p:nvPr/>
            </p:nvSpPr>
            <p:spPr>
              <a:xfrm>
                <a:off x="3164825" y="3441650"/>
                <a:ext cx="89950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2144" extrusionOk="0">
                    <a:moveTo>
                      <a:pt x="921" y="0"/>
                    </a:moveTo>
                    <a:lnTo>
                      <a:pt x="1" y="644"/>
                    </a:lnTo>
                    <a:lnTo>
                      <a:pt x="1617" y="2143"/>
                    </a:lnTo>
                    <a:lnTo>
                      <a:pt x="3598" y="2143"/>
                    </a:lnTo>
                    <a:lnTo>
                      <a:pt x="3293" y="1951"/>
                    </a:lnTo>
                    <a:lnTo>
                      <a:pt x="2663" y="1356"/>
                    </a:lnTo>
                    <a:cubicBezTo>
                      <a:pt x="2663" y="1356"/>
                      <a:pt x="1654" y="1216"/>
                      <a:pt x="1633" y="1178"/>
                    </a:cubicBezTo>
                    <a:cubicBezTo>
                      <a:pt x="1610" y="1143"/>
                      <a:pt x="898" y="660"/>
                      <a:pt x="898" y="660"/>
                    </a:cubicBezTo>
                    <a:lnTo>
                      <a:pt x="921" y="0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44"/>
              <p:cNvSpPr/>
              <p:nvPr/>
            </p:nvSpPr>
            <p:spPr>
              <a:xfrm>
                <a:off x="3093275" y="3450350"/>
                <a:ext cx="78600" cy="35225"/>
              </a:xfrm>
              <a:custGeom>
                <a:avLst/>
                <a:gdLst/>
                <a:ahLst/>
                <a:cxnLst/>
                <a:rect l="l" t="t" r="r" b="b"/>
                <a:pathLst>
                  <a:path w="3144" h="140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467" y="305"/>
                      <a:pt x="490" y="327"/>
                    </a:cubicBezTo>
                    <a:cubicBezTo>
                      <a:pt x="511" y="341"/>
                      <a:pt x="970" y="378"/>
                      <a:pt x="970" y="378"/>
                    </a:cubicBezTo>
                    <a:lnTo>
                      <a:pt x="1001" y="608"/>
                    </a:lnTo>
                    <a:cubicBezTo>
                      <a:pt x="1001" y="608"/>
                      <a:pt x="1193" y="875"/>
                      <a:pt x="1230" y="891"/>
                    </a:cubicBezTo>
                    <a:cubicBezTo>
                      <a:pt x="1261" y="905"/>
                      <a:pt x="1558" y="935"/>
                      <a:pt x="1558" y="935"/>
                    </a:cubicBezTo>
                    <a:lnTo>
                      <a:pt x="1802" y="935"/>
                    </a:lnTo>
                    <a:lnTo>
                      <a:pt x="2209" y="1195"/>
                    </a:lnTo>
                    <a:lnTo>
                      <a:pt x="2706" y="1336"/>
                    </a:lnTo>
                    <a:lnTo>
                      <a:pt x="3144" y="1409"/>
                    </a:lnTo>
                    <a:lnTo>
                      <a:pt x="2216" y="3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4"/>
              <p:cNvSpPr/>
              <p:nvPr/>
            </p:nvSpPr>
            <p:spPr>
              <a:xfrm>
                <a:off x="3699925" y="3297950"/>
                <a:ext cx="37675" cy="4470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1788" extrusionOk="0">
                    <a:moveTo>
                      <a:pt x="82" y="1"/>
                    </a:moveTo>
                    <a:lnTo>
                      <a:pt x="0" y="474"/>
                    </a:lnTo>
                    <a:lnTo>
                      <a:pt x="600" y="579"/>
                    </a:lnTo>
                    <a:lnTo>
                      <a:pt x="794" y="987"/>
                    </a:lnTo>
                    <a:cubicBezTo>
                      <a:pt x="794" y="987"/>
                      <a:pt x="1075" y="1113"/>
                      <a:pt x="1068" y="1127"/>
                    </a:cubicBezTo>
                    <a:cubicBezTo>
                      <a:pt x="1061" y="1142"/>
                      <a:pt x="1506" y="1788"/>
                      <a:pt x="1506" y="1788"/>
                    </a:cubicBez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4"/>
              <p:cNvSpPr/>
              <p:nvPr/>
            </p:nvSpPr>
            <p:spPr>
              <a:xfrm>
                <a:off x="3360975" y="3342975"/>
                <a:ext cx="17825" cy="2397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959" extrusionOk="0">
                    <a:moveTo>
                      <a:pt x="1" y="1"/>
                    </a:moveTo>
                    <a:lnTo>
                      <a:pt x="1" y="134"/>
                    </a:lnTo>
                    <a:lnTo>
                      <a:pt x="106" y="254"/>
                    </a:lnTo>
                    <a:lnTo>
                      <a:pt x="239" y="425"/>
                    </a:lnTo>
                    <a:lnTo>
                      <a:pt x="394" y="483"/>
                    </a:lnTo>
                    <a:cubicBezTo>
                      <a:pt x="394" y="483"/>
                      <a:pt x="380" y="603"/>
                      <a:pt x="380" y="610"/>
                    </a:cubicBezTo>
                    <a:cubicBezTo>
                      <a:pt x="373" y="624"/>
                      <a:pt x="380" y="699"/>
                      <a:pt x="380" y="699"/>
                    </a:cubicBezTo>
                    <a:lnTo>
                      <a:pt x="506" y="736"/>
                    </a:lnTo>
                    <a:cubicBezTo>
                      <a:pt x="506" y="736"/>
                      <a:pt x="572" y="788"/>
                      <a:pt x="579" y="795"/>
                    </a:cubicBezTo>
                    <a:cubicBezTo>
                      <a:pt x="586" y="802"/>
                      <a:pt x="668" y="884"/>
                      <a:pt x="668" y="884"/>
                    </a:cubicBezTo>
                    <a:lnTo>
                      <a:pt x="712" y="959"/>
                    </a:lnTo>
                    <a:lnTo>
                      <a:pt x="595" y="4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4"/>
              <p:cNvSpPr/>
              <p:nvPr/>
            </p:nvSpPr>
            <p:spPr>
              <a:xfrm>
                <a:off x="2982550" y="3406800"/>
                <a:ext cx="106300" cy="964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3856" extrusionOk="0">
                    <a:moveTo>
                      <a:pt x="565" y="0"/>
                    </a:moveTo>
                    <a:lnTo>
                      <a:pt x="1" y="3856"/>
                    </a:lnTo>
                    <a:lnTo>
                      <a:pt x="3427" y="3856"/>
                    </a:lnTo>
                    <a:lnTo>
                      <a:pt x="4251" y="3605"/>
                    </a:lnTo>
                    <a:lnTo>
                      <a:pt x="4251" y="682"/>
                    </a:lnTo>
                    <a:lnTo>
                      <a:pt x="565" y="0"/>
                    </a:lnTo>
                    <a:close/>
                  </a:path>
                </a:pathLst>
              </a:custGeom>
              <a:solidFill>
                <a:srgbClr val="943764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4"/>
              <p:cNvSpPr/>
              <p:nvPr/>
            </p:nvSpPr>
            <p:spPr>
              <a:xfrm>
                <a:off x="2980525" y="3315175"/>
                <a:ext cx="128700" cy="188025"/>
              </a:xfrm>
              <a:custGeom>
                <a:avLst/>
                <a:gdLst/>
                <a:ahLst/>
                <a:cxnLst/>
                <a:rect l="l" t="t" r="r" b="b"/>
                <a:pathLst>
                  <a:path w="5148" h="7521" extrusionOk="0">
                    <a:moveTo>
                      <a:pt x="1639" y="0"/>
                    </a:moveTo>
                    <a:lnTo>
                      <a:pt x="0" y="6654"/>
                    </a:lnTo>
                    <a:lnTo>
                      <a:pt x="3508" y="7521"/>
                    </a:lnTo>
                    <a:lnTo>
                      <a:pt x="5148" y="862"/>
                    </a:lnTo>
                    <a:lnTo>
                      <a:pt x="1639" y="0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4"/>
              <p:cNvSpPr/>
              <p:nvPr/>
            </p:nvSpPr>
            <p:spPr>
              <a:xfrm>
                <a:off x="3012775" y="3333375"/>
                <a:ext cx="85325" cy="79000"/>
              </a:xfrm>
              <a:custGeom>
                <a:avLst/>
                <a:gdLst/>
                <a:ahLst/>
                <a:cxnLst/>
                <a:rect l="l" t="t" r="r" b="b"/>
                <a:pathLst>
                  <a:path w="3413" h="3160" extrusionOk="0">
                    <a:moveTo>
                      <a:pt x="609" y="0"/>
                    </a:moveTo>
                    <a:lnTo>
                      <a:pt x="0" y="2462"/>
                    </a:lnTo>
                    <a:lnTo>
                      <a:pt x="2804" y="3160"/>
                    </a:lnTo>
                    <a:lnTo>
                      <a:pt x="3413" y="689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774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44"/>
              <p:cNvSpPr/>
              <p:nvPr/>
            </p:nvSpPr>
            <p:spPr>
              <a:xfrm>
                <a:off x="2995375" y="3406800"/>
                <a:ext cx="85100" cy="787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151" extrusionOk="0">
                    <a:moveTo>
                      <a:pt x="600" y="0"/>
                    </a:moveTo>
                    <a:lnTo>
                      <a:pt x="1" y="2462"/>
                    </a:lnTo>
                    <a:lnTo>
                      <a:pt x="2804" y="3151"/>
                    </a:lnTo>
                    <a:lnTo>
                      <a:pt x="3404" y="689"/>
                    </a:lnTo>
                    <a:lnTo>
                      <a:pt x="600" y="0"/>
                    </a:lnTo>
                    <a:close/>
                  </a:path>
                </a:pathLst>
              </a:custGeom>
              <a:solidFill>
                <a:srgbClr val="774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4"/>
              <p:cNvSpPr/>
              <p:nvPr/>
            </p:nvSpPr>
            <p:spPr>
              <a:xfrm>
                <a:off x="2979225" y="3315175"/>
                <a:ext cx="42300" cy="166350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6654" extrusionOk="0">
                    <a:moveTo>
                      <a:pt x="1691" y="0"/>
                    </a:moveTo>
                    <a:lnTo>
                      <a:pt x="1588" y="97"/>
                    </a:lnTo>
                    <a:lnTo>
                      <a:pt x="0" y="6453"/>
                    </a:lnTo>
                    <a:lnTo>
                      <a:pt x="52" y="6654"/>
                    </a:lnTo>
                    <a:lnTo>
                      <a:pt x="1691" y="0"/>
                    </a:lnTo>
                    <a:close/>
                  </a:path>
                </a:pathLst>
              </a:custGeom>
              <a:solidFill>
                <a:srgbClr val="F37C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4"/>
              <p:cNvSpPr/>
              <p:nvPr/>
            </p:nvSpPr>
            <p:spPr>
              <a:xfrm>
                <a:off x="3091050" y="3241225"/>
                <a:ext cx="114775" cy="182650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7306" extrusionOk="0">
                    <a:moveTo>
                      <a:pt x="3612" y="0"/>
                    </a:moveTo>
                    <a:lnTo>
                      <a:pt x="0" y="518"/>
                    </a:lnTo>
                    <a:lnTo>
                      <a:pt x="979" y="7305"/>
                    </a:lnTo>
                    <a:lnTo>
                      <a:pt x="4591" y="6785"/>
                    </a:lnTo>
                    <a:lnTo>
                      <a:pt x="3612" y="0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4"/>
              <p:cNvSpPr/>
              <p:nvPr/>
            </p:nvSpPr>
            <p:spPr>
              <a:xfrm>
                <a:off x="3101050" y="3259025"/>
                <a:ext cx="80475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3219" h="2922" extrusionOk="0">
                    <a:moveTo>
                      <a:pt x="2856" y="0"/>
                    </a:moveTo>
                    <a:lnTo>
                      <a:pt x="1" y="415"/>
                    </a:lnTo>
                    <a:lnTo>
                      <a:pt x="364" y="2921"/>
                    </a:lnTo>
                    <a:lnTo>
                      <a:pt x="3219" y="2513"/>
                    </a:lnTo>
                    <a:lnTo>
                      <a:pt x="2856" y="0"/>
                    </a:lnTo>
                    <a:close/>
                  </a:path>
                </a:pathLst>
              </a:custGeom>
              <a:solidFill>
                <a:srgbClr val="774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4"/>
              <p:cNvSpPr/>
              <p:nvPr/>
            </p:nvSpPr>
            <p:spPr>
              <a:xfrm>
                <a:off x="3111600" y="3332975"/>
                <a:ext cx="80475" cy="73100"/>
              </a:xfrm>
              <a:custGeom>
                <a:avLst/>
                <a:gdLst/>
                <a:ahLst/>
                <a:cxnLst/>
                <a:rect l="l" t="t" r="r" b="b"/>
                <a:pathLst>
                  <a:path w="3219" h="2924" extrusionOk="0">
                    <a:moveTo>
                      <a:pt x="2856" y="0"/>
                    </a:moveTo>
                    <a:lnTo>
                      <a:pt x="1" y="408"/>
                    </a:lnTo>
                    <a:lnTo>
                      <a:pt x="364" y="2923"/>
                    </a:lnTo>
                    <a:lnTo>
                      <a:pt x="3219" y="2515"/>
                    </a:lnTo>
                    <a:lnTo>
                      <a:pt x="2856" y="0"/>
                    </a:lnTo>
                    <a:close/>
                  </a:path>
                </a:pathLst>
              </a:custGeom>
              <a:solidFill>
                <a:srgbClr val="774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4"/>
              <p:cNvSpPr/>
              <p:nvPr/>
            </p:nvSpPr>
            <p:spPr>
              <a:xfrm>
                <a:off x="3088825" y="3254175"/>
                <a:ext cx="26725" cy="169700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6788" extrusionOk="0">
                    <a:moveTo>
                      <a:pt x="89" y="0"/>
                    </a:moveTo>
                    <a:lnTo>
                      <a:pt x="0" y="283"/>
                    </a:lnTo>
                    <a:lnTo>
                      <a:pt x="912" y="6616"/>
                    </a:lnTo>
                    <a:lnTo>
                      <a:pt x="1068" y="6787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F37C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4"/>
              <p:cNvSpPr/>
              <p:nvPr/>
            </p:nvSpPr>
            <p:spPr>
              <a:xfrm>
                <a:off x="3093050" y="3332450"/>
                <a:ext cx="635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74" extrusionOk="0">
                    <a:moveTo>
                      <a:pt x="0" y="0"/>
                    </a:moveTo>
                    <a:lnTo>
                      <a:pt x="0" y="14"/>
                    </a:lnTo>
                    <a:lnTo>
                      <a:pt x="253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0C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4"/>
              <p:cNvSpPr/>
              <p:nvPr/>
            </p:nvSpPr>
            <p:spPr>
              <a:xfrm>
                <a:off x="3093050" y="3332800"/>
                <a:ext cx="10250" cy="35075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403" extrusionOk="0">
                    <a:moveTo>
                      <a:pt x="0" y="0"/>
                    </a:moveTo>
                    <a:lnTo>
                      <a:pt x="171" y="705"/>
                    </a:lnTo>
                    <a:lnTo>
                      <a:pt x="202" y="712"/>
                    </a:lnTo>
                    <a:lnTo>
                      <a:pt x="187" y="764"/>
                    </a:lnTo>
                    <a:lnTo>
                      <a:pt x="335" y="1403"/>
                    </a:lnTo>
                    <a:lnTo>
                      <a:pt x="410" y="1143"/>
                    </a:lnTo>
                    <a:lnTo>
                      <a:pt x="276" y="216"/>
                    </a:lnTo>
                    <a:lnTo>
                      <a:pt x="253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43764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4"/>
              <p:cNvSpPr/>
              <p:nvPr/>
            </p:nvSpPr>
            <p:spPr>
              <a:xfrm>
                <a:off x="3097325" y="3350425"/>
                <a:ext cx="775" cy="1475"/>
              </a:xfrm>
              <a:custGeom>
                <a:avLst/>
                <a:gdLst/>
                <a:ahLst/>
                <a:cxnLst/>
                <a:rect l="l" t="t" r="r" b="b"/>
                <a:pathLst>
                  <a:path w="31" h="59" extrusionOk="0">
                    <a:moveTo>
                      <a:pt x="0" y="0"/>
                    </a:moveTo>
                    <a:lnTo>
                      <a:pt x="16" y="59"/>
                    </a:lnTo>
                    <a:lnTo>
                      <a:pt x="31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51F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4"/>
              <p:cNvSpPr/>
              <p:nvPr/>
            </p:nvSpPr>
            <p:spPr>
              <a:xfrm>
                <a:off x="3099950" y="3338175"/>
                <a:ext cx="3350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929" extrusionOk="0">
                    <a:moveTo>
                      <a:pt x="0" y="1"/>
                    </a:moveTo>
                    <a:lnTo>
                      <a:pt x="134" y="928"/>
                    </a:lnTo>
                    <a:lnTo>
                      <a:pt x="134" y="928"/>
                    </a:lnTo>
                    <a:lnTo>
                      <a:pt x="134" y="928"/>
                    </a:lnTo>
                    <a:close/>
                  </a:path>
                </a:pathLst>
              </a:custGeom>
              <a:solidFill>
                <a:srgbClr val="6D37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6" name="Google Shape;1126;p44"/>
            <p:cNvGrpSpPr/>
            <p:nvPr/>
          </p:nvGrpSpPr>
          <p:grpSpPr>
            <a:xfrm rot="-2093839">
              <a:off x="3234552" y="2360493"/>
              <a:ext cx="57811" cy="590459"/>
              <a:chOff x="2808825" y="2290075"/>
              <a:chExt cx="22475" cy="229550"/>
            </a:xfrm>
          </p:grpSpPr>
          <p:sp>
            <p:nvSpPr>
              <p:cNvPr id="1127" name="Google Shape;1127;p44"/>
              <p:cNvSpPr/>
              <p:nvPr/>
            </p:nvSpPr>
            <p:spPr>
              <a:xfrm>
                <a:off x="2820725" y="2290075"/>
                <a:ext cx="10575" cy="177250"/>
              </a:xfrm>
              <a:custGeom>
                <a:avLst/>
                <a:gdLst/>
                <a:ahLst/>
                <a:cxnLst/>
                <a:rect l="l" t="t" r="r" b="b"/>
                <a:pathLst>
                  <a:path w="423" h="7090" extrusionOk="0">
                    <a:moveTo>
                      <a:pt x="7" y="0"/>
                    </a:moveTo>
                    <a:cubicBezTo>
                      <a:pt x="7" y="0"/>
                      <a:pt x="0" y="111"/>
                      <a:pt x="0" y="305"/>
                    </a:cubicBezTo>
                    <a:cubicBezTo>
                      <a:pt x="0" y="497"/>
                      <a:pt x="0" y="771"/>
                      <a:pt x="7" y="1106"/>
                    </a:cubicBezTo>
                    <a:cubicBezTo>
                      <a:pt x="14" y="1438"/>
                      <a:pt x="22" y="1832"/>
                      <a:pt x="36" y="2247"/>
                    </a:cubicBezTo>
                    <a:cubicBezTo>
                      <a:pt x="52" y="2455"/>
                      <a:pt x="59" y="2670"/>
                      <a:pt x="66" y="2885"/>
                    </a:cubicBezTo>
                    <a:cubicBezTo>
                      <a:pt x="80" y="3108"/>
                      <a:pt x="89" y="3330"/>
                      <a:pt x="103" y="3544"/>
                    </a:cubicBezTo>
                    <a:cubicBezTo>
                      <a:pt x="118" y="3767"/>
                      <a:pt x="134" y="3989"/>
                      <a:pt x="148" y="4212"/>
                    </a:cubicBezTo>
                    <a:cubicBezTo>
                      <a:pt x="155" y="4427"/>
                      <a:pt x="178" y="4642"/>
                      <a:pt x="192" y="4851"/>
                    </a:cubicBezTo>
                    <a:cubicBezTo>
                      <a:pt x="223" y="5265"/>
                      <a:pt x="258" y="5652"/>
                      <a:pt x="289" y="5984"/>
                    </a:cubicBezTo>
                    <a:cubicBezTo>
                      <a:pt x="319" y="6319"/>
                      <a:pt x="356" y="6593"/>
                      <a:pt x="378" y="6785"/>
                    </a:cubicBezTo>
                    <a:cubicBezTo>
                      <a:pt x="401" y="6979"/>
                      <a:pt x="415" y="7090"/>
                      <a:pt x="415" y="7090"/>
                    </a:cubicBezTo>
                    <a:lnTo>
                      <a:pt x="415" y="6785"/>
                    </a:lnTo>
                    <a:cubicBezTo>
                      <a:pt x="415" y="6586"/>
                      <a:pt x="422" y="6312"/>
                      <a:pt x="415" y="5977"/>
                    </a:cubicBezTo>
                    <a:cubicBezTo>
                      <a:pt x="408" y="5644"/>
                      <a:pt x="392" y="5258"/>
                      <a:pt x="378" y="4835"/>
                    </a:cubicBezTo>
                    <a:cubicBezTo>
                      <a:pt x="370" y="4628"/>
                      <a:pt x="363" y="4413"/>
                      <a:pt x="347" y="4197"/>
                    </a:cubicBezTo>
                    <a:cubicBezTo>
                      <a:pt x="340" y="3982"/>
                      <a:pt x="326" y="3759"/>
                      <a:pt x="319" y="3537"/>
                    </a:cubicBezTo>
                    <a:cubicBezTo>
                      <a:pt x="303" y="3314"/>
                      <a:pt x="289" y="3092"/>
                      <a:pt x="274" y="2877"/>
                    </a:cubicBezTo>
                    <a:cubicBezTo>
                      <a:pt x="258" y="2654"/>
                      <a:pt x="244" y="2441"/>
                      <a:pt x="230" y="2232"/>
                    </a:cubicBezTo>
                    <a:cubicBezTo>
                      <a:pt x="200" y="1818"/>
                      <a:pt x="162" y="1431"/>
                      <a:pt x="134" y="1097"/>
                    </a:cubicBezTo>
                    <a:cubicBezTo>
                      <a:pt x="96" y="771"/>
                      <a:pt x="66" y="497"/>
                      <a:pt x="45" y="296"/>
                    </a:cubicBezTo>
                    <a:cubicBezTo>
                      <a:pt x="22" y="103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4"/>
              <p:cNvSpPr/>
              <p:nvPr/>
            </p:nvSpPr>
            <p:spPr>
              <a:xfrm>
                <a:off x="2808825" y="2395000"/>
                <a:ext cx="10575" cy="12462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4985" extrusionOk="0">
                    <a:moveTo>
                      <a:pt x="8" y="0"/>
                    </a:moveTo>
                    <a:cubicBezTo>
                      <a:pt x="8" y="0"/>
                      <a:pt x="1" y="312"/>
                      <a:pt x="8" y="787"/>
                    </a:cubicBezTo>
                    <a:cubicBezTo>
                      <a:pt x="15" y="1017"/>
                      <a:pt x="22" y="1291"/>
                      <a:pt x="45" y="1588"/>
                    </a:cubicBezTo>
                    <a:cubicBezTo>
                      <a:pt x="53" y="1729"/>
                      <a:pt x="60" y="1883"/>
                      <a:pt x="67" y="2033"/>
                    </a:cubicBezTo>
                    <a:cubicBezTo>
                      <a:pt x="83" y="2188"/>
                      <a:pt x="90" y="2344"/>
                      <a:pt x="104" y="2499"/>
                    </a:cubicBezTo>
                    <a:cubicBezTo>
                      <a:pt x="120" y="2656"/>
                      <a:pt x="134" y="2811"/>
                      <a:pt x="142" y="2967"/>
                    </a:cubicBezTo>
                    <a:cubicBezTo>
                      <a:pt x="156" y="3115"/>
                      <a:pt x="179" y="3263"/>
                      <a:pt x="193" y="3412"/>
                    </a:cubicBezTo>
                    <a:cubicBezTo>
                      <a:pt x="223" y="3701"/>
                      <a:pt x="254" y="3975"/>
                      <a:pt x="289" y="4206"/>
                    </a:cubicBezTo>
                    <a:cubicBezTo>
                      <a:pt x="350" y="4673"/>
                      <a:pt x="416" y="4984"/>
                      <a:pt x="416" y="4984"/>
                    </a:cubicBezTo>
                    <a:cubicBezTo>
                      <a:pt x="416" y="4984"/>
                      <a:pt x="423" y="4666"/>
                      <a:pt x="409" y="4197"/>
                    </a:cubicBezTo>
                    <a:cubicBezTo>
                      <a:pt x="409" y="3961"/>
                      <a:pt x="394" y="3694"/>
                      <a:pt x="378" y="3396"/>
                    </a:cubicBezTo>
                    <a:cubicBezTo>
                      <a:pt x="371" y="3249"/>
                      <a:pt x="364" y="3101"/>
                      <a:pt x="350" y="2944"/>
                    </a:cubicBezTo>
                    <a:cubicBezTo>
                      <a:pt x="343" y="2797"/>
                      <a:pt x="327" y="2640"/>
                      <a:pt x="320" y="2485"/>
                    </a:cubicBezTo>
                    <a:cubicBezTo>
                      <a:pt x="305" y="2328"/>
                      <a:pt x="289" y="2174"/>
                      <a:pt x="275" y="2017"/>
                    </a:cubicBezTo>
                    <a:cubicBezTo>
                      <a:pt x="261" y="1862"/>
                      <a:pt x="245" y="1714"/>
                      <a:pt x="231" y="1572"/>
                    </a:cubicBezTo>
                    <a:cubicBezTo>
                      <a:pt x="200" y="1277"/>
                      <a:pt x="165" y="1010"/>
                      <a:pt x="134" y="771"/>
                    </a:cubicBezTo>
                    <a:cubicBezTo>
                      <a:pt x="67" y="312"/>
                      <a:pt x="8" y="0"/>
                      <a:pt x="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9" name="Google Shape;1129;p44"/>
            <p:cNvGrpSpPr/>
            <p:nvPr/>
          </p:nvGrpSpPr>
          <p:grpSpPr>
            <a:xfrm rot="2535972">
              <a:off x="276973" y="2209597"/>
              <a:ext cx="57810" cy="590448"/>
              <a:chOff x="2808825" y="2290075"/>
              <a:chExt cx="22475" cy="229550"/>
            </a:xfrm>
          </p:grpSpPr>
          <p:sp>
            <p:nvSpPr>
              <p:cNvPr id="1130" name="Google Shape;1130;p44"/>
              <p:cNvSpPr/>
              <p:nvPr/>
            </p:nvSpPr>
            <p:spPr>
              <a:xfrm>
                <a:off x="2820725" y="2290075"/>
                <a:ext cx="10575" cy="177250"/>
              </a:xfrm>
              <a:custGeom>
                <a:avLst/>
                <a:gdLst/>
                <a:ahLst/>
                <a:cxnLst/>
                <a:rect l="l" t="t" r="r" b="b"/>
                <a:pathLst>
                  <a:path w="423" h="7090" extrusionOk="0">
                    <a:moveTo>
                      <a:pt x="7" y="0"/>
                    </a:moveTo>
                    <a:cubicBezTo>
                      <a:pt x="7" y="0"/>
                      <a:pt x="0" y="111"/>
                      <a:pt x="0" y="305"/>
                    </a:cubicBezTo>
                    <a:cubicBezTo>
                      <a:pt x="0" y="497"/>
                      <a:pt x="0" y="771"/>
                      <a:pt x="7" y="1106"/>
                    </a:cubicBezTo>
                    <a:cubicBezTo>
                      <a:pt x="14" y="1438"/>
                      <a:pt x="22" y="1832"/>
                      <a:pt x="36" y="2247"/>
                    </a:cubicBezTo>
                    <a:cubicBezTo>
                      <a:pt x="52" y="2455"/>
                      <a:pt x="59" y="2670"/>
                      <a:pt x="66" y="2885"/>
                    </a:cubicBezTo>
                    <a:cubicBezTo>
                      <a:pt x="80" y="3108"/>
                      <a:pt x="89" y="3330"/>
                      <a:pt x="103" y="3544"/>
                    </a:cubicBezTo>
                    <a:cubicBezTo>
                      <a:pt x="118" y="3767"/>
                      <a:pt x="134" y="3989"/>
                      <a:pt x="148" y="4212"/>
                    </a:cubicBezTo>
                    <a:cubicBezTo>
                      <a:pt x="155" y="4427"/>
                      <a:pt x="178" y="4642"/>
                      <a:pt x="192" y="4851"/>
                    </a:cubicBezTo>
                    <a:cubicBezTo>
                      <a:pt x="223" y="5265"/>
                      <a:pt x="258" y="5652"/>
                      <a:pt x="289" y="5984"/>
                    </a:cubicBezTo>
                    <a:cubicBezTo>
                      <a:pt x="319" y="6319"/>
                      <a:pt x="356" y="6593"/>
                      <a:pt x="378" y="6785"/>
                    </a:cubicBezTo>
                    <a:cubicBezTo>
                      <a:pt x="401" y="6979"/>
                      <a:pt x="415" y="7090"/>
                      <a:pt x="415" y="7090"/>
                    </a:cubicBezTo>
                    <a:lnTo>
                      <a:pt x="415" y="6785"/>
                    </a:lnTo>
                    <a:cubicBezTo>
                      <a:pt x="415" y="6586"/>
                      <a:pt x="422" y="6312"/>
                      <a:pt x="415" y="5977"/>
                    </a:cubicBezTo>
                    <a:cubicBezTo>
                      <a:pt x="408" y="5644"/>
                      <a:pt x="392" y="5258"/>
                      <a:pt x="378" y="4835"/>
                    </a:cubicBezTo>
                    <a:cubicBezTo>
                      <a:pt x="370" y="4628"/>
                      <a:pt x="363" y="4413"/>
                      <a:pt x="347" y="4197"/>
                    </a:cubicBezTo>
                    <a:cubicBezTo>
                      <a:pt x="340" y="3982"/>
                      <a:pt x="326" y="3759"/>
                      <a:pt x="319" y="3537"/>
                    </a:cubicBezTo>
                    <a:cubicBezTo>
                      <a:pt x="303" y="3314"/>
                      <a:pt x="289" y="3092"/>
                      <a:pt x="274" y="2877"/>
                    </a:cubicBezTo>
                    <a:cubicBezTo>
                      <a:pt x="258" y="2654"/>
                      <a:pt x="244" y="2441"/>
                      <a:pt x="230" y="2232"/>
                    </a:cubicBezTo>
                    <a:cubicBezTo>
                      <a:pt x="200" y="1818"/>
                      <a:pt x="162" y="1431"/>
                      <a:pt x="134" y="1097"/>
                    </a:cubicBezTo>
                    <a:cubicBezTo>
                      <a:pt x="96" y="771"/>
                      <a:pt x="66" y="497"/>
                      <a:pt x="45" y="296"/>
                    </a:cubicBezTo>
                    <a:cubicBezTo>
                      <a:pt x="22" y="103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4"/>
              <p:cNvSpPr/>
              <p:nvPr/>
            </p:nvSpPr>
            <p:spPr>
              <a:xfrm>
                <a:off x="2808825" y="2395000"/>
                <a:ext cx="10575" cy="12462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4985" extrusionOk="0">
                    <a:moveTo>
                      <a:pt x="8" y="0"/>
                    </a:moveTo>
                    <a:cubicBezTo>
                      <a:pt x="8" y="0"/>
                      <a:pt x="1" y="312"/>
                      <a:pt x="8" y="787"/>
                    </a:cubicBezTo>
                    <a:cubicBezTo>
                      <a:pt x="15" y="1017"/>
                      <a:pt x="22" y="1291"/>
                      <a:pt x="45" y="1588"/>
                    </a:cubicBezTo>
                    <a:cubicBezTo>
                      <a:pt x="53" y="1729"/>
                      <a:pt x="60" y="1883"/>
                      <a:pt x="67" y="2033"/>
                    </a:cubicBezTo>
                    <a:cubicBezTo>
                      <a:pt x="83" y="2188"/>
                      <a:pt x="90" y="2344"/>
                      <a:pt x="104" y="2499"/>
                    </a:cubicBezTo>
                    <a:cubicBezTo>
                      <a:pt x="120" y="2656"/>
                      <a:pt x="134" y="2811"/>
                      <a:pt x="142" y="2967"/>
                    </a:cubicBezTo>
                    <a:cubicBezTo>
                      <a:pt x="156" y="3115"/>
                      <a:pt x="179" y="3263"/>
                      <a:pt x="193" y="3412"/>
                    </a:cubicBezTo>
                    <a:cubicBezTo>
                      <a:pt x="223" y="3701"/>
                      <a:pt x="254" y="3975"/>
                      <a:pt x="289" y="4206"/>
                    </a:cubicBezTo>
                    <a:cubicBezTo>
                      <a:pt x="350" y="4673"/>
                      <a:pt x="416" y="4984"/>
                      <a:pt x="416" y="4984"/>
                    </a:cubicBezTo>
                    <a:cubicBezTo>
                      <a:pt x="416" y="4984"/>
                      <a:pt x="423" y="4666"/>
                      <a:pt x="409" y="4197"/>
                    </a:cubicBezTo>
                    <a:cubicBezTo>
                      <a:pt x="409" y="3961"/>
                      <a:pt x="394" y="3694"/>
                      <a:pt x="378" y="3396"/>
                    </a:cubicBezTo>
                    <a:cubicBezTo>
                      <a:pt x="371" y="3249"/>
                      <a:pt x="364" y="3101"/>
                      <a:pt x="350" y="2944"/>
                    </a:cubicBezTo>
                    <a:cubicBezTo>
                      <a:pt x="343" y="2797"/>
                      <a:pt x="327" y="2640"/>
                      <a:pt x="320" y="2485"/>
                    </a:cubicBezTo>
                    <a:cubicBezTo>
                      <a:pt x="305" y="2328"/>
                      <a:pt x="289" y="2174"/>
                      <a:pt x="275" y="2017"/>
                    </a:cubicBezTo>
                    <a:cubicBezTo>
                      <a:pt x="261" y="1862"/>
                      <a:pt x="245" y="1714"/>
                      <a:pt x="231" y="1572"/>
                    </a:cubicBezTo>
                    <a:cubicBezTo>
                      <a:pt x="200" y="1277"/>
                      <a:pt x="165" y="1010"/>
                      <a:pt x="134" y="771"/>
                    </a:cubicBezTo>
                    <a:cubicBezTo>
                      <a:pt x="67" y="312"/>
                      <a:pt x="8" y="0"/>
                      <a:pt x="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2" name="Google Shape;1132;p44"/>
            <p:cNvGrpSpPr/>
            <p:nvPr/>
          </p:nvGrpSpPr>
          <p:grpSpPr>
            <a:xfrm rot="5185487">
              <a:off x="1594844" y="1845340"/>
              <a:ext cx="57810" cy="590450"/>
              <a:chOff x="2808825" y="2290075"/>
              <a:chExt cx="22475" cy="229550"/>
            </a:xfrm>
          </p:grpSpPr>
          <p:sp>
            <p:nvSpPr>
              <p:cNvPr id="1133" name="Google Shape;1133;p44"/>
              <p:cNvSpPr/>
              <p:nvPr/>
            </p:nvSpPr>
            <p:spPr>
              <a:xfrm>
                <a:off x="2820725" y="2290075"/>
                <a:ext cx="10575" cy="177250"/>
              </a:xfrm>
              <a:custGeom>
                <a:avLst/>
                <a:gdLst/>
                <a:ahLst/>
                <a:cxnLst/>
                <a:rect l="l" t="t" r="r" b="b"/>
                <a:pathLst>
                  <a:path w="423" h="7090" extrusionOk="0">
                    <a:moveTo>
                      <a:pt x="7" y="0"/>
                    </a:moveTo>
                    <a:cubicBezTo>
                      <a:pt x="7" y="0"/>
                      <a:pt x="0" y="111"/>
                      <a:pt x="0" y="305"/>
                    </a:cubicBezTo>
                    <a:cubicBezTo>
                      <a:pt x="0" y="497"/>
                      <a:pt x="0" y="771"/>
                      <a:pt x="7" y="1106"/>
                    </a:cubicBezTo>
                    <a:cubicBezTo>
                      <a:pt x="14" y="1438"/>
                      <a:pt x="22" y="1832"/>
                      <a:pt x="36" y="2247"/>
                    </a:cubicBezTo>
                    <a:cubicBezTo>
                      <a:pt x="52" y="2455"/>
                      <a:pt x="59" y="2670"/>
                      <a:pt x="66" y="2885"/>
                    </a:cubicBezTo>
                    <a:cubicBezTo>
                      <a:pt x="80" y="3108"/>
                      <a:pt x="89" y="3330"/>
                      <a:pt x="103" y="3544"/>
                    </a:cubicBezTo>
                    <a:cubicBezTo>
                      <a:pt x="118" y="3767"/>
                      <a:pt x="134" y="3989"/>
                      <a:pt x="148" y="4212"/>
                    </a:cubicBezTo>
                    <a:cubicBezTo>
                      <a:pt x="155" y="4427"/>
                      <a:pt x="178" y="4642"/>
                      <a:pt x="192" y="4851"/>
                    </a:cubicBezTo>
                    <a:cubicBezTo>
                      <a:pt x="223" y="5265"/>
                      <a:pt x="258" y="5652"/>
                      <a:pt x="289" y="5984"/>
                    </a:cubicBezTo>
                    <a:cubicBezTo>
                      <a:pt x="319" y="6319"/>
                      <a:pt x="356" y="6593"/>
                      <a:pt x="378" y="6785"/>
                    </a:cubicBezTo>
                    <a:cubicBezTo>
                      <a:pt x="401" y="6979"/>
                      <a:pt x="415" y="7090"/>
                      <a:pt x="415" y="7090"/>
                    </a:cubicBezTo>
                    <a:lnTo>
                      <a:pt x="415" y="6785"/>
                    </a:lnTo>
                    <a:cubicBezTo>
                      <a:pt x="415" y="6586"/>
                      <a:pt x="422" y="6312"/>
                      <a:pt x="415" y="5977"/>
                    </a:cubicBezTo>
                    <a:cubicBezTo>
                      <a:pt x="408" y="5644"/>
                      <a:pt x="392" y="5258"/>
                      <a:pt x="378" y="4835"/>
                    </a:cubicBezTo>
                    <a:cubicBezTo>
                      <a:pt x="370" y="4628"/>
                      <a:pt x="363" y="4413"/>
                      <a:pt x="347" y="4197"/>
                    </a:cubicBezTo>
                    <a:cubicBezTo>
                      <a:pt x="340" y="3982"/>
                      <a:pt x="326" y="3759"/>
                      <a:pt x="319" y="3537"/>
                    </a:cubicBezTo>
                    <a:cubicBezTo>
                      <a:pt x="303" y="3314"/>
                      <a:pt x="289" y="3092"/>
                      <a:pt x="274" y="2877"/>
                    </a:cubicBezTo>
                    <a:cubicBezTo>
                      <a:pt x="258" y="2654"/>
                      <a:pt x="244" y="2441"/>
                      <a:pt x="230" y="2232"/>
                    </a:cubicBezTo>
                    <a:cubicBezTo>
                      <a:pt x="200" y="1818"/>
                      <a:pt x="162" y="1431"/>
                      <a:pt x="134" y="1097"/>
                    </a:cubicBezTo>
                    <a:cubicBezTo>
                      <a:pt x="96" y="771"/>
                      <a:pt x="66" y="497"/>
                      <a:pt x="45" y="296"/>
                    </a:cubicBezTo>
                    <a:cubicBezTo>
                      <a:pt x="22" y="103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4"/>
              <p:cNvSpPr/>
              <p:nvPr/>
            </p:nvSpPr>
            <p:spPr>
              <a:xfrm>
                <a:off x="2808825" y="2395000"/>
                <a:ext cx="10575" cy="12462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4985" extrusionOk="0">
                    <a:moveTo>
                      <a:pt x="8" y="0"/>
                    </a:moveTo>
                    <a:cubicBezTo>
                      <a:pt x="8" y="0"/>
                      <a:pt x="1" y="312"/>
                      <a:pt x="8" y="787"/>
                    </a:cubicBezTo>
                    <a:cubicBezTo>
                      <a:pt x="15" y="1017"/>
                      <a:pt x="22" y="1291"/>
                      <a:pt x="45" y="1588"/>
                    </a:cubicBezTo>
                    <a:cubicBezTo>
                      <a:pt x="53" y="1729"/>
                      <a:pt x="60" y="1883"/>
                      <a:pt x="67" y="2033"/>
                    </a:cubicBezTo>
                    <a:cubicBezTo>
                      <a:pt x="83" y="2188"/>
                      <a:pt x="90" y="2344"/>
                      <a:pt x="104" y="2499"/>
                    </a:cubicBezTo>
                    <a:cubicBezTo>
                      <a:pt x="120" y="2656"/>
                      <a:pt x="134" y="2811"/>
                      <a:pt x="142" y="2967"/>
                    </a:cubicBezTo>
                    <a:cubicBezTo>
                      <a:pt x="156" y="3115"/>
                      <a:pt x="179" y="3263"/>
                      <a:pt x="193" y="3412"/>
                    </a:cubicBezTo>
                    <a:cubicBezTo>
                      <a:pt x="223" y="3701"/>
                      <a:pt x="254" y="3975"/>
                      <a:pt x="289" y="4206"/>
                    </a:cubicBezTo>
                    <a:cubicBezTo>
                      <a:pt x="350" y="4673"/>
                      <a:pt x="416" y="4984"/>
                      <a:pt x="416" y="4984"/>
                    </a:cubicBezTo>
                    <a:cubicBezTo>
                      <a:pt x="416" y="4984"/>
                      <a:pt x="423" y="4666"/>
                      <a:pt x="409" y="4197"/>
                    </a:cubicBezTo>
                    <a:cubicBezTo>
                      <a:pt x="409" y="3961"/>
                      <a:pt x="394" y="3694"/>
                      <a:pt x="378" y="3396"/>
                    </a:cubicBezTo>
                    <a:cubicBezTo>
                      <a:pt x="371" y="3249"/>
                      <a:pt x="364" y="3101"/>
                      <a:pt x="350" y="2944"/>
                    </a:cubicBezTo>
                    <a:cubicBezTo>
                      <a:pt x="343" y="2797"/>
                      <a:pt x="327" y="2640"/>
                      <a:pt x="320" y="2485"/>
                    </a:cubicBezTo>
                    <a:cubicBezTo>
                      <a:pt x="305" y="2328"/>
                      <a:pt x="289" y="2174"/>
                      <a:pt x="275" y="2017"/>
                    </a:cubicBezTo>
                    <a:cubicBezTo>
                      <a:pt x="261" y="1862"/>
                      <a:pt x="245" y="1714"/>
                      <a:pt x="231" y="1572"/>
                    </a:cubicBezTo>
                    <a:cubicBezTo>
                      <a:pt x="200" y="1277"/>
                      <a:pt x="165" y="1010"/>
                      <a:pt x="134" y="771"/>
                    </a:cubicBezTo>
                    <a:cubicBezTo>
                      <a:pt x="67" y="312"/>
                      <a:pt x="8" y="0"/>
                      <a:pt x="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146" name="Picture 2" descr="Escuela Nacional de Estudios Superiores Unidad Mérida ...">
            <a:extLst>
              <a:ext uri="{FF2B5EF4-FFF2-40B4-BE49-F238E27FC236}">
                <a16:creationId xmlns:a16="http://schemas.microsoft.com/office/drawing/2014/main" id="{D44F602E-C8F5-95BE-799C-C8DC862AB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23" y="189607"/>
            <a:ext cx="1709702" cy="99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69E5F-EA9A-124B-06F4-801BEB223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i="0" dirty="0">
                <a:effectLst/>
                <a:latin typeface="Söhne"/>
              </a:rPr>
              <a:t>Medidas Preventivas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954712-C937-7872-D1B8-F1F923C8FF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  <a:t>Desarrollo resiliente: Inversiones en infraestructura resistente a terremotos y sistemas de alerta temprana son cruciales para mitigar los futuros impactos de desastres.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  <a:t>Enfoque en la comunidad: La educación pública sobre la preparación para desastres es esencial para construir la resiliencia local.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1874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aití y República Dominicana, unidos en la prevención de desastres naturales">
            <a:extLst>
              <a:ext uri="{FF2B5EF4-FFF2-40B4-BE49-F238E27FC236}">
                <a16:creationId xmlns:a16="http://schemas.microsoft.com/office/drawing/2014/main" id="{DE9764D3-BF14-A027-F18D-D0367508D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99" y="131268"/>
            <a:ext cx="3995390" cy="27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a reconstrucción de Haití: El camino hacia la recuperación tras el  terremoto | Noticias ONU">
            <a:extLst>
              <a:ext uri="{FF2B5EF4-FFF2-40B4-BE49-F238E27FC236}">
                <a16:creationId xmlns:a16="http://schemas.microsoft.com/office/drawing/2014/main" id="{9E205CC5-8A58-65C1-0769-5C2D454BF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32515"/>
            <a:ext cx="3995391" cy="266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47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F7875-6642-0A98-6CBD-676445D1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i="0" dirty="0">
                <a:effectLst/>
                <a:latin typeface="Söhne"/>
              </a:rPr>
              <a:t>Conclusión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185601-A447-E06D-F632-C90CFAA7B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" b="0" i="0" dirty="0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  <a:t>El terremoto en Haití de 2010 destaca la interconexión entre desarrollo y desastre. Los desafíos previos al desastre pueden aumentar la vulnerabilidad y magnificar el impacto. En última instancia, los desastres son el resultado de una construcción social compleja que involucra factores humanos, económicos y ambientales.</a:t>
            </a:r>
            <a:endParaRPr lang="es-MX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122" name="Picture 2" descr="Haití supera 700 muertes por el terremoto y EE. UU. despliega equipos de  búsqueda">
            <a:extLst>
              <a:ext uri="{FF2B5EF4-FFF2-40B4-BE49-F238E27FC236}">
                <a16:creationId xmlns:a16="http://schemas.microsoft.com/office/drawing/2014/main" id="{60E0929B-B220-BEBE-0F6C-01B9D23A9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325" y="2246734"/>
            <a:ext cx="3227349" cy="26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40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6" name="Google Shape;3166;p83"/>
          <p:cNvSpPr txBox="1"/>
          <p:nvPr/>
        </p:nvSpPr>
        <p:spPr>
          <a:xfrm>
            <a:off x="723450" y="1187975"/>
            <a:ext cx="7697100" cy="3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1400" i="1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Terremoto en Haití: las causas persistentes de un desastre que no ha terminado</a:t>
            </a:r>
            <a:r>
              <a:rPr lang="es-ES" sz="140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. (2010, marzo 1). Nueva Sociedad | Democracia y política en América Latina. </a:t>
            </a:r>
            <a:r>
              <a:rPr lang="es-ES" sz="1400" dirty="0">
                <a:solidFill>
                  <a:schemeClr val="bg1"/>
                </a:solidFill>
                <a:effectLst/>
                <a:latin typeface="Georgia" panose="02040502050405020303" pitchFamily="18" charset="0"/>
                <a:hlinkClick r:id="rId3"/>
              </a:rPr>
              <a:t>https://nuso.org/articulo/terremoto-en-haiti-las-causas-persistentes-de-un-desastre-que-no-ha-terminado/</a:t>
            </a:r>
            <a:endParaRPr lang="es-ES" sz="1400" dirty="0"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  <a:p>
            <a:r>
              <a:rPr lang="es-ES" i="1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Terremoto en Haití – nuestra respuesta</a:t>
            </a:r>
            <a:r>
              <a:rPr lang="es-ES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. (2022, mayo 25). Oxfam International. </a:t>
            </a:r>
            <a:r>
              <a:rPr lang="es-ES" dirty="0">
                <a:solidFill>
                  <a:schemeClr val="bg1"/>
                </a:solidFill>
                <a:effectLst/>
                <a:latin typeface="Georgia" panose="02040502050405020303" pitchFamily="18" charset="0"/>
                <a:hlinkClick r:id="rId4"/>
              </a:rPr>
              <a:t>https://www.oxfam.org/es/terremoto-en-haiti-nuestra-respuesta</a:t>
            </a:r>
            <a:endParaRPr lang="es-ES" dirty="0"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  <a:p>
            <a:r>
              <a:rPr lang="es-MX" i="1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Haití 2010</a:t>
            </a:r>
            <a:r>
              <a:rPr lang="es-MX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. (s/f). OHCHR. Recuperado el 19 de agosto de 2023, de </a:t>
            </a:r>
            <a:r>
              <a:rPr lang="es-MX" dirty="0">
                <a:solidFill>
                  <a:schemeClr val="bg1"/>
                </a:solidFill>
                <a:effectLst/>
                <a:latin typeface="Georgia" panose="02040502050405020303" pitchFamily="18" charset="0"/>
                <a:hlinkClick r:id="rId5"/>
              </a:rPr>
              <a:t>https://www.ohchr.org/es/about-us/memorial/haiti-2010</a:t>
            </a:r>
            <a:endParaRPr lang="es-MX" dirty="0"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  <a:p>
            <a:r>
              <a:rPr lang="es-ES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BBC News Mundo. (2021, agosto 14). El terremoto de Haití deja ya más de 2.100 muertos y casi 10.000 heridos. </a:t>
            </a:r>
            <a:r>
              <a:rPr lang="es-ES" i="1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BBC</a:t>
            </a:r>
            <a:r>
              <a:rPr lang="es-ES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. </a:t>
            </a:r>
            <a:r>
              <a:rPr lang="es-ES" dirty="0">
                <a:solidFill>
                  <a:schemeClr val="bg1"/>
                </a:solidFill>
                <a:effectLst/>
                <a:latin typeface="Georgia" panose="02040502050405020303" pitchFamily="18" charset="0"/>
                <a:hlinkClick r:id="rId6"/>
              </a:rPr>
              <a:t>https://www.bbc.com/mundo/noticias-internacional-58214474</a:t>
            </a:r>
            <a:endParaRPr lang="es-ES" dirty="0"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  <a:p>
            <a:endParaRPr lang="es-ES" dirty="0"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  <a:p>
            <a:br>
              <a:rPr lang="es-ES" dirty="0">
                <a:solidFill>
                  <a:schemeClr val="bg1"/>
                </a:solidFill>
                <a:effectLst/>
              </a:rPr>
            </a:br>
            <a:endParaRPr lang="es-MX" dirty="0"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  <a:p>
            <a:br>
              <a:rPr lang="es-MX" dirty="0">
                <a:solidFill>
                  <a:schemeClr val="bg1"/>
                </a:solidFill>
                <a:effectLst/>
              </a:rPr>
            </a:br>
            <a:endParaRPr lang="es-ES" dirty="0"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  <a:p>
            <a:br>
              <a:rPr lang="es-ES" dirty="0">
                <a:effectLst/>
              </a:rPr>
            </a:br>
            <a:endParaRPr lang="es-ES" sz="1400" dirty="0"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  <a:p>
            <a:br>
              <a:rPr lang="es-ES" sz="1400" dirty="0">
                <a:effectLst/>
              </a:rPr>
            </a:br>
            <a:endParaRPr lang="en-US" sz="1100" b="1" dirty="0">
              <a:solidFill>
                <a:schemeClr val="dk2"/>
              </a:solidFill>
            </a:endParaRPr>
          </a:p>
        </p:txBody>
      </p:sp>
      <p:sp>
        <p:nvSpPr>
          <p:cNvPr id="3167" name="Google Shape;3167;p83"/>
          <p:cNvSpPr txBox="1">
            <a:spLocks noGrp="1"/>
          </p:cNvSpPr>
          <p:nvPr>
            <p:ph type="title"/>
          </p:nvPr>
        </p:nvSpPr>
        <p:spPr>
          <a:xfrm>
            <a:off x="723450" y="511025"/>
            <a:ext cx="7697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Bibliografía</a:t>
            </a:r>
            <a:br>
              <a:rPr lang="es" dirty="0"/>
            </a:b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47"/>
          <p:cNvSpPr txBox="1">
            <a:spLocks noGrp="1"/>
          </p:cNvSpPr>
          <p:nvPr>
            <p:ph type="title"/>
          </p:nvPr>
        </p:nvSpPr>
        <p:spPr>
          <a:xfrm>
            <a:off x="683941" y="534988"/>
            <a:ext cx="4464484" cy="906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 b="1" i="0" dirty="0">
                <a:effectLst/>
                <a:latin typeface="Söhne"/>
              </a:rPr>
              <a:t>Clasificación</a:t>
            </a:r>
            <a:endParaRPr dirty="0"/>
          </a:p>
        </p:txBody>
      </p:sp>
      <p:sp>
        <p:nvSpPr>
          <p:cNvPr id="1187" name="Google Shape;1187;p47"/>
          <p:cNvSpPr txBox="1">
            <a:spLocks noGrp="1"/>
          </p:cNvSpPr>
          <p:nvPr>
            <p:ph type="subTitle" idx="1"/>
          </p:nvPr>
        </p:nvSpPr>
        <p:spPr>
          <a:xfrm>
            <a:off x="1229611" y="1623946"/>
            <a:ext cx="37494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1800" b="0" i="0" dirty="0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  <a:t>Clasificación: Terremoto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800" b="0" i="0" dirty="0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  <a:t>Magnitud: 7.0 en la escala de Richter</a:t>
            </a:r>
          </a:p>
        </p:txBody>
      </p:sp>
      <p:grpSp>
        <p:nvGrpSpPr>
          <p:cNvPr id="1188" name="Google Shape;1188;p47"/>
          <p:cNvGrpSpPr/>
          <p:nvPr/>
        </p:nvGrpSpPr>
        <p:grpSpPr>
          <a:xfrm flipH="1">
            <a:off x="201613" y="3517965"/>
            <a:ext cx="1075963" cy="283729"/>
            <a:chOff x="6699675" y="3907353"/>
            <a:chExt cx="1075963" cy="283729"/>
          </a:xfrm>
        </p:grpSpPr>
        <p:sp>
          <p:nvSpPr>
            <p:cNvPr id="1189" name="Google Shape;1189;p47"/>
            <p:cNvSpPr/>
            <p:nvPr/>
          </p:nvSpPr>
          <p:spPr>
            <a:xfrm>
              <a:off x="6699675" y="3907353"/>
              <a:ext cx="745679" cy="283729"/>
            </a:xfrm>
            <a:custGeom>
              <a:avLst/>
              <a:gdLst/>
              <a:ahLst/>
              <a:cxnLst/>
              <a:rect l="l" t="t" r="r" b="b"/>
              <a:pathLst>
                <a:path w="117107" h="44559" extrusionOk="0">
                  <a:moveTo>
                    <a:pt x="61404" y="0"/>
                  </a:moveTo>
                  <a:cubicBezTo>
                    <a:pt x="50249" y="0"/>
                    <a:pt x="41010" y="8188"/>
                    <a:pt x="39378" y="18876"/>
                  </a:cubicBezTo>
                  <a:cubicBezTo>
                    <a:pt x="39210" y="18891"/>
                    <a:pt x="39026" y="18904"/>
                    <a:pt x="38846" y="18916"/>
                  </a:cubicBezTo>
                  <a:cubicBezTo>
                    <a:pt x="31563" y="19550"/>
                    <a:pt x="25826" y="24939"/>
                    <a:pt x="24439" y="31756"/>
                  </a:cubicBezTo>
                  <a:cubicBezTo>
                    <a:pt x="22821" y="31361"/>
                    <a:pt x="21145" y="31146"/>
                    <a:pt x="19428" y="31146"/>
                  </a:cubicBezTo>
                  <a:cubicBezTo>
                    <a:pt x="18835" y="31146"/>
                    <a:pt x="18237" y="31171"/>
                    <a:pt x="17635" y="31224"/>
                  </a:cubicBezTo>
                  <a:cubicBezTo>
                    <a:pt x="9423" y="31936"/>
                    <a:pt x="2749" y="37328"/>
                    <a:pt x="0" y="44546"/>
                  </a:cubicBezTo>
                  <a:lnTo>
                    <a:pt x="61289" y="44546"/>
                  </a:lnTo>
                  <a:cubicBezTo>
                    <a:pt x="61326" y="44546"/>
                    <a:pt x="61366" y="44558"/>
                    <a:pt x="61404" y="44558"/>
                  </a:cubicBezTo>
                  <a:cubicBezTo>
                    <a:pt x="61444" y="44558"/>
                    <a:pt x="61481" y="44546"/>
                    <a:pt x="61522" y="44546"/>
                  </a:cubicBezTo>
                  <a:lnTo>
                    <a:pt x="116445" y="44546"/>
                  </a:lnTo>
                  <a:cubicBezTo>
                    <a:pt x="116874" y="42602"/>
                    <a:pt x="117107" y="40565"/>
                    <a:pt x="117107" y="38482"/>
                  </a:cubicBezTo>
                  <a:cubicBezTo>
                    <a:pt x="117107" y="23089"/>
                    <a:pt x="104628" y="10623"/>
                    <a:pt x="89248" y="10623"/>
                  </a:cubicBezTo>
                  <a:cubicBezTo>
                    <a:pt x="86412" y="10623"/>
                    <a:pt x="83678" y="11052"/>
                    <a:pt x="81085" y="11842"/>
                  </a:cubicBezTo>
                  <a:cubicBezTo>
                    <a:pt x="77341" y="4792"/>
                    <a:pt x="69930" y="0"/>
                    <a:pt x="61404" y="0"/>
                  </a:cubicBezTo>
                  <a:close/>
                </a:path>
              </a:pathLst>
            </a:custGeom>
            <a:solidFill>
              <a:srgbClr val="BD3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7"/>
            <p:cNvSpPr/>
            <p:nvPr/>
          </p:nvSpPr>
          <p:spPr>
            <a:xfrm>
              <a:off x="7233821" y="3984889"/>
              <a:ext cx="541817" cy="206192"/>
            </a:xfrm>
            <a:custGeom>
              <a:avLst/>
              <a:gdLst/>
              <a:ahLst/>
              <a:cxnLst/>
              <a:rect l="l" t="t" r="r" b="b"/>
              <a:pathLst>
                <a:path w="85091" h="32382" extrusionOk="0">
                  <a:moveTo>
                    <a:pt x="44612" y="0"/>
                  </a:moveTo>
                  <a:cubicBezTo>
                    <a:pt x="36514" y="0"/>
                    <a:pt x="29803" y="5949"/>
                    <a:pt x="28609" y="13723"/>
                  </a:cubicBezTo>
                  <a:cubicBezTo>
                    <a:pt x="28482" y="13723"/>
                    <a:pt x="28351" y="13736"/>
                    <a:pt x="28221" y="13748"/>
                  </a:cubicBezTo>
                  <a:cubicBezTo>
                    <a:pt x="22934" y="14215"/>
                    <a:pt x="18764" y="18127"/>
                    <a:pt x="17753" y="23077"/>
                  </a:cubicBezTo>
                  <a:cubicBezTo>
                    <a:pt x="16574" y="22787"/>
                    <a:pt x="15352" y="22634"/>
                    <a:pt x="14104" y="22634"/>
                  </a:cubicBezTo>
                  <a:cubicBezTo>
                    <a:pt x="13677" y="22634"/>
                    <a:pt x="13248" y="22652"/>
                    <a:pt x="12815" y="22688"/>
                  </a:cubicBezTo>
                  <a:cubicBezTo>
                    <a:pt x="6842" y="23208"/>
                    <a:pt x="1997" y="27132"/>
                    <a:pt x="0" y="32381"/>
                  </a:cubicBezTo>
                  <a:lnTo>
                    <a:pt x="84611" y="32381"/>
                  </a:lnTo>
                  <a:cubicBezTo>
                    <a:pt x="84922" y="30954"/>
                    <a:pt x="85090" y="29477"/>
                    <a:pt x="85090" y="27962"/>
                  </a:cubicBezTo>
                  <a:cubicBezTo>
                    <a:pt x="85090" y="16780"/>
                    <a:pt x="76032" y="7725"/>
                    <a:pt x="64852" y="7725"/>
                  </a:cubicBezTo>
                  <a:cubicBezTo>
                    <a:pt x="62791" y="7725"/>
                    <a:pt x="60794" y="8036"/>
                    <a:pt x="58928" y="8605"/>
                  </a:cubicBezTo>
                  <a:lnTo>
                    <a:pt x="58916" y="8605"/>
                  </a:lnTo>
                  <a:cubicBezTo>
                    <a:pt x="56195" y="3486"/>
                    <a:pt x="50818" y="0"/>
                    <a:pt x="44612" y="0"/>
                  </a:cubicBezTo>
                  <a:close/>
                </a:path>
              </a:pathLst>
            </a:custGeom>
            <a:solidFill>
              <a:srgbClr val="943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1" name="Google Shape;1191;p47"/>
          <p:cNvGrpSpPr/>
          <p:nvPr/>
        </p:nvGrpSpPr>
        <p:grpSpPr>
          <a:xfrm>
            <a:off x="8428900" y="3611410"/>
            <a:ext cx="585674" cy="190288"/>
            <a:chOff x="8043500" y="4376785"/>
            <a:chExt cx="585674" cy="190288"/>
          </a:xfrm>
        </p:grpSpPr>
        <p:sp>
          <p:nvSpPr>
            <p:cNvPr id="1192" name="Google Shape;1192;p47"/>
            <p:cNvSpPr/>
            <p:nvPr/>
          </p:nvSpPr>
          <p:spPr>
            <a:xfrm>
              <a:off x="8043500" y="4376785"/>
              <a:ext cx="380516" cy="190283"/>
            </a:xfrm>
            <a:custGeom>
              <a:avLst/>
              <a:gdLst/>
              <a:ahLst/>
              <a:cxnLst/>
              <a:rect l="l" t="t" r="r" b="b"/>
              <a:pathLst>
                <a:path w="15418" h="7710" extrusionOk="0">
                  <a:moveTo>
                    <a:pt x="7709" y="1"/>
                  </a:moveTo>
                  <a:cubicBezTo>
                    <a:pt x="3446" y="1"/>
                    <a:pt x="0" y="3449"/>
                    <a:pt x="0" y="7709"/>
                  </a:cubicBezTo>
                  <a:lnTo>
                    <a:pt x="15418" y="7709"/>
                  </a:lnTo>
                  <a:cubicBezTo>
                    <a:pt x="15418" y="3449"/>
                    <a:pt x="11972" y="1"/>
                    <a:pt x="77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7"/>
            <p:cNvSpPr/>
            <p:nvPr/>
          </p:nvSpPr>
          <p:spPr>
            <a:xfrm>
              <a:off x="8341050" y="4422973"/>
              <a:ext cx="288124" cy="144100"/>
            </a:xfrm>
            <a:custGeom>
              <a:avLst/>
              <a:gdLst/>
              <a:ahLst/>
              <a:cxnLst/>
              <a:rect l="l" t="t" r="r" b="b"/>
              <a:pathLst>
                <a:path w="15418" h="7710" extrusionOk="0">
                  <a:moveTo>
                    <a:pt x="7709" y="1"/>
                  </a:moveTo>
                  <a:cubicBezTo>
                    <a:pt x="3446" y="1"/>
                    <a:pt x="0" y="3449"/>
                    <a:pt x="0" y="7709"/>
                  </a:cubicBezTo>
                  <a:lnTo>
                    <a:pt x="15418" y="7709"/>
                  </a:lnTo>
                  <a:cubicBezTo>
                    <a:pt x="15418" y="3449"/>
                    <a:pt x="11972" y="1"/>
                    <a:pt x="77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4" name="Google Shape;1194;p47"/>
          <p:cNvGrpSpPr/>
          <p:nvPr/>
        </p:nvGrpSpPr>
        <p:grpSpPr>
          <a:xfrm>
            <a:off x="5396217" y="1217362"/>
            <a:ext cx="2640337" cy="2561325"/>
            <a:chOff x="5396217" y="1217362"/>
            <a:chExt cx="2640337" cy="2561325"/>
          </a:xfrm>
        </p:grpSpPr>
        <p:grpSp>
          <p:nvGrpSpPr>
            <p:cNvPr id="1195" name="Google Shape;1195;p47"/>
            <p:cNvGrpSpPr/>
            <p:nvPr/>
          </p:nvGrpSpPr>
          <p:grpSpPr>
            <a:xfrm>
              <a:off x="5559333" y="1311623"/>
              <a:ext cx="2392250" cy="2467065"/>
              <a:chOff x="238300" y="2628600"/>
              <a:chExt cx="824175" cy="849950"/>
            </a:xfrm>
          </p:grpSpPr>
          <p:sp>
            <p:nvSpPr>
              <p:cNvPr id="1196" name="Google Shape;1196;p47"/>
              <p:cNvSpPr/>
              <p:nvPr/>
            </p:nvSpPr>
            <p:spPr>
              <a:xfrm>
                <a:off x="558675" y="2646775"/>
                <a:ext cx="56950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4251" extrusionOk="0">
                    <a:moveTo>
                      <a:pt x="1" y="0"/>
                    </a:moveTo>
                    <a:lnTo>
                      <a:pt x="1" y="506"/>
                    </a:lnTo>
                    <a:lnTo>
                      <a:pt x="268" y="513"/>
                    </a:lnTo>
                    <a:lnTo>
                      <a:pt x="268" y="4251"/>
                    </a:lnTo>
                    <a:lnTo>
                      <a:pt x="2153" y="3960"/>
                    </a:lnTo>
                    <a:lnTo>
                      <a:pt x="2153" y="564"/>
                    </a:lnTo>
                    <a:lnTo>
                      <a:pt x="2277" y="572"/>
                    </a:lnTo>
                    <a:lnTo>
                      <a:pt x="2277" y="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D3E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7"/>
              <p:cNvSpPr/>
              <p:nvPr/>
            </p:nvSpPr>
            <p:spPr>
              <a:xfrm>
                <a:off x="733525" y="2628600"/>
                <a:ext cx="59725" cy="11000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4400" extrusionOk="0">
                    <a:moveTo>
                      <a:pt x="2389" y="1"/>
                    </a:moveTo>
                    <a:lnTo>
                      <a:pt x="0" y="268"/>
                    </a:lnTo>
                    <a:lnTo>
                      <a:pt x="0" y="772"/>
                    </a:lnTo>
                    <a:lnTo>
                      <a:pt x="246" y="743"/>
                    </a:lnTo>
                    <a:lnTo>
                      <a:pt x="246" y="4399"/>
                    </a:lnTo>
                    <a:lnTo>
                      <a:pt x="2122" y="4118"/>
                    </a:lnTo>
                    <a:lnTo>
                      <a:pt x="2122" y="535"/>
                    </a:lnTo>
                    <a:lnTo>
                      <a:pt x="2389" y="505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rgbClr val="BD3E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7"/>
              <p:cNvSpPr/>
              <p:nvPr/>
            </p:nvSpPr>
            <p:spPr>
              <a:xfrm>
                <a:off x="343050" y="3147025"/>
                <a:ext cx="32850" cy="99600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3984" extrusionOk="0">
                    <a:moveTo>
                      <a:pt x="0" y="0"/>
                    </a:moveTo>
                    <a:lnTo>
                      <a:pt x="0" y="3984"/>
                    </a:lnTo>
                    <a:lnTo>
                      <a:pt x="1314" y="3984"/>
                    </a:lnTo>
                    <a:lnTo>
                      <a:pt x="1314" y="0"/>
                    </a:lnTo>
                    <a:close/>
                  </a:path>
                </a:pathLst>
              </a:custGeom>
              <a:solidFill>
                <a:srgbClr val="BD3E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7"/>
              <p:cNvSpPr/>
              <p:nvPr/>
            </p:nvSpPr>
            <p:spPr>
              <a:xfrm>
                <a:off x="924850" y="2992550"/>
                <a:ext cx="11375" cy="564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2257" extrusionOk="0">
                    <a:moveTo>
                      <a:pt x="216" y="1"/>
                    </a:moveTo>
                    <a:lnTo>
                      <a:pt x="1" y="24"/>
                    </a:lnTo>
                    <a:lnTo>
                      <a:pt x="1" y="2205"/>
                    </a:lnTo>
                    <a:lnTo>
                      <a:pt x="455" y="22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7"/>
              <p:cNvSpPr/>
              <p:nvPr/>
            </p:nvSpPr>
            <p:spPr>
              <a:xfrm>
                <a:off x="925075" y="2936750"/>
                <a:ext cx="19125" cy="60875"/>
              </a:xfrm>
              <a:custGeom>
                <a:avLst/>
                <a:gdLst/>
                <a:ahLst/>
                <a:cxnLst/>
                <a:rect l="l" t="t" r="r" b="b"/>
                <a:pathLst>
                  <a:path w="765" h="2435" extrusionOk="0">
                    <a:moveTo>
                      <a:pt x="326" y="1"/>
                    </a:moveTo>
                    <a:lnTo>
                      <a:pt x="1" y="2277"/>
                    </a:lnTo>
                    <a:lnTo>
                      <a:pt x="156" y="2434"/>
                    </a:lnTo>
                    <a:lnTo>
                      <a:pt x="764" y="60"/>
                    </a:lnTo>
                    <a:lnTo>
                      <a:pt x="326" y="1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7"/>
              <p:cNvSpPr/>
              <p:nvPr/>
            </p:nvSpPr>
            <p:spPr>
              <a:xfrm>
                <a:off x="280975" y="3334075"/>
                <a:ext cx="222675" cy="144475"/>
              </a:xfrm>
              <a:custGeom>
                <a:avLst/>
                <a:gdLst/>
                <a:ahLst/>
                <a:cxnLst/>
                <a:rect l="l" t="t" r="r" b="b"/>
                <a:pathLst>
                  <a:path w="8907" h="5779" extrusionOk="0">
                    <a:moveTo>
                      <a:pt x="0" y="1"/>
                    </a:moveTo>
                    <a:lnTo>
                      <a:pt x="223" y="3221"/>
                    </a:lnTo>
                    <a:lnTo>
                      <a:pt x="223" y="3301"/>
                    </a:lnTo>
                    <a:lnTo>
                      <a:pt x="244" y="3561"/>
                    </a:lnTo>
                    <a:lnTo>
                      <a:pt x="274" y="4022"/>
                    </a:lnTo>
                    <a:lnTo>
                      <a:pt x="312" y="4563"/>
                    </a:lnTo>
                    <a:lnTo>
                      <a:pt x="392" y="5779"/>
                    </a:lnTo>
                    <a:lnTo>
                      <a:pt x="8907" y="5779"/>
                    </a:lnTo>
                    <a:lnTo>
                      <a:pt x="8750" y="3450"/>
                    </a:lnTo>
                    <a:lnTo>
                      <a:pt x="8729" y="3109"/>
                    </a:lnTo>
                    <a:lnTo>
                      <a:pt x="8713" y="2938"/>
                    </a:lnTo>
                    <a:lnTo>
                      <a:pt x="8713" y="2886"/>
                    </a:lnTo>
                    <a:lnTo>
                      <a:pt x="8617" y="1558"/>
                    </a:lnTo>
                    <a:lnTo>
                      <a:pt x="8558" y="587"/>
                    </a:lnTo>
                    <a:lnTo>
                      <a:pt x="8551" y="542"/>
                    </a:lnTo>
                    <a:lnTo>
                      <a:pt x="8521" y="97"/>
                    </a:lnTo>
                    <a:lnTo>
                      <a:pt x="8514" y="1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47"/>
              <p:cNvSpPr/>
              <p:nvPr/>
            </p:nvSpPr>
            <p:spPr>
              <a:xfrm>
                <a:off x="282800" y="3336500"/>
                <a:ext cx="305400" cy="142050"/>
              </a:xfrm>
              <a:custGeom>
                <a:avLst/>
                <a:gdLst/>
                <a:ahLst/>
                <a:cxnLst/>
                <a:rect l="l" t="t" r="r" b="b"/>
                <a:pathLst>
                  <a:path w="12216" h="5682" extrusionOk="0">
                    <a:moveTo>
                      <a:pt x="0" y="0"/>
                    </a:moveTo>
                    <a:lnTo>
                      <a:pt x="157" y="3124"/>
                    </a:lnTo>
                    <a:lnTo>
                      <a:pt x="164" y="3204"/>
                    </a:lnTo>
                    <a:lnTo>
                      <a:pt x="178" y="3464"/>
                    </a:lnTo>
                    <a:lnTo>
                      <a:pt x="201" y="3925"/>
                    </a:lnTo>
                    <a:lnTo>
                      <a:pt x="230" y="4466"/>
                    </a:lnTo>
                    <a:lnTo>
                      <a:pt x="3478" y="4466"/>
                    </a:lnTo>
                    <a:lnTo>
                      <a:pt x="3701" y="5682"/>
                    </a:lnTo>
                    <a:lnTo>
                      <a:pt x="12216" y="5682"/>
                    </a:lnTo>
                    <a:lnTo>
                      <a:pt x="12186" y="5527"/>
                    </a:lnTo>
                    <a:lnTo>
                      <a:pt x="11532" y="1988"/>
                    </a:lnTo>
                    <a:lnTo>
                      <a:pt x="11518" y="1869"/>
                    </a:lnTo>
                    <a:lnTo>
                      <a:pt x="8677" y="1869"/>
                    </a:lnTo>
                    <a:lnTo>
                      <a:pt x="8619" y="721"/>
                    </a:lnTo>
                    <a:lnTo>
                      <a:pt x="8611" y="468"/>
                    </a:lnTo>
                    <a:lnTo>
                      <a:pt x="8581" y="0"/>
                    </a:lnTo>
                    <a:close/>
                  </a:path>
                </a:pathLst>
              </a:custGeom>
              <a:solidFill>
                <a:srgbClr val="943764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7"/>
              <p:cNvSpPr/>
              <p:nvPr/>
            </p:nvSpPr>
            <p:spPr>
              <a:xfrm>
                <a:off x="247375" y="3152750"/>
                <a:ext cx="258100" cy="265375"/>
              </a:xfrm>
              <a:custGeom>
                <a:avLst/>
                <a:gdLst/>
                <a:ahLst/>
                <a:cxnLst/>
                <a:rect l="l" t="t" r="r" b="b"/>
                <a:pathLst>
                  <a:path w="10324" h="10615" extrusionOk="0">
                    <a:moveTo>
                      <a:pt x="10324" y="1"/>
                    </a:moveTo>
                    <a:lnTo>
                      <a:pt x="2745" y="1291"/>
                    </a:lnTo>
                    <a:lnTo>
                      <a:pt x="0" y="10614"/>
                    </a:lnTo>
                    <a:lnTo>
                      <a:pt x="0" y="10614"/>
                    </a:lnTo>
                    <a:lnTo>
                      <a:pt x="9413" y="10235"/>
                    </a:lnTo>
                    <a:lnTo>
                      <a:pt x="10324" y="1"/>
                    </a:lnTo>
                    <a:close/>
                  </a:path>
                </a:pathLst>
              </a:custGeom>
              <a:solidFill>
                <a:srgbClr val="BD3E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7"/>
              <p:cNvSpPr/>
              <p:nvPr/>
            </p:nvSpPr>
            <p:spPr>
              <a:xfrm>
                <a:off x="247375" y="3182800"/>
                <a:ext cx="162850" cy="235325"/>
              </a:xfrm>
              <a:custGeom>
                <a:avLst/>
                <a:gdLst/>
                <a:ahLst/>
                <a:cxnLst/>
                <a:rect l="l" t="t" r="r" b="b"/>
                <a:pathLst>
                  <a:path w="6514" h="9413" extrusionOk="0">
                    <a:moveTo>
                      <a:pt x="3272" y="0"/>
                    </a:moveTo>
                    <a:lnTo>
                      <a:pt x="2745" y="89"/>
                    </a:lnTo>
                    <a:lnTo>
                      <a:pt x="0" y="9412"/>
                    </a:lnTo>
                    <a:lnTo>
                      <a:pt x="6513" y="9145"/>
                    </a:lnTo>
                    <a:lnTo>
                      <a:pt x="3272" y="0"/>
                    </a:lnTo>
                    <a:close/>
                  </a:path>
                </a:pathLst>
              </a:custGeom>
              <a:solidFill>
                <a:srgbClr val="943764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7"/>
              <p:cNvSpPr/>
              <p:nvPr/>
            </p:nvSpPr>
            <p:spPr>
              <a:xfrm>
                <a:off x="238300" y="3407900"/>
                <a:ext cx="236625" cy="16900"/>
              </a:xfrm>
              <a:custGeom>
                <a:avLst/>
                <a:gdLst/>
                <a:ahLst/>
                <a:cxnLst/>
                <a:rect l="l" t="t" r="r" b="b"/>
                <a:pathLst>
                  <a:path w="9465" h="676" extrusionOk="0">
                    <a:moveTo>
                      <a:pt x="9464" y="1"/>
                    </a:moveTo>
                    <a:lnTo>
                      <a:pt x="0" y="341"/>
                    </a:lnTo>
                    <a:lnTo>
                      <a:pt x="0" y="675"/>
                    </a:lnTo>
                    <a:lnTo>
                      <a:pt x="9464" y="341"/>
                    </a:lnTo>
                    <a:lnTo>
                      <a:pt x="9464" y="1"/>
                    </a:lnTo>
                    <a:close/>
                  </a:path>
                </a:pathLst>
              </a:custGeom>
              <a:solidFill>
                <a:srgbClr val="F37C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7"/>
              <p:cNvSpPr/>
              <p:nvPr/>
            </p:nvSpPr>
            <p:spPr>
              <a:xfrm>
                <a:off x="344150" y="2968275"/>
                <a:ext cx="55475" cy="32850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314" extrusionOk="0">
                    <a:moveTo>
                      <a:pt x="2064" y="0"/>
                    </a:moveTo>
                    <a:lnTo>
                      <a:pt x="1" y="321"/>
                    </a:lnTo>
                    <a:lnTo>
                      <a:pt x="157" y="1314"/>
                    </a:lnTo>
                    <a:lnTo>
                      <a:pt x="2218" y="995"/>
                    </a:lnTo>
                    <a:lnTo>
                      <a:pt x="2064" y="0"/>
                    </a:lnTo>
                    <a:close/>
                  </a:path>
                </a:pathLst>
              </a:custGeom>
              <a:solidFill>
                <a:srgbClr val="BD3E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7"/>
              <p:cNvSpPr/>
              <p:nvPr/>
            </p:nvSpPr>
            <p:spPr>
              <a:xfrm>
                <a:off x="323025" y="3035025"/>
                <a:ext cx="58075" cy="45850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1834" extrusionOk="0">
                    <a:moveTo>
                      <a:pt x="454" y="0"/>
                    </a:moveTo>
                    <a:lnTo>
                      <a:pt x="0" y="906"/>
                    </a:lnTo>
                    <a:lnTo>
                      <a:pt x="1878" y="1833"/>
                    </a:lnTo>
                    <a:lnTo>
                      <a:pt x="2323" y="927"/>
                    </a:lnTo>
                    <a:lnTo>
                      <a:pt x="454" y="0"/>
                    </a:lnTo>
                    <a:close/>
                  </a:path>
                </a:pathLst>
              </a:custGeom>
              <a:solidFill>
                <a:srgbClr val="BD3E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7"/>
              <p:cNvSpPr/>
              <p:nvPr/>
            </p:nvSpPr>
            <p:spPr>
              <a:xfrm>
                <a:off x="688475" y="2678500"/>
                <a:ext cx="374000" cy="255300"/>
              </a:xfrm>
              <a:custGeom>
                <a:avLst/>
                <a:gdLst/>
                <a:ahLst/>
                <a:cxnLst/>
                <a:rect l="l" t="t" r="r" b="b"/>
                <a:pathLst>
                  <a:path w="14960" h="10212" extrusionOk="0">
                    <a:moveTo>
                      <a:pt x="10599" y="0"/>
                    </a:moveTo>
                    <a:lnTo>
                      <a:pt x="1" y="4754"/>
                    </a:lnTo>
                    <a:lnTo>
                      <a:pt x="14514" y="10212"/>
                    </a:lnTo>
                    <a:lnTo>
                      <a:pt x="14959" y="9722"/>
                    </a:lnTo>
                    <a:lnTo>
                      <a:pt x="10599" y="0"/>
                    </a:lnTo>
                    <a:close/>
                  </a:path>
                </a:pathLst>
              </a:custGeom>
              <a:solidFill>
                <a:srgbClr val="F37C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47"/>
              <p:cNvSpPr/>
              <p:nvPr/>
            </p:nvSpPr>
            <p:spPr>
              <a:xfrm>
                <a:off x="665650" y="2686625"/>
                <a:ext cx="385700" cy="304325"/>
              </a:xfrm>
              <a:custGeom>
                <a:avLst/>
                <a:gdLst/>
                <a:ahLst/>
                <a:cxnLst/>
                <a:rect l="l" t="t" r="r" b="b"/>
                <a:pathLst>
                  <a:path w="15428" h="12173" extrusionOk="0">
                    <a:moveTo>
                      <a:pt x="10874" y="1"/>
                    </a:moveTo>
                    <a:lnTo>
                      <a:pt x="246" y="4696"/>
                    </a:lnTo>
                    <a:lnTo>
                      <a:pt x="1" y="12172"/>
                    </a:lnTo>
                    <a:lnTo>
                      <a:pt x="1" y="12172"/>
                    </a:lnTo>
                    <a:lnTo>
                      <a:pt x="15427" y="9887"/>
                    </a:lnTo>
                    <a:lnTo>
                      <a:pt x="10874" y="1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47"/>
              <p:cNvSpPr/>
              <p:nvPr/>
            </p:nvSpPr>
            <p:spPr>
              <a:xfrm>
                <a:off x="760025" y="2855025"/>
                <a:ext cx="257200" cy="330025"/>
              </a:xfrm>
              <a:custGeom>
                <a:avLst/>
                <a:gdLst/>
                <a:ahLst/>
                <a:cxnLst/>
                <a:rect l="l" t="t" r="r" b="b"/>
                <a:pathLst>
                  <a:path w="10288" h="13201" extrusionOk="0">
                    <a:moveTo>
                      <a:pt x="1158" y="0"/>
                    </a:moveTo>
                    <a:lnTo>
                      <a:pt x="1" y="12200"/>
                    </a:lnTo>
                    <a:lnTo>
                      <a:pt x="10287" y="13200"/>
                    </a:lnTo>
                    <a:lnTo>
                      <a:pt x="10252" y="548"/>
                    </a:lnTo>
                    <a:lnTo>
                      <a:pt x="8856" y="378"/>
                    </a:lnTo>
                    <a:lnTo>
                      <a:pt x="8263" y="4657"/>
                    </a:lnTo>
                    <a:lnTo>
                      <a:pt x="8263" y="6867"/>
                    </a:lnTo>
                    <a:lnTo>
                      <a:pt x="7544" y="7423"/>
                    </a:lnTo>
                    <a:lnTo>
                      <a:pt x="5001" y="6771"/>
                    </a:lnTo>
                    <a:lnTo>
                      <a:pt x="5912" y="645"/>
                    </a:lnTo>
                    <a:lnTo>
                      <a:pt x="1158" y="0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47"/>
              <p:cNvSpPr/>
              <p:nvPr/>
            </p:nvSpPr>
            <p:spPr>
              <a:xfrm>
                <a:off x="846450" y="2702200"/>
                <a:ext cx="140550" cy="326925"/>
              </a:xfrm>
              <a:custGeom>
                <a:avLst/>
                <a:gdLst/>
                <a:ahLst/>
                <a:cxnLst/>
                <a:rect l="l" t="t" r="r" b="b"/>
                <a:pathLst>
                  <a:path w="5622" h="13077" extrusionOk="0">
                    <a:moveTo>
                      <a:pt x="3279" y="1"/>
                    </a:moveTo>
                    <a:lnTo>
                      <a:pt x="616" y="1619"/>
                    </a:lnTo>
                    <a:lnTo>
                      <a:pt x="1" y="11667"/>
                    </a:lnTo>
                    <a:lnTo>
                      <a:pt x="727" y="13076"/>
                    </a:lnTo>
                    <a:lnTo>
                      <a:pt x="1232" y="10659"/>
                    </a:lnTo>
                    <a:lnTo>
                      <a:pt x="2670" y="10770"/>
                    </a:lnTo>
                    <a:lnTo>
                      <a:pt x="4071" y="8893"/>
                    </a:lnTo>
                    <a:lnTo>
                      <a:pt x="5556" y="8641"/>
                    </a:lnTo>
                    <a:lnTo>
                      <a:pt x="5622" y="6343"/>
                    </a:lnTo>
                    <a:cubicBezTo>
                      <a:pt x="5622" y="6343"/>
                      <a:pt x="3315" y="106"/>
                      <a:pt x="3279" y="1"/>
                    </a:cubicBezTo>
                    <a:close/>
                  </a:path>
                </a:pathLst>
              </a:custGeom>
              <a:solidFill>
                <a:srgbClr val="F37C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47"/>
              <p:cNvSpPr/>
              <p:nvPr/>
            </p:nvSpPr>
            <p:spPr>
              <a:xfrm>
                <a:off x="852775" y="2716500"/>
                <a:ext cx="89375" cy="191175"/>
              </a:xfrm>
              <a:custGeom>
                <a:avLst/>
                <a:gdLst/>
                <a:ahLst/>
                <a:cxnLst/>
                <a:rect l="l" t="t" r="r" b="b"/>
                <a:pathLst>
                  <a:path w="3575" h="7647" extrusionOk="0">
                    <a:moveTo>
                      <a:pt x="3277" y="0"/>
                    </a:moveTo>
                    <a:lnTo>
                      <a:pt x="0" y="4347"/>
                    </a:lnTo>
                    <a:lnTo>
                      <a:pt x="104" y="7647"/>
                    </a:lnTo>
                    <a:lnTo>
                      <a:pt x="3574" y="905"/>
                    </a:lnTo>
                    <a:lnTo>
                      <a:pt x="3277" y="0"/>
                    </a:lnTo>
                    <a:close/>
                  </a:path>
                </a:pathLst>
              </a:custGeom>
              <a:solidFill>
                <a:srgbClr val="943764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47"/>
              <p:cNvSpPr/>
              <p:nvPr/>
            </p:nvSpPr>
            <p:spPr>
              <a:xfrm>
                <a:off x="891475" y="3164275"/>
                <a:ext cx="126850" cy="314275"/>
              </a:xfrm>
              <a:custGeom>
                <a:avLst/>
                <a:gdLst/>
                <a:ahLst/>
                <a:cxnLst/>
                <a:rect l="l" t="t" r="r" b="b"/>
                <a:pathLst>
                  <a:path w="5074" h="12571" extrusionOk="0">
                    <a:moveTo>
                      <a:pt x="944" y="1"/>
                    </a:moveTo>
                    <a:lnTo>
                      <a:pt x="907" y="430"/>
                    </a:lnTo>
                    <a:lnTo>
                      <a:pt x="869" y="987"/>
                    </a:lnTo>
                    <a:lnTo>
                      <a:pt x="846" y="1291"/>
                    </a:lnTo>
                    <a:lnTo>
                      <a:pt x="1" y="12571"/>
                    </a:lnTo>
                    <a:lnTo>
                      <a:pt x="5074" y="12571"/>
                    </a:lnTo>
                    <a:lnTo>
                      <a:pt x="5067" y="11392"/>
                    </a:lnTo>
                    <a:lnTo>
                      <a:pt x="5052" y="3982"/>
                    </a:lnTo>
                    <a:lnTo>
                      <a:pt x="5045" y="2158"/>
                    </a:lnTo>
                    <a:lnTo>
                      <a:pt x="5045" y="720"/>
                    </a:lnTo>
                    <a:lnTo>
                      <a:pt x="5038" y="720"/>
                    </a:lnTo>
                    <a:lnTo>
                      <a:pt x="5029" y="713"/>
                    </a:lnTo>
                    <a:lnTo>
                      <a:pt x="4718" y="659"/>
                    </a:lnTo>
                    <a:lnTo>
                      <a:pt x="3984" y="535"/>
                    </a:lnTo>
                    <a:lnTo>
                      <a:pt x="1581" y="111"/>
                    </a:lnTo>
                    <a:lnTo>
                      <a:pt x="1017" y="8"/>
                    </a:lnTo>
                    <a:lnTo>
                      <a:pt x="944" y="1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47"/>
              <p:cNvSpPr/>
              <p:nvPr/>
            </p:nvSpPr>
            <p:spPr>
              <a:xfrm>
                <a:off x="418500" y="2757650"/>
                <a:ext cx="493425" cy="463000"/>
              </a:xfrm>
              <a:custGeom>
                <a:avLst/>
                <a:gdLst/>
                <a:ahLst/>
                <a:cxnLst/>
                <a:rect l="l" t="t" r="r" b="b"/>
                <a:pathLst>
                  <a:path w="19737" h="18520" extrusionOk="0">
                    <a:moveTo>
                      <a:pt x="17889" y="1"/>
                    </a:moveTo>
                    <a:lnTo>
                      <a:pt x="312" y="2605"/>
                    </a:lnTo>
                    <a:lnTo>
                      <a:pt x="1" y="9797"/>
                    </a:lnTo>
                    <a:lnTo>
                      <a:pt x="254" y="18519"/>
                    </a:lnTo>
                    <a:lnTo>
                      <a:pt x="19737" y="15360"/>
                    </a:lnTo>
                    <a:lnTo>
                      <a:pt x="17229" y="9591"/>
                    </a:lnTo>
                    <a:lnTo>
                      <a:pt x="17889" y="1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47"/>
              <p:cNvSpPr/>
              <p:nvPr/>
            </p:nvSpPr>
            <p:spPr>
              <a:xfrm>
                <a:off x="742625" y="2978100"/>
                <a:ext cx="63625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5713" extrusionOk="0">
                    <a:moveTo>
                      <a:pt x="2456" y="1"/>
                    </a:moveTo>
                    <a:lnTo>
                      <a:pt x="1" y="431"/>
                    </a:lnTo>
                    <a:lnTo>
                      <a:pt x="90" y="5712"/>
                    </a:lnTo>
                    <a:lnTo>
                      <a:pt x="2545" y="5282"/>
                    </a:lnTo>
                    <a:lnTo>
                      <a:pt x="2456" y="1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47"/>
              <p:cNvSpPr/>
              <p:nvPr/>
            </p:nvSpPr>
            <p:spPr>
              <a:xfrm>
                <a:off x="742625" y="2978100"/>
                <a:ext cx="63625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5713" extrusionOk="0">
                    <a:moveTo>
                      <a:pt x="2456" y="1"/>
                    </a:moveTo>
                    <a:lnTo>
                      <a:pt x="1" y="431"/>
                    </a:lnTo>
                    <a:lnTo>
                      <a:pt x="90" y="5712"/>
                    </a:lnTo>
                    <a:lnTo>
                      <a:pt x="2545" y="5282"/>
                    </a:lnTo>
                    <a:lnTo>
                      <a:pt x="2456" y="1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47"/>
              <p:cNvSpPr/>
              <p:nvPr/>
            </p:nvSpPr>
            <p:spPr>
              <a:xfrm>
                <a:off x="418500" y="2757650"/>
                <a:ext cx="447250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7890" h="9992" extrusionOk="0">
                    <a:moveTo>
                      <a:pt x="17889" y="1"/>
                    </a:moveTo>
                    <a:lnTo>
                      <a:pt x="312" y="2605"/>
                    </a:lnTo>
                    <a:lnTo>
                      <a:pt x="1" y="9991"/>
                    </a:lnTo>
                    <a:lnTo>
                      <a:pt x="17475" y="6001"/>
                    </a:lnTo>
                    <a:lnTo>
                      <a:pt x="17889" y="1"/>
                    </a:lnTo>
                    <a:close/>
                  </a:path>
                </a:pathLst>
              </a:custGeom>
              <a:solidFill>
                <a:srgbClr val="943764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47"/>
              <p:cNvSpPr/>
              <p:nvPr/>
            </p:nvSpPr>
            <p:spPr>
              <a:xfrm>
                <a:off x="896875" y="3140175"/>
                <a:ext cx="15050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55" extrusionOk="0">
                    <a:moveTo>
                      <a:pt x="579" y="0"/>
                    </a:moveTo>
                    <a:lnTo>
                      <a:pt x="0" y="155"/>
                    </a:lnTo>
                    <a:lnTo>
                      <a:pt x="602" y="59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47"/>
              <p:cNvSpPr/>
              <p:nvPr/>
            </p:nvSpPr>
            <p:spPr>
              <a:xfrm>
                <a:off x="424825" y="3140925"/>
                <a:ext cx="496000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9840" h="13505" extrusionOk="0">
                    <a:moveTo>
                      <a:pt x="19676" y="0"/>
                    </a:moveTo>
                    <a:lnTo>
                      <a:pt x="19484" y="29"/>
                    </a:lnTo>
                    <a:lnTo>
                      <a:pt x="19091" y="96"/>
                    </a:lnTo>
                    <a:lnTo>
                      <a:pt x="19046" y="104"/>
                    </a:lnTo>
                    <a:lnTo>
                      <a:pt x="18882" y="125"/>
                    </a:lnTo>
                    <a:lnTo>
                      <a:pt x="18564" y="178"/>
                    </a:lnTo>
                    <a:lnTo>
                      <a:pt x="18526" y="185"/>
                    </a:lnTo>
                    <a:lnTo>
                      <a:pt x="18177" y="244"/>
                    </a:lnTo>
                    <a:lnTo>
                      <a:pt x="14381" y="860"/>
                    </a:lnTo>
                    <a:lnTo>
                      <a:pt x="11681" y="1298"/>
                    </a:lnTo>
                    <a:lnTo>
                      <a:pt x="11673" y="1298"/>
                    </a:lnTo>
                    <a:lnTo>
                      <a:pt x="5940" y="2225"/>
                    </a:lnTo>
                    <a:lnTo>
                      <a:pt x="3027" y="2699"/>
                    </a:lnTo>
                    <a:lnTo>
                      <a:pt x="22" y="3188"/>
                    </a:lnTo>
                    <a:lnTo>
                      <a:pt x="1" y="3188"/>
                    </a:lnTo>
                    <a:lnTo>
                      <a:pt x="59" y="3551"/>
                    </a:lnTo>
                    <a:lnTo>
                      <a:pt x="705" y="7727"/>
                    </a:lnTo>
                    <a:lnTo>
                      <a:pt x="720" y="7823"/>
                    </a:lnTo>
                    <a:lnTo>
                      <a:pt x="1172" y="10708"/>
                    </a:lnTo>
                    <a:lnTo>
                      <a:pt x="1179" y="10753"/>
                    </a:lnTo>
                    <a:lnTo>
                      <a:pt x="1223" y="11043"/>
                    </a:lnTo>
                    <a:lnTo>
                      <a:pt x="1610" y="13505"/>
                    </a:lnTo>
                    <a:lnTo>
                      <a:pt x="19840" y="13505"/>
                    </a:lnTo>
                    <a:lnTo>
                      <a:pt x="19699" y="1816"/>
                    </a:lnTo>
                    <a:lnTo>
                      <a:pt x="19690" y="1371"/>
                    </a:lnTo>
                    <a:lnTo>
                      <a:pt x="19683" y="942"/>
                    </a:lnTo>
                    <a:lnTo>
                      <a:pt x="19683" y="712"/>
                    </a:lnTo>
                    <a:lnTo>
                      <a:pt x="19676" y="0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47"/>
              <p:cNvSpPr/>
              <p:nvPr/>
            </p:nvSpPr>
            <p:spPr>
              <a:xfrm>
                <a:off x="567225" y="3241600"/>
                <a:ext cx="195050" cy="236950"/>
              </a:xfrm>
              <a:custGeom>
                <a:avLst/>
                <a:gdLst/>
                <a:ahLst/>
                <a:cxnLst/>
                <a:rect l="l" t="t" r="r" b="b"/>
                <a:pathLst>
                  <a:path w="7802" h="9478" extrusionOk="0">
                    <a:moveTo>
                      <a:pt x="3273" y="0"/>
                    </a:moveTo>
                    <a:cubicBezTo>
                      <a:pt x="1835" y="0"/>
                      <a:pt x="551" y="2089"/>
                      <a:pt x="155" y="5784"/>
                    </a:cubicBezTo>
                    <a:cubicBezTo>
                      <a:pt x="45" y="6882"/>
                      <a:pt x="0" y="8112"/>
                      <a:pt x="59" y="9478"/>
                    </a:cubicBezTo>
                    <a:lnTo>
                      <a:pt x="7802" y="9478"/>
                    </a:lnTo>
                    <a:cubicBezTo>
                      <a:pt x="6876" y="2897"/>
                      <a:pt x="4967" y="0"/>
                      <a:pt x="3273" y="0"/>
                    </a:cubicBezTo>
                    <a:close/>
                  </a:path>
                </a:pathLst>
              </a:custGeom>
              <a:solidFill>
                <a:srgbClr val="FF8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47"/>
              <p:cNvSpPr/>
              <p:nvPr/>
            </p:nvSpPr>
            <p:spPr>
              <a:xfrm>
                <a:off x="581325" y="3252625"/>
                <a:ext cx="164100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6564" h="9037" extrusionOk="0">
                    <a:moveTo>
                      <a:pt x="2846" y="0"/>
                    </a:moveTo>
                    <a:cubicBezTo>
                      <a:pt x="1313" y="0"/>
                      <a:pt x="1" y="3293"/>
                      <a:pt x="245" y="8882"/>
                    </a:cubicBezTo>
                    <a:cubicBezTo>
                      <a:pt x="245" y="8933"/>
                      <a:pt x="252" y="8985"/>
                      <a:pt x="252" y="9037"/>
                    </a:cubicBezTo>
                    <a:lnTo>
                      <a:pt x="6563" y="9037"/>
                    </a:lnTo>
                    <a:cubicBezTo>
                      <a:pt x="6497" y="8444"/>
                      <a:pt x="6416" y="7880"/>
                      <a:pt x="6334" y="7346"/>
                    </a:cubicBezTo>
                    <a:cubicBezTo>
                      <a:pt x="6319" y="7271"/>
                      <a:pt x="6311" y="7198"/>
                      <a:pt x="6296" y="7123"/>
                    </a:cubicBezTo>
                    <a:cubicBezTo>
                      <a:pt x="6296" y="7109"/>
                      <a:pt x="6289" y="7093"/>
                      <a:pt x="6289" y="7079"/>
                    </a:cubicBezTo>
                    <a:cubicBezTo>
                      <a:pt x="6282" y="7004"/>
                      <a:pt x="6266" y="6931"/>
                      <a:pt x="6252" y="6856"/>
                    </a:cubicBezTo>
                    <a:cubicBezTo>
                      <a:pt x="6222" y="6671"/>
                      <a:pt x="6186" y="6486"/>
                      <a:pt x="6156" y="6308"/>
                    </a:cubicBezTo>
                    <a:cubicBezTo>
                      <a:pt x="6133" y="6196"/>
                      <a:pt x="6111" y="6085"/>
                      <a:pt x="6088" y="5980"/>
                    </a:cubicBezTo>
                    <a:cubicBezTo>
                      <a:pt x="6081" y="5929"/>
                      <a:pt x="6067" y="5870"/>
                      <a:pt x="6060" y="5811"/>
                    </a:cubicBezTo>
                    <a:cubicBezTo>
                      <a:pt x="6036" y="5713"/>
                      <a:pt x="6015" y="5617"/>
                      <a:pt x="5992" y="5528"/>
                    </a:cubicBezTo>
                    <a:cubicBezTo>
                      <a:pt x="5978" y="5462"/>
                      <a:pt x="5971" y="5395"/>
                      <a:pt x="5947" y="5329"/>
                    </a:cubicBezTo>
                    <a:cubicBezTo>
                      <a:pt x="5940" y="5277"/>
                      <a:pt x="5926" y="5224"/>
                      <a:pt x="5919" y="5172"/>
                    </a:cubicBezTo>
                    <a:cubicBezTo>
                      <a:pt x="5903" y="5121"/>
                      <a:pt x="5896" y="5076"/>
                      <a:pt x="5882" y="5032"/>
                    </a:cubicBezTo>
                    <a:cubicBezTo>
                      <a:pt x="5866" y="4957"/>
                      <a:pt x="5851" y="4884"/>
                      <a:pt x="5830" y="4816"/>
                    </a:cubicBezTo>
                    <a:cubicBezTo>
                      <a:pt x="5807" y="4706"/>
                      <a:pt x="5777" y="4601"/>
                      <a:pt x="5748" y="4498"/>
                    </a:cubicBezTo>
                    <a:cubicBezTo>
                      <a:pt x="5732" y="4439"/>
                      <a:pt x="5718" y="4387"/>
                      <a:pt x="5704" y="4334"/>
                    </a:cubicBezTo>
                    <a:cubicBezTo>
                      <a:pt x="5697" y="4306"/>
                      <a:pt x="5688" y="4275"/>
                      <a:pt x="5680" y="4245"/>
                    </a:cubicBezTo>
                    <a:cubicBezTo>
                      <a:pt x="5636" y="4090"/>
                      <a:pt x="5599" y="3942"/>
                      <a:pt x="5554" y="3800"/>
                    </a:cubicBezTo>
                    <a:cubicBezTo>
                      <a:pt x="5533" y="3734"/>
                      <a:pt x="5519" y="3675"/>
                      <a:pt x="5495" y="3608"/>
                    </a:cubicBezTo>
                    <a:cubicBezTo>
                      <a:pt x="5488" y="3578"/>
                      <a:pt x="5474" y="3549"/>
                      <a:pt x="5465" y="3519"/>
                    </a:cubicBezTo>
                    <a:cubicBezTo>
                      <a:pt x="5444" y="3460"/>
                      <a:pt x="5430" y="3400"/>
                      <a:pt x="5406" y="3341"/>
                    </a:cubicBezTo>
                    <a:cubicBezTo>
                      <a:pt x="5118" y="2481"/>
                      <a:pt x="4807" y="1791"/>
                      <a:pt x="4486" y="1273"/>
                    </a:cubicBezTo>
                    <a:cubicBezTo>
                      <a:pt x="4465" y="1235"/>
                      <a:pt x="4442" y="1205"/>
                      <a:pt x="4420" y="1168"/>
                    </a:cubicBezTo>
                    <a:cubicBezTo>
                      <a:pt x="4406" y="1153"/>
                      <a:pt x="4397" y="1130"/>
                      <a:pt x="4383" y="1116"/>
                    </a:cubicBezTo>
                    <a:cubicBezTo>
                      <a:pt x="4353" y="1064"/>
                      <a:pt x="4317" y="1020"/>
                      <a:pt x="4287" y="968"/>
                    </a:cubicBezTo>
                    <a:cubicBezTo>
                      <a:pt x="4264" y="938"/>
                      <a:pt x="4235" y="908"/>
                      <a:pt x="4212" y="879"/>
                    </a:cubicBezTo>
                    <a:cubicBezTo>
                      <a:pt x="4184" y="835"/>
                      <a:pt x="4146" y="790"/>
                      <a:pt x="4116" y="753"/>
                    </a:cubicBezTo>
                    <a:cubicBezTo>
                      <a:pt x="4064" y="694"/>
                      <a:pt x="4020" y="641"/>
                      <a:pt x="3975" y="596"/>
                    </a:cubicBezTo>
                    <a:cubicBezTo>
                      <a:pt x="3945" y="568"/>
                      <a:pt x="3917" y="537"/>
                      <a:pt x="3886" y="507"/>
                    </a:cubicBezTo>
                    <a:cubicBezTo>
                      <a:pt x="3872" y="486"/>
                      <a:pt x="3849" y="472"/>
                      <a:pt x="3835" y="456"/>
                    </a:cubicBezTo>
                    <a:cubicBezTo>
                      <a:pt x="3819" y="441"/>
                      <a:pt x="3812" y="434"/>
                      <a:pt x="3804" y="427"/>
                    </a:cubicBezTo>
                    <a:cubicBezTo>
                      <a:pt x="3783" y="404"/>
                      <a:pt x="3760" y="390"/>
                      <a:pt x="3739" y="374"/>
                    </a:cubicBezTo>
                    <a:cubicBezTo>
                      <a:pt x="3730" y="367"/>
                      <a:pt x="3723" y="359"/>
                      <a:pt x="3715" y="352"/>
                    </a:cubicBezTo>
                    <a:cubicBezTo>
                      <a:pt x="3694" y="338"/>
                      <a:pt x="3671" y="315"/>
                      <a:pt x="3650" y="301"/>
                    </a:cubicBezTo>
                    <a:cubicBezTo>
                      <a:pt x="3641" y="294"/>
                      <a:pt x="3634" y="294"/>
                      <a:pt x="3634" y="285"/>
                    </a:cubicBezTo>
                    <a:cubicBezTo>
                      <a:pt x="3605" y="270"/>
                      <a:pt x="3582" y="256"/>
                      <a:pt x="3561" y="240"/>
                    </a:cubicBezTo>
                    <a:cubicBezTo>
                      <a:pt x="3552" y="233"/>
                      <a:pt x="3552" y="233"/>
                      <a:pt x="3545" y="226"/>
                    </a:cubicBezTo>
                    <a:cubicBezTo>
                      <a:pt x="3523" y="212"/>
                      <a:pt x="3493" y="196"/>
                      <a:pt x="3472" y="181"/>
                    </a:cubicBezTo>
                    <a:cubicBezTo>
                      <a:pt x="3463" y="181"/>
                      <a:pt x="3463" y="181"/>
                      <a:pt x="3456" y="174"/>
                    </a:cubicBezTo>
                    <a:cubicBezTo>
                      <a:pt x="3434" y="160"/>
                      <a:pt x="3404" y="151"/>
                      <a:pt x="3383" y="137"/>
                    </a:cubicBezTo>
                    <a:lnTo>
                      <a:pt x="3374" y="130"/>
                    </a:lnTo>
                    <a:cubicBezTo>
                      <a:pt x="3345" y="123"/>
                      <a:pt x="3322" y="107"/>
                      <a:pt x="3294" y="92"/>
                    </a:cubicBezTo>
                    <a:cubicBezTo>
                      <a:pt x="3143" y="31"/>
                      <a:pt x="2994" y="0"/>
                      <a:pt x="2846" y="0"/>
                    </a:cubicBez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47"/>
              <p:cNvSpPr/>
              <p:nvPr/>
            </p:nvSpPr>
            <p:spPr>
              <a:xfrm>
                <a:off x="613025" y="3252700"/>
                <a:ext cx="132400" cy="225850"/>
              </a:xfrm>
              <a:custGeom>
                <a:avLst/>
                <a:gdLst/>
                <a:ahLst/>
                <a:cxnLst/>
                <a:rect l="l" t="t" r="r" b="b"/>
                <a:pathLst>
                  <a:path w="5296" h="9034" extrusionOk="0">
                    <a:moveTo>
                      <a:pt x="1578" y="1"/>
                    </a:moveTo>
                    <a:cubicBezTo>
                      <a:pt x="1055" y="1"/>
                      <a:pt x="557" y="384"/>
                      <a:pt x="141" y="1113"/>
                    </a:cubicBezTo>
                    <a:cubicBezTo>
                      <a:pt x="0" y="2811"/>
                      <a:pt x="246" y="4792"/>
                      <a:pt x="934" y="6816"/>
                    </a:cubicBezTo>
                    <a:cubicBezTo>
                      <a:pt x="1201" y="7603"/>
                      <a:pt x="1520" y="8345"/>
                      <a:pt x="1869" y="9034"/>
                    </a:cubicBezTo>
                    <a:lnTo>
                      <a:pt x="5295" y="9034"/>
                    </a:lnTo>
                    <a:cubicBezTo>
                      <a:pt x="5229" y="8441"/>
                      <a:pt x="5148" y="7877"/>
                      <a:pt x="5066" y="7343"/>
                    </a:cubicBezTo>
                    <a:cubicBezTo>
                      <a:pt x="5051" y="7268"/>
                      <a:pt x="5043" y="7195"/>
                      <a:pt x="5028" y="7120"/>
                    </a:cubicBezTo>
                    <a:cubicBezTo>
                      <a:pt x="5028" y="7106"/>
                      <a:pt x="5021" y="7090"/>
                      <a:pt x="5021" y="7076"/>
                    </a:cubicBezTo>
                    <a:cubicBezTo>
                      <a:pt x="5014" y="7001"/>
                      <a:pt x="4998" y="6928"/>
                      <a:pt x="4984" y="6853"/>
                    </a:cubicBezTo>
                    <a:cubicBezTo>
                      <a:pt x="4954" y="6668"/>
                      <a:pt x="4918" y="6483"/>
                      <a:pt x="4888" y="6305"/>
                    </a:cubicBezTo>
                    <a:cubicBezTo>
                      <a:pt x="4865" y="6193"/>
                      <a:pt x="4843" y="6082"/>
                      <a:pt x="4820" y="5977"/>
                    </a:cubicBezTo>
                    <a:cubicBezTo>
                      <a:pt x="4813" y="5926"/>
                      <a:pt x="4799" y="5867"/>
                      <a:pt x="4792" y="5808"/>
                    </a:cubicBezTo>
                    <a:cubicBezTo>
                      <a:pt x="4768" y="5710"/>
                      <a:pt x="4747" y="5614"/>
                      <a:pt x="4724" y="5525"/>
                    </a:cubicBezTo>
                    <a:cubicBezTo>
                      <a:pt x="4710" y="5459"/>
                      <a:pt x="4703" y="5392"/>
                      <a:pt x="4679" y="5326"/>
                    </a:cubicBezTo>
                    <a:cubicBezTo>
                      <a:pt x="4672" y="5274"/>
                      <a:pt x="4658" y="5221"/>
                      <a:pt x="4651" y="5169"/>
                    </a:cubicBezTo>
                    <a:cubicBezTo>
                      <a:pt x="4635" y="5118"/>
                      <a:pt x="4628" y="5073"/>
                      <a:pt x="4614" y="5029"/>
                    </a:cubicBezTo>
                    <a:cubicBezTo>
                      <a:pt x="4598" y="4954"/>
                      <a:pt x="4583" y="4881"/>
                      <a:pt x="4562" y="4813"/>
                    </a:cubicBezTo>
                    <a:cubicBezTo>
                      <a:pt x="4539" y="4703"/>
                      <a:pt x="4509" y="4598"/>
                      <a:pt x="4480" y="4495"/>
                    </a:cubicBezTo>
                    <a:cubicBezTo>
                      <a:pt x="4464" y="4436"/>
                      <a:pt x="4450" y="4384"/>
                      <a:pt x="4436" y="4331"/>
                    </a:cubicBezTo>
                    <a:cubicBezTo>
                      <a:pt x="4429" y="4303"/>
                      <a:pt x="4420" y="4272"/>
                      <a:pt x="4412" y="4242"/>
                    </a:cubicBezTo>
                    <a:cubicBezTo>
                      <a:pt x="4368" y="4087"/>
                      <a:pt x="4331" y="3939"/>
                      <a:pt x="4286" y="3797"/>
                    </a:cubicBezTo>
                    <a:cubicBezTo>
                      <a:pt x="4265" y="3731"/>
                      <a:pt x="4251" y="3672"/>
                      <a:pt x="4227" y="3605"/>
                    </a:cubicBezTo>
                    <a:cubicBezTo>
                      <a:pt x="4220" y="3575"/>
                      <a:pt x="4206" y="3546"/>
                      <a:pt x="4197" y="3516"/>
                    </a:cubicBezTo>
                    <a:cubicBezTo>
                      <a:pt x="4176" y="3457"/>
                      <a:pt x="4162" y="3397"/>
                      <a:pt x="4138" y="3338"/>
                    </a:cubicBezTo>
                    <a:cubicBezTo>
                      <a:pt x="3850" y="2478"/>
                      <a:pt x="3539" y="1788"/>
                      <a:pt x="3218" y="1270"/>
                    </a:cubicBezTo>
                    <a:cubicBezTo>
                      <a:pt x="3197" y="1232"/>
                      <a:pt x="3174" y="1202"/>
                      <a:pt x="3152" y="1165"/>
                    </a:cubicBezTo>
                    <a:cubicBezTo>
                      <a:pt x="3138" y="1150"/>
                      <a:pt x="3129" y="1127"/>
                      <a:pt x="3115" y="1113"/>
                    </a:cubicBezTo>
                    <a:cubicBezTo>
                      <a:pt x="3085" y="1061"/>
                      <a:pt x="3049" y="1017"/>
                      <a:pt x="3019" y="965"/>
                    </a:cubicBezTo>
                    <a:cubicBezTo>
                      <a:pt x="2996" y="935"/>
                      <a:pt x="2967" y="905"/>
                      <a:pt x="2944" y="876"/>
                    </a:cubicBezTo>
                    <a:cubicBezTo>
                      <a:pt x="2916" y="832"/>
                      <a:pt x="2878" y="787"/>
                      <a:pt x="2848" y="750"/>
                    </a:cubicBezTo>
                    <a:cubicBezTo>
                      <a:pt x="2796" y="691"/>
                      <a:pt x="2752" y="647"/>
                      <a:pt x="2707" y="593"/>
                    </a:cubicBezTo>
                    <a:cubicBezTo>
                      <a:pt x="2332" y="194"/>
                      <a:pt x="1949" y="1"/>
                      <a:pt x="1578" y="1"/>
                    </a:cubicBezTo>
                    <a:close/>
                  </a:path>
                </a:pathLst>
              </a:custGeom>
              <a:solidFill>
                <a:srgbClr val="4C1B3E">
                  <a:alpha val="46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47"/>
              <p:cNvSpPr/>
              <p:nvPr/>
            </p:nvSpPr>
            <p:spPr>
              <a:xfrm>
                <a:off x="423125" y="3150925"/>
                <a:ext cx="489525" cy="114225"/>
              </a:xfrm>
              <a:custGeom>
                <a:avLst/>
                <a:gdLst/>
                <a:ahLst/>
                <a:cxnLst/>
                <a:rect l="l" t="t" r="r" b="b"/>
                <a:pathLst>
                  <a:path w="19581" h="4569" extrusionOk="0">
                    <a:moveTo>
                      <a:pt x="19292" y="1"/>
                    </a:moveTo>
                    <a:lnTo>
                      <a:pt x="1" y="2284"/>
                    </a:lnTo>
                    <a:lnTo>
                      <a:pt x="387" y="4568"/>
                    </a:lnTo>
                    <a:lnTo>
                      <a:pt x="19580" y="1610"/>
                    </a:lnTo>
                    <a:lnTo>
                      <a:pt x="19292" y="1"/>
                    </a:lnTo>
                    <a:close/>
                  </a:path>
                </a:pathLst>
              </a:custGeom>
              <a:solidFill>
                <a:srgbClr val="943764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47"/>
              <p:cNvSpPr/>
              <p:nvPr/>
            </p:nvSpPr>
            <p:spPr>
              <a:xfrm>
                <a:off x="911900" y="3155725"/>
                <a:ext cx="145000" cy="322825"/>
              </a:xfrm>
              <a:custGeom>
                <a:avLst/>
                <a:gdLst/>
                <a:ahLst/>
                <a:cxnLst/>
                <a:rect l="l" t="t" r="r" b="b"/>
                <a:pathLst>
                  <a:path w="5800" h="12913" extrusionOk="0">
                    <a:moveTo>
                      <a:pt x="1" y="1"/>
                    </a:moveTo>
                    <a:lnTo>
                      <a:pt x="15" y="765"/>
                    </a:lnTo>
                    <a:lnTo>
                      <a:pt x="22" y="1350"/>
                    </a:lnTo>
                    <a:lnTo>
                      <a:pt x="22" y="1395"/>
                    </a:lnTo>
                    <a:lnTo>
                      <a:pt x="22" y="1418"/>
                    </a:lnTo>
                    <a:lnTo>
                      <a:pt x="29" y="1633"/>
                    </a:lnTo>
                    <a:lnTo>
                      <a:pt x="186" y="12913"/>
                    </a:lnTo>
                    <a:lnTo>
                      <a:pt x="5800" y="12913"/>
                    </a:lnTo>
                    <a:lnTo>
                      <a:pt x="4355" y="3353"/>
                    </a:lnTo>
                    <a:lnTo>
                      <a:pt x="4228" y="2500"/>
                    </a:lnTo>
                    <a:lnTo>
                      <a:pt x="3931" y="2329"/>
                    </a:lnTo>
                    <a:lnTo>
                      <a:pt x="3538" y="2092"/>
                    </a:lnTo>
                    <a:lnTo>
                      <a:pt x="3390" y="2003"/>
                    </a:lnTo>
                    <a:lnTo>
                      <a:pt x="2767" y="1633"/>
                    </a:lnTo>
                    <a:lnTo>
                      <a:pt x="1840" y="1090"/>
                    </a:lnTo>
                    <a:lnTo>
                      <a:pt x="1542" y="912"/>
                    </a:lnTo>
                    <a:lnTo>
                      <a:pt x="764" y="453"/>
                    </a:lnTo>
                    <a:lnTo>
                      <a:pt x="200" y="12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37C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47"/>
              <p:cNvSpPr/>
              <p:nvPr/>
            </p:nvSpPr>
            <p:spPr>
              <a:xfrm>
                <a:off x="967900" y="3193550"/>
                <a:ext cx="65825" cy="285000"/>
              </a:xfrm>
              <a:custGeom>
                <a:avLst/>
                <a:gdLst/>
                <a:ahLst/>
                <a:cxnLst/>
                <a:rect l="l" t="t" r="r" b="b"/>
                <a:pathLst>
                  <a:path w="2633" h="11400" extrusionOk="0">
                    <a:moveTo>
                      <a:pt x="527" y="1"/>
                    </a:moveTo>
                    <a:lnTo>
                      <a:pt x="527" y="3219"/>
                    </a:lnTo>
                    <a:lnTo>
                      <a:pt x="0" y="7877"/>
                    </a:lnTo>
                    <a:lnTo>
                      <a:pt x="623" y="9613"/>
                    </a:lnTo>
                    <a:lnTo>
                      <a:pt x="185" y="11400"/>
                    </a:lnTo>
                    <a:lnTo>
                      <a:pt x="2633" y="11400"/>
                    </a:lnTo>
                    <a:lnTo>
                      <a:pt x="2010" y="10221"/>
                    </a:lnTo>
                    <a:lnTo>
                      <a:pt x="815" y="7929"/>
                    </a:lnTo>
                    <a:lnTo>
                      <a:pt x="958" y="3315"/>
                    </a:lnTo>
                    <a:lnTo>
                      <a:pt x="1705" y="1624"/>
                    </a:lnTo>
                    <a:lnTo>
                      <a:pt x="1988" y="987"/>
                    </a:lnTo>
                    <a:lnTo>
                      <a:pt x="1691" y="788"/>
                    </a:lnTo>
                    <a:lnTo>
                      <a:pt x="1314" y="535"/>
                    </a:lnTo>
                    <a:lnTo>
                      <a:pt x="1136" y="416"/>
                    </a:lnTo>
                    <a:lnTo>
                      <a:pt x="527" y="1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47"/>
              <p:cNvSpPr/>
              <p:nvPr/>
            </p:nvSpPr>
            <p:spPr>
              <a:xfrm>
                <a:off x="954550" y="3175000"/>
                <a:ext cx="58625" cy="303550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12142" extrusionOk="0">
                    <a:moveTo>
                      <a:pt x="96" y="1"/>
                    </a:moveTo>
                    <a:lnTo>
                      <a:pt x="119" y="172"/>
                    </a:lnTo>
                    <a:lnTo>
                      <a:pt x="134" y="319"/>
                    </a:lnTo>
                    <a:lnTo>
                      <a:pt x="534" y="3961"/>
                    </a:lnTo>
                    <a:lnTo>
                      <a:pt x="0" y="8619"/>
                    </a:lnTo>
                    <a:lnTo>
                      <a:pt x="630" y="10355"/>
                    </a:lnTo>
                    <a:lnTo>
                      <a:pt x="185" y="12142"/>
                    </a:lnTo>
                    <a:lnTo>
                      <a:pt x="2344" y="12142"/>
                    </a:lnTo>
                    <a:lnTo>
                      <a:pt x="815" y="8671"/>
                    </a:lnTo>
                    <a:lnTo>
                      <a:pt x="1180" y="4080"/>
                    </a:lnTo>
                    <a:lnTo>
                      <a:pt x="1750" y="1670"/>
                    </a:lnTo>
                    <a:lnTo>
                      <a:pt x="1832" y="1321"/>
                    </a:lnTo>
                    <a:lnTo>
                      <a:pt x="1848" y="1277"/>
                    </a:lnTo>
                    <a:lnTo>
                      <a:pt x="2047" y="431"/>
                    </a:lnTo>
                    <a:lnTo>
                      <a:pt x="1543" y="319"/>
                    </a:lnTo>
                    <a:lnTo>
                      <a:pt x="1454" y="298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47"/>
              <p:cNvSpPr/>
              <p:nvPr/>
            </p:nvSpPr>
            <p:spPr>
              <a:xfrm>
                <a:off x="322650" y="2692200"/>
                <a:ext cx="633200" cy="240900"/>
              </a:xfrm>
              <a:custGeom>
                <a:avLst/>
                <a:gdLst/>
                <a:ahLst/>
                <a:cxnLst/>
                <a:rect l="l" t="t" r="r" b="b"/>
                <a:pathLst>
                  <a:path w="25328" h="9636" extrusionOk="0">
                    <a:moveTo>
                      <a:pt x="25328" y="0"/>
                    </a:moveTo>
                    <a:lnTo>
                      <a:pt x="7411" y="942"/>
                    </a:lnTo>
                    <a:lnTo>
                      <a:pt x="1" y="9212"/>
                    </a:lnTo>
                    <a:lnTo>
                      <a:pt x="490" y="9635"/>
                    </a:lnTo>
                    <a:lnTo>
                      <a:pt x="19803" y="7565"/>
                    </a:lnTo>
                    <a:lnTo>
                      <a:pt x="25328" y="0"/>
                    </a:lnTo>
                    <a:close/>
                  </a:path>
                </a:pathLst>
              </a:custGeom>
              <a:solidFill>
                <a:srgbClr val="F37C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47"/>
              <p:cNvSpPr/>
              <p:nvPr/>
            </p:nvSpPr>
            <p:spPr>
              <a:xfrm>
                <a:off x="312825" y="2667550"/>
                <a:ext cx="640625" cy="254775"/>
              </a:xfrm>
              <a:custGeom>
                <a:avLst/>
                <a:gdLst/>
                <a:ahLst/>
                <a:cxnLst/>
                <a:rect l="l" t="t" r="r" b="b"/>
                <a:pathLst>
                  <a:path w="25625" h="10191" extrusionOk="0">
                    <a:moveTo>
                      <a:pt x="25224" y="0"/>
                    </a:moveTo>
                    <a:lnTo>
                      <a:pt x="7410" y="1492"/>
                    </a:lnTo>
                    <a:lnTo>
                      <a:pt x="1" y="9769"/>
                    </a:lnTo>
                    <a:lnTo>
                      <a:pt x="490" y="10190"/>
                    </a:lnTo>
                    <a:lnTo>
                      <a:pt x="19802" y="8122"/>
                    </a:lnTo>
                    <a:lnTo>
                      <a:pt x="25625" y="438"/>
                    </a:lnTo>
                    <a:lnTo>
                      <a:pt x="25224" y="0"/>
                    </a:lnTo>
                    <a:close/>
                  </a:path>
                </a:pathLst>
              </a:custGeom>
              <a:solidFill>
                <a:srgbClr val="BD3E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47"/>
              <p:cNvSpPr/>
              <p:nvPr/>
            </p:nvSpPr>
            <p:spPr>
              <a:xfrm>
                <a:off x="312825" y="2707250"/>
                <a:ext cx="539750" cy="215075"/>
              </a:xfrm>
              <a:custGeom>
                <a:avLst/>
                <a:gdLst/>
                <a:ahLst/>
                <a:cxnLst/>
                <a:rect l="l" t="t" r="r" b="b"/>
                <a:pathLst>
                  <a:path w="21590" h="8603" extrusionOk="0">
                    <a:moveTo>
                      <a:pt x="7321" y="0"/>
                    </a:moveTo>
                    <a:lnTo>
                      <a:pt x="1" y="8181"/>
                    </a:lnTo>
                    <a:lnTo>
                      <a:pt x="490" y="8602"/>
                    </a:lnTo>
                    <a:lnTo>
                      <a:pt x="19802" y="6534"/>
                    </a:lnTo>
                    <a:lnTo>
                      <a:pt x="21589" y="4176"/>
                    </a:lnTo>
                    <a:cubicBezTo>
                      <a:pt x="21376" y="4176"/>
                      <a:pt x="21160" y="4183"/>
                      <a:pt x="20938" y="4183"/>
                    </a:cubicBezTo>
                    <a:cubicBezTo>
                      <a:pt x="13418" y="4183"/>
                      <a:pt x="7321" y="2307"/>
                      <a:pt x="7321" y="0"/>
                    </a:cubicBezTo>
                    <a:close/>
                  </a:path>
                </a:pathLst>
              </a:custGeom>
              <a:solidFill>
                <a:srgbClr val="943764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47"/>
              <p:cNvSpPr/>
              <p:nvPr/>
            </p:nvSpPr>
            <p:spPr>
              <a:xfrm>
                <a:off x="960675" y="2979800"/>
                <a:ext cx="56950" cy="241425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9657" extrusionOk="0">
                    <a:moveTo>
                      <a:pt x="2240" y="0"/>
                    </a:moveTo>
                    <a:lnTo>
                      <a:pt x="118" y="4375"/>
                    </a:lnTo>
                    <a:lnTo>
                      <a:pt x="1" y="6490"/>
                    </a:lnTo>
                    <a:lnTo>
                      <a:pt x="1268" y="7972"/>
                    </a:lnTo>
                    <a:lnTo>
                      <a:pt x="1535" y="9656"/>
                    </a:lnTo>
                    <a:lnTo>
                      <a:pt x="2277" y="9537"/>
                    </a:lnTo>
                    <a:lnTo>
                      <a:pt x="2240" y="0"/>
                    </a:lnTo>
                    <a:close/>
                  </a:path>
                </a:pathLst>
              </a:custGeom>
              <a:solidFill>
                <a:srgbClr val="FFD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47"/>
              <p:cNvSpPr/>
              <p:nvPr/>
            </p:nvSpPr>
            <p:spPr>
              <a:xfrm>
                <a:off x="980475" y="3003325"/>
                <a:ext cx="55875" cy="268900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10756" extrusionOk="0">
                    <a:moveTo>
                      <a:pt x="1418" y="1"/>
                    </a:moveTo>
                    <a:lnTo>
                      <a:pt x="24" y="3190"/>
                    </a:lnTo>
                    <a:lnTo>
                      <a:pt x="1" y="5259"/>
                    </a:lnTo>
                    <a:lnTo>
                      <a:pt x="1151" y="6795"/>
                    </a:lnTo>
                    <a:cubicBezTo>
                      <a:pt x="1151" y="6795"/>
                      <a:pt x="1218" y="9198"/>
                      <a:pt x="1202" y="9367"/>
                    </a:cubicBezTo>
                    <a:lnTo>
                      <a:pt x="1581" y="10755"/>
                    </a:lnTo>
                    <a:lnTo>
                      <a:pt x="1708" y="5593"/>
                    </a:lnTo>
                    <a:lnTo>
                      <a:pt x="2160" y="5570"/>
                    </a:lnTo>
                    <a:lnTo>
                      <a:pt x="2235" y="4057"/>
                    </a:lnTo>
                    <a:lnTo>
                      <a:pt x="1633" y="4057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F37C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47"/>
              <p:cNvSpPr/>
              <p:nvPr/>
            </p:nvSpPr>
            <p:spPr>
              <a:xfrm>
                <a:off x="638775" y="2997400"/>
                <a:ext cx="248675" cy="149450"/>
              </a:xfrm>
              <a:custGeom>
                <a:avLst/>
                <a:gdLst/>
                <a:ahLst/>
                <a:cxnLst/>
                <a:rect l="l" t="t" r="r" b="b"/>
                <a:pathLst>
                  <a:path w="9947" h="5978" extrusionOk="0">
                    <a:moveTo>
                      <a:pt x="8418" y="1"/>
                    </a:moveTo>
                    <a:lnTo>
                      <a:pt x="7120" y="259"/>
                    </a:lnTo>
                    <a:lnTo>
                      <a:pt x="5645" y="3071"/>
                    </a:lnTo>
                    <a:lnTo>
                      <a:pt x="1" y="5978"/>
                    </a:lnTo>
                    <a:lnTo>
                      <a:pt x="1" y="5978"/>
                    </a:lnTo>
                    <a:lnTo>
                      <a:pt x="5971" y="3790"/>
                    </a:lnTo>
                    <a:lnTo>
                      <a:pt x="8122" y="1505"/>
                    </a:lnTo>
                    <a:lnTo>
                      <a:pt x="9701" y="2566"/>
                    </a:lnTo>
                    <a:lnTo>
                      <a:pt x="9947" y="1795"/>
                    </a:lnTo>
                    <a:lnTo>
                      <a:pt x="8418" y="1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47"/>
              <p:cNvSpPr/>
              <p:nvPr/>
            </p:nvSpPr>
            <p:spPr>
              <a:xfrm>
                <a:off x="841825" y="3035025"/>
                <a:ext cx="91775" cy="154475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6179" extrusionOk="0">
                    <a:moveTo>
                      <a:pt x="0" y="0"/>
                    </a:moveTo>
                    <a:lnTo>
                      <a:pt x="1343" y="1225"/>
                    </a:lnTo>
                    <a:lnTo>
                      <a:pt x="2202" y="3702"/>
                    </a:lnTo>
                    <a:lnTo>
                      <a:pt x="2825" y="6178"/>
                    </a:lnTo>
                    <a:lnTo>
                      <a:pt x="3530" y="5719"/>
                    </a:lnTo>
                    <a:cubicBezTo>
                      <a:pt x="3553" y="5623"/>
                      <a:pt x="3671" y="3747"/>
                      <a:pt x="3671" y="3747"/>
                    </a:cubicBezTo>
                    <a:lnTo>
                      <a:pt x="2062" y="8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7C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47"/>
              <p:cNvSpPr/>
              <p:nvPr/>
            </p:nvSpPr>
            <p:spPr>
              <a:xfrm>
                <a:off x="410550" y="3133500"/>
                <a:ext cx="497650" cy="97325"/>
              </a:xfrm>
              <a:custGeom>
                <a:avLst/>
                <a:gdLst/>
                <a:ahLst/>
                <a:cxnLst/>
                <a:rect l="l" t="t" r="r" b="b"/>
                <a:pathLst>
                  <a:path w="19906" h="3893" extrusionOk="0">
                    <a:moveTo>
                      <a:pt x="18772" y="0"/>
                    </a:moveTo>
                    <a:lnTo>
                      <a:pt x="0" y="2602"/>
                    </a:lnTo>
                    <a:lnTo>
                      <a:pt x="253" y="3893"/>
                    </a:lnTo>
                    <a:lnTo>
                      <a:pt x="19905" y="1483"/>
                    </a:lnTo>
                    <a:lnTo>
                      <a:pt x="18772" y="0"/>
                    </a:lnTo>
                    <a:close/>
                  </a:path>
                </a:pathLst>
              </a:custGeom>
              <a:solidFill>
                <a:srgbClr val="F37C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47"/>
              <p:cNvSpPr/>
              <p:nvPr/>
            </p:nvSpPr>
            <p:spPr>
              <a:xfrm>
                <a:off x="410550" y="3133500"/>
                <a:ext cx="484700" cy="82150"/>
              </a:xfrm>
              <a:custGeom>
                <a:avLst/>
                <a:gdLst/>
                <a:ahLst/>
                <a:cxnLst/>
                <a:rect l="l" t="t" r="r" b="b"/>
                <a:pathLst>
                  <a:path w="19388" h="3286" extrusionOk="0">
                    <a:moveTo>
                      <a:pt x="18772" y="0"/>
                    </a:moveTo>
                    <a:lnTo>
                      <a:pt x="0" y="2602"/>
                    </a:lnTo>
                    <a:lnTo>
                      <a:pt x="134" y="3286"/>
                    </a:lnTo>
                    <a:lnTo>
                      <a:pt x="18720" y="1068"/>
                    </a:lnTo>
                    <a:lnTo>
                      <a:pt x="19387" y="904"/>
                    </a:lnTo>
                    <a:lnTo>
                      <a:pt x="18772" y="0"/>
                    </a:lnTo>
                    <a:close/>
                  </a:path>
                </a:pathLst>
              </a:custGeom>
              <a:solidFill>
                <a:srgbClr val="BD3E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47"/>
              <p:cNvSpPr/>
              <p:nvPr/>
            </p:nvSpPr>
            <p:spPr>
              <a:xfrm>
                <a:off x="474525" y="3015000"/>
                <a:ext cx="63625" cy="142800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5712" extrusionOk="0">
                    <a:moveTo>
                      <a:pt x="2455" y="0"/>
                    </a:moveTo>
                    <a:lnTo>
                      <a:pt x="1" y="431"/>
                    </a:lnTo>
                    <a:lnTo>
                      <a:pt x="90" y="5712"/>
                    </a:lnTo>
                    <a:lnTo>
                      <a:pt x="2544" y="5281"/>
                    </a:lnTo>
                    <a:lnTo>
                      <a:pt x="2455" y="0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47"/>
              <p:cNvSpPr/>
              <p:nvPr/>
            </p:nvSpPr>
            <p:spPr>
              <a:xfrm>
                <a:off x="603000" y="2996075"/>
                <a:ext cx="63625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5713" extrusionOk="0">
                    <a:moveTo>
                      <a:pt x="2455" y="1"/>
                    </a:moveTo>
                    <a:lnTo>
                      <a:pt x="1" y="431"/>
                    </a:lnTo>
                    <a:lnTo>
                      <a:pt x="90" y="5712"/>
                    </a:lnTo>
                    <a:lnTo>
                      <a:pt x="2544" y="5282"/>
                    </a:lnTo>
                    <a:lnTo>
                      <a:pt x="2455" y="1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47"/>
              <p:cNvSpPr/>
              <p:nvPr/>
            </p:nvSpPr>
            <p:spPr>
              <a:xfrm>
                <a:off x="746675" y="2988875"/>
                <a:ext cx="54375" cy="101600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4064" extrusionOk="0">
                    <a:moveTo>
                      <a:pt x="2137" y="0"/>
                    </a:moveTo>
                    <a:lnTo>
                      <a:pt x="1" y="370"/>
                    </a:lnTo>
                    <a:lnTo>
                      <a:pt x="69" y="4064"/>
                    </a:lnTo>
                    <a:lnTo>
                      <a:pt x="1329" y="3412"/>
                    </a:lnTo>
                    <a:lnTo>
                      <a:pt x="2174" y="1810"/>
                    </a:lnTo>
                    <a:lnTo>
                      <a:pt x="2137" y="0"/>
                    </a:lnTo>
                    <a:close/>
                  </a:path>
                </a:pathLst>
              </a:custGeom>
              <a:solidFill>
                <a:srgbClr val="FF8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47"/>
              <p:cNvSpPr/>
              <p:nvPr/>
            </p:nvSpPr>
            <p:spPr>
              <a:xfrm>
                <a:off x="748550" y="3077675"/>
                <a:ext cx="53600" cy="35625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1425" extrusionOk="0">
                    <a:moveTo>
                      <a:pt x="2122" y="1"/>
                    </a:moveTo>
                    <a:lnTo>
                      <a:pt x="1580" y="579"/>
                    </a:lnTo>
                    <a:lnTo>
                      <a:pt x="1" y="1158"/>
                    </a:lnTo>
                    <a:lnTo>
                      <a:pt x="8" y="1425"/>
                    </a:lnTo>
                    <a:lnTo>
                      <a:pt x="2144" y="1046"/>
                    </a:lnTo>
                    <a:lnTo>
                      <a:pt x="2122" y="1"/>
                    </a:lnTo>
                    <a:close/>
                  </a:path>
                </a:pathLst>
              </a:custGeom>
              <a:solidFill>
                <a:srgbClr val="FF8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47"/>
              <p:cNvSpPr/>
              <p:nvPr/>
            </p:nvSpPr>
            <p:spPr>
              <a:xfrm>
                <a:off x="752250" y="2996650"/>
                <a:ext cx="44700" cy="109575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4383" extrusionOk="0">
                    <a:moveTo>
                      <a:pt x="1722" y="1"/>
                    </a:moveTo>
                    <a:lnTo>
                      <a:pt x="0" y="298"/>
                    </a:lnTo>
                    <a:lnTo>
                      <a:pt x="75" y="4383"/>
                    </a:lnTo>
                    <a:lnTo>
                      <a:pt x="1788" y="4087"/>
                    </a:lnTo>
                    <a:lnTo>
                      <a:pt x="1722" y="1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47"/>
              <p:cNvSpPr/>
              <p:nvPr/>
            </p:nvSpPr>
            <p:spPr>
              <a:xfrm>
                <a:off x="752250" y="2996650"/>
                <a:ext cx="43050" cy="109575"/>
              </a:xfrm>
              <a:custGeom>
                <a:avLst/>
                <a:gdLst/>
                <a:ahLst/>
                <a:cxnLst/>
                <a:rect l="l" t="t" r="r" b="b"/>
                <a:pathLst>
                  <a:path w="1722" h="4383" extrusionOk="0">
                    <a:moveTo>
                      <a:pt x="1722" y="1"/>
                    </a:moveTo>
                    <a:lnTo>
                      <a:pt x="0" y="298"/>
                    </a:lnTo>
                    <a:lnTo>
                      <a:pt x="75" y="4383"/>
                    </a:lnTo>
                    <a:lnTo>
                      <a:pt x="186" y="4369"/>
                    </a:lnTo>
                    <a:lnTo>
                      <a:pt x="120" y="512"/>
                    </a:lnTo>
                    <a:lnTo>
                      <a:pt x="1722" y="237"/>
                    </a:lnTo>
                    <a:lnTo>
                      <a:pt x="1722" y="1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47"/>
              <p:cNvSpPr/>
              <p:nvPr/>
            </p:nvSpPr>
            <p:spPr>
              <a:xfrm>
                <a:off x="638775" y="2997400"/>
                <a:ext cx="227900" cy="149450"/>
              </a:xfrm>
              <a:custGeom>
                <a:avLst/>
                <a:gdLst/>
                <a:ahLst/>
                <a:cxnLst/>
                <a:rect l="l" t="t" r="r" b="b"/>
                <a:pathLst>
                  <a:path w="9116" h="5978" extrusionOk="0">
                    <a:moveTo>
                      <a:pt x="8418" y="1"/>
                    </a:moveTo>
                    <a:lnTo>
                      <a:pt x="7120" y="259"/>
                    </a:lnTo>
                    <a:lnTo>
                      <a:pt x="5645" y="3071"/>
                    </a:lnTo>
                    <a:lnTo>
                      <a:pt x="1" y="5978"/>
                    </a:lnTo>
                    <a:lnTo>
                      <a:pt x="1" y="5978"/>
                    </a:lnTo>
                    <a:lnTo>
                      <a:pt x="5971" y="3790"/>
                    </a:lnTo>
                    <a:lnTo>
                      <a:pt x="7127" y="2559"/>
                    </a:lnTo>
                    <a:lnTo>
                      <a:pt x="7914" y="1060"/>
                    </a:lnTo>
                    <a:lnTo>
                      <a:pt x="9116" y="823"/>
                    </a:lnTo>
                    <a:lnTo>
                      <a:pt x="8418" y="1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47"/>
              <p:cNvSpPr/>
              <p:nvPr/>
            </p:nvSpPr>
            <p:spPr>
              <a:xfrm>
                <a:off x="789150" y="3052100"/>
                <a:ext cx="10425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964" extrusionOk="0">
                    <a:moveTo>
                      <a:pt x="417" y="1"/>
                    </a:moveTo>
                    <a:lnTo>
                      <a:pt x="208" y="118"/>
                    </a:lnTo>
                    <a:lnTo>
                      <a:pt x="0" y="963"/>
                    </a:lnTo>
                    <a:lnTo>
                      <a:pt x="0" y="963"/>
                    </a:lnTo>
                    <a:lnTo>
                      <a:pt x="246" y="890"/>
                    </a:lnTo>
                    <a:lnTo>
                      <a:pt x="417" y="1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47"/>
              <p:cNvSpPr/>
              <p:nvPr/>
            </p:nvSpPr>
            <p:spPr>
              <a:xfrm>
                <a:off x="768925" y="3002975"/>
                <a:ext cx="8000" cy="55650"/>
              </a:xfrm>
              <a:custGeom>
                <a:avLst/>
                <a:gdLst/>
                <a:ahLst/>
                <a:cxnLst/>
                <a:rect l="l" t="t" r="r" b="b"/>
                <a:pathLst>
                  <a:path w="320" h="2226" extrusionOk="0">
                    <a:moveTo>
                      <a:pt x="320" y="0"/>
                    </a:moveTo>
                    <a:lnTo>
                      <a:pt x="202" y="81"/>
                    </a:lnTo>
                    <a:lnTo>
                      <a:pt x="1" y="2188"/>
                    </a:lnTo>
                    <a:lnTo>
                      <a:pt x="186" y="2225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47"/>
              <p:cNvSpPr/>
              <p:nvPr/>
            </p:nvSpPr>
            <p:spPr>
              <a:xfrm>
                <a:off x="770450" y="3078625"/>
                <a:ext cx="1057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423" h="912" extrusionOk="0">
                    <a:moveTo>
                      <a:pt x="81" y="0"/>
                    </a:moveTo>
                    <a:lnTo>
                      <a:pt x="0" y="52"/>
                    </a:lnTo>
                    <a:lnTo>
                      <a:pt x="170" y="912"/>
                    </a:lnTo>
                    <a:lnTo>
                      <a:pt x="422" y="853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47"/>
              <p:cNvSpPr/>
              <p:nvPr/>
            </p:nvSpPr>
            <p:spPr>
              <a:xfrm>
                <a:off x="753350" y="3048950"/>
                <a:ext cx="202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810" h="387" extrusionOk="0">
                    <a:moveTo>
                      <a:pt x="1" y="0"/>
                    </a:moveTo>
                    <a:lnTo>
                      <a:pt x="17" y="312"/>
                    </a:lnTo>
                    <a:lnTo>
                      <a:pt x="809" y="386"/>
                    </a:lnTo>
                    <a:lnTo>
                      <a:pt x="795" y="29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47"/>
              <p:cNvSpPr/>
              <p:nvPr/>
            </p:nvSpPr>
            <p:spPr>
              <a:xfrm>
                <a:off x="878525" y="3130325"/>
                <a:ext cx="29675" cy="40250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610" extrusionOk="0">
                    <a:moveTo>
                      <a:pt x="830" y="1"/>
                    </a:moveTo>
                    <a:lnTo>
                      <a:pt x="53" y="127"/>
                    </a:lnTo>
                    <a:lnTo>
                      <a:pt x="1" y="1195"/>
                    </a:lnTo>
                    <a:lnTo>
                      <a:pt x="1186" y="1610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BD3E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47"/>
              <p:cNvSpPr/>
              <p:nvPr/>
            </p:nvSpPr>
            <p:spPr>
              <a:xfrm>
                <a:off x="480275" y="3023175"/>
                <a:ext cx="52125" cy="126450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5058" extrusionOk="0">
                    <a:moveTo>
                      <a:pt x="2017" y="1"/>
                    </a:moveTo>
                    <a:lnTo>
                      <a:pt x="0" y="378"/>
                    </a:lnTo>
                    <a:lnTo>
                      <a:pt x="73" y="5057"/>
                    </a:lnTo>
                    <a:lnTo>
                      <a:pt x="2085" y="468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rgbClr val="FF8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47"/>
              <p:cNvSpPr/>
              <p:nvPr/>
            </p:nvSpPr>
            <p:spPr>
              <a:xfrm>
                <a:off x="485250" y="3028150"/>
                <a:ext cx="42125" cy="1166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4667" extrusionOk="0">
                    <a:moveTo>
                      <a:pt x="1626" y="1"/>
                    </a:moveTo>
                    <a:lnTo>
                      <a:pt x="1" y="350"/>
                    </a:lnTo>
                    <a:lnTo>
                      <a:pt x="61" y="4666"/>
                    </a:lnTo>
                    <a:lnTo>
                      <a:pt x="1685" y="4317"/>
                    </a:lnTo>
                    <a:lnTo>
                      <a:pt x="1626" y="1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47"/>
              <p:cNvSpPr/>
              <p:nvPr/>
            </p:nvSpPr>
            <p:spPr>
              <a:xfrm>
                <a:off x="489875" y="3031325"/>
                <a:ext cx="35625" cy="111075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4443" extrusionOk="0">
                    <a:moveTo>
                      <a:pt x="1373" y="0"/>
                    </a:moveTo>
                    <a:lnTo>
                      <a:pt x="1" y="335"/>
                    </a:lnTo>
                    <a:lnTo>
                      <a:pt x="54" y="4443"/>
                    </a:lnTo>
                    <a:lnTo>
                      <a:pt x="1425" y="4108"/>
                    </a:lnTo>
                    <a:lnTo>
                      <a:pt x="1373" y="0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47"/>
              <p:cNvSpPr/>
              <p:nvPr/>
            </p:nvSpPr>
            <p:spPr>
              <a:xfrm>
                <a:off x="502875" y="3034475"/>
                <a:ext cx="7650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4236" extrusionOk="0">
                    <a:moveTo>
                      <a:pt x="193" y="1"/>
                    </a:moveTo>
                    <a:lnTo>
                      <a:pt x="1" y="45"/>
                    </a:lnTo>
                    <a:lnTo>
                      <a:pt x="209" y="2040"/>
                    </a:lnTo>
                    <a:lnTo>
                      <a:pt x="104" y="4235"/>
                    </a:lnTo>
                    <a:lnTo>
                      <a:pt x="104" y="4235"/>
                    </a:lnTo>
                    <a:lnTo>
                      <a:pt x="298" y="4191"/>
                    </a:lnTo>
                    <a:lnTo>
                      <a:pt x="305" y="2024"/>
                    </a:lnTo>
                    <a:lnTo>
                      <a:pt x="193" y="1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47"/>
              <p:cNvSpPr/>
              <p:nvPr/>
            </p:nvSpPr>
            <p:spPr>
              <a:xfrm>
                <a:off x="489175" y="3085475"/>
                <a:ext cx="194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779" h="261" extrusionOk="0">
                    <a:moveTo>
                      <a:pt x="0" y="0"/>
                    </a:moveTo>
                    <a:lnTo>
                      <a:pt x="45" y="260"/>
                    </a:lnTo>
                    <a:lnTo>
                      <a:pt x="600" y="186"/>
                    </a:lnTo>
                    <a:lnTo>
                      <a:pt x="771" y="118"/>
                    </a:lnTo>
                    <a:lnTo>
                      <a:pt x="778" y="0"/>
                    </a:lnTo>
                    <a:lnTo>
                      <a:pt x="586" y="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47"/>
              <p:cNvSpPr/>
              <p:nvPr/>
            </p:nvSpPr>
            <p:spPr>
              <a:xfrm>
                <a:off x="508625" y="3081025"/>
                <a:ext cx="17650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268" extrusionOk="0">
                    <a:moveTo>
                      <a:pt x="668" y="0"/>
                    </a:moveTo>
                    <a:lnTo>
                      <a:pt x="164" y="82"/>
                    </a:lnTo>
                    <a:lnTo>
                      <a:pt x="7" y="141"/>
                    </a:lnTo>
                    <a:lnTo>
                      <a:pt x="0" y="267"/>
                    </a:lnTo>
                    <a:lnTo>
                      <a:pt x="0" y="267"/>
                    </a:lnTo>
                    <a:lnTo>
                      <a:pt x="171" y="207"/>
                    </a:lnTo>
                    <a:lnTo>
                      <a:pt x="705" y="267"/>
                    </a:lnTo>
                    <a:lnTo>
                      <a:pt x="668" y="0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47"/>
              <p:cNvSpPr/>
              <p:nvPr/>
            </p:nvSpPr>
            <p:spPr>
              <a:xfrm>
                <a:off x="608750" y="3003500"/>
                <a:ext cx="52125" cy="1263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5053" extrusionOk="0">
                    <a:moveTo>
                      <a:pt x="2019" y="1"/>
                    </a:moveTo>
                    <a:lnTo>
                      <a:pt x="0" y="380"/>
                    </a:lnTo>
                    <a:lnTo>
                      <a:pt x="75" y="5052"/>
                    </a:lnTo>
                    <a:lnTo>
                      <a:pt x="2084" y="4673"/>
                    </a:lnTo>
                    <a:lnTo>
                      <a:pt x="2019" y="1"/>
                    </a:lnTo>
                    <a:close/>
                  </a:path>
                </a:pathLst>
              </a:custGeom>
              <a:solidFill>
                <a:srgbClr val="FF8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47"/>
              <p:cNvSpPr/>
              <p:nvPr/>
            </p:nvSpPr>
            <p:spPr>
              <a:xfrm>
                <a:off x="613775" y="3008325"/>
                <a:ext cx="42125" cy="116650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4666" extrusionOk="0">
                    <a:moveTo>
                      <a:pt x="1624" y="0"/>
                    </a:moveTo>
                    <a:lnTo>
                      <a:pt x="0" y="349"/>
                    </a:lnTo>
                    <a:lnTo>
                      <a:pt x="59" y="4665"/>
                    </a:lnTo>
                    <a:lnTo>
                      <a:pt x="1684" y="4316"/>
                    </a:lnTo>
                    <a:lnTo>
                      <a:pt x="1624" y="0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47"/>
              <p:cNvSpPr/>
              <p:nvPr/>
            </p:nvSpPr>
            <p:spPr>
              <a:xfrm>
                <a:off x="618400" y="3011475"/>
                <a:ext cx="35625" cy="111100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4444" extrusionOk="0">
                    <a:moveTo>
                      <a:pt x="1373" y="0"/>
                    </a:moveTo>
                    <a:lnTo>
                      <a:pt x="0" y="335"/>
                    </a:lnTo>
                    <a:lnTo>
                      <a:pt x="52" y="4443"/>
                    </a:lnTo>
                    <a:lnTo>
                      <a:pt x="1424" y="4117"/>
                    </a:lnTo>
                    <a:lnTo>
                      <a:pt x="1373" y="0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47"/>
              <p:cNvSpPr/>
              <p:nvPr/>
            </p:nvSpPr>
            <p:spPr>
              <a:xfrm>
                <a:off x="631400" y="3014625"/>
                <a:ext cx="757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4236" extrusionOk="0">
                    <a:moveTo>
                      <a:pt x="192" y="1"/>
                    </a:moveTo>
                    <a:lnTo>
                      <a:pt x="0" y="45"/>
                    </a:lnTo>
                    <a:lnTo>
                      <a:pt x="207" y="2041"/>
                    </a:lnTo>
                    <a:lnTo>
                      <a:pt x="103" y="4235"/>
                    </a:lnTo>
                    <a:lnTo>
                      <a:pt x="296" y="4191"/>
                    </a:lnTo>
                    <a:lnTo>
                      <a:pt x="303" y="2026"/>
                    </a:lnTo>
                    <a:lnTo>
                      <a:pt x="192" y="1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47"/>
              <p:cNvSpPr/>
              <p:nvPr/>
            </p:nvSpPr>
            <p:spPr>
              <a:xfrm>
                <a:off x="617650" y="3065625"/>
                <a:ext cx="1950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780" h="261" extrusionOk="0">
                    <a:moveTo>
                      <a:pt x="0" y="1"/>
                    </a:moveTo>
                    <a:lnTo>
                      <a:pt x="37" y="260"/>
                    </a:lnTo>
                    <a:lnTo>
                      <a:pt x="602" y="186"/>
                    </a:lnTo>
                    <a:lnTo>
                      <a:pt x="773" y="120"/>
                    </a:lnTo>
                    <a:lnTo>
                      <a:pt x="780" y="1"/>
                    </a:lnTo>
                    <a:lnTo>
                      <a:pt x="586" y="5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47"/>
              <p:cNvSpPr/>
              <p:nvPr/>
            </p:nvSpPr>
            <p:spPr>
              <a:xfrm>
                <a:off x="637125" y="3061175"/>
                <a:ext cx="17650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268" extrusionOk="0">
                    <a:moveTo>
                      <a:pt x="668" y="1"/>
                    </a:moveTo>
                    <a:lnTo>
                      <a:pt x="163" y="83"/>
                    </a:lnTo>
                    <a:lnTo>
                      <a:pt x="8" y="148"/>
                    </a:lnTo>
                    <a:lnTo>
                      <a:pt x="1" y="268"/>
                    </a:lnTo>
                    <a:lnTo>
                      <a:pt x="172" y="216"/>
                    </a:lnTo>
                    <a:lnTo>
                      <a:pt x="706" y="268"/>
                    </a:lnTo>
                    <a:lnTo>
                      <a:pt x="668" y="1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47"/>
              <p:cNvSpPr/>
              <p:nvPr/>
            </p:nvSpPr>
            <p:spPr>
              <a:xfrm>
                <a:off x="478225" y="3280700"/>
                <a:ext cx="71750" cy="14112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5645" extrusionOk="0">
                    <a:moveTo>
                      <a:pt x="2767" y="0"/>
                    </a:moveTo>
                    <a:lnTo>
                      <a:pt x="1" y="223"/>
                    </a:lnTo>
                    <a:lnTo>
                      <a:pt x="97" y="5644"/>
                    </a:lnTo>
                    <a:lnTo>
                      <a:pt x="2870" y="5422"/>
                    </a:lnTo>
                    <a:lnTo>
                      <a:pt x="2767" y="0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47"/>
              <p:cNvSpPr/>
              <p:nvPr/>
            </p:nvSpPr>
            <p:spPr>
              <a:xfrm>
                <a:off x="484550" y="3287550"/>
                <a:ext cx="58975" cy="125550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5022" extrusionOk="0">
                    <a:moveTo>
                      <a:pt x="2277" y="0"/>
                    </a:moveTo>
                    <a:lnTo>
                      <a:pt x="0" y="216"/>
                    </a:lnTo>
                    <a:lnTo>
                      <a:pt x="80" y="5021"/>
                    </a:lnTo>
                    <a:lnTo>
                      <a:pt x="2359" y="4806"/>
                    </a:lnTo>
                    <a:lnTo>
                      <a:pt x="2277" y="0"/>
                    </a:lnTo>
                    <a:close/>
                  </a:path>
                </a:pathLst>
              </a:custGeom>
              <a:solidFill>
                <a:srgbClr val="FF8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47"/>
              <p:cNvSpPr/>
              <p:nvPr/>
            </p:nvSpPr>
            <p:spPr>
              <a:xfrm>
                <a:off x="490275" y="3292225"/>
                <a:ext cx="47475" cy="116250"/>
              </a:xfrm>
              <a:custGeom>
                <a:avLst/>
                <a:gdLst/>
                <a:ahLst/>
                <a:cxnLst/>
                <a:rect l="l" t="t" r="r" b="b"/>
                <a:pathLst>
                  <a:path w="1899" h="4650" extrusionOk="0">
                    <a:moveTo>
                      <a:pt x="1832" y="0"/>
                    </a:moveTo>
                    <a:lnTo>
                      <a:pt x="1" y="214"/>
                    </a:lnTo>
                    <a:lnTo>
                      <a:pt x="67" y="4649"/>
                    </a:lnTo>
                    <a:lnTo>
                      <a:pt x="1898" y="4434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47"/>
              <p:cNvSpPr/>
              <p:nvPr/>
            </p:nvSpPr>
            <p:spPr>
              <a:xfrm>
                <a:off x="495450" y="3295325"/>
                <a:ext cx="40300" cy="1111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4444" extrusionOk="0">
                    <a:moveTo>
                      <a:pt x="1551" y="1"/>
                    </a:moveTo>
                    <a:lnTo>
                      <a:pt x="0" y="223"/>
                    </a:lnTo>
                    <a:lnTo>
                      <a:pt x="61" y="4443"/>
                    </a:lnTo>
                    <a:lnTo>
                      <a:pt x="1611" y="4221"/>
                    </a:lnTo>
                    <a:lnTo>
                      <a:pt x="1551" y="1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47"/>
              <p:cNvSpPr/>
              <p:nvPr/>
            </p:nvSpPr>
            <p:spPr>
              <a:xfrm>
                <a:off x="494725" y="3297025"/>
                <a:ext cx="41725" cy="10867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4347" extrusionOk="0">
                    <a:moveTo>
                      <a:pt x="839" y="0"/>
                    </a:moveTo>
                    <a:lnTo>
                      <a:pt x="617" y="31"/>
                    </a:lnTo>
                    <a:lnTo>
                      <a:pt x="854" y="2099"/>
                    </a:lnTo>
                    <a:lnTo>
                      <a:pt x="661" y="2136"/>
                    </a:lnTo>
                    <a:lnTo>
                      <a:pt x="1" y="2024"/>
                    </a:lnTo>
                    <a:lnTo>
                      <a:pt x="45" y="2300"/>
                    </a:lnTo>
                    <a:lnTo>
                      <a:pt x="676" y="2270"/>
                    </a:lnTo>
                    <a:lnTo>
                      <a:pt x="846" y="2225"/>
                    </a:lnTo>
                    <a:lnTo>
                      <a:pt x="734" y="4347"/>
                    </a:lnTo>
                    <a:lnTo>
                      <a:pt x="950" y="4317"/>
                    </a:lnTo>
                    <a:lnTo>
                      <a:pt x="957" y="2174"/>
                    </a:lnTo>
                    <a:lnTo>
                      <a:pt x="1076" y="2150"/>
                    </a:lnTo>
                    <a:lnTo>
                      <a:pt x="1669" y="2247"/>
                    </a:lnTo>
                    <a:lnTo>
                      <a:pt x="1631" y="1972"/>
                    </a:lnTo>
                    <a:lnTo>
                      <a:pt x="1062" y="2010"/>
                    </a:lnTo>
                    <a:lnTo>
                      <a:pt x="957" y="2047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47"/>
              <p:cNvSpPr/>
              <p:nvPr/>
            </p:nvSpPr>
            <p:spPr>
              <a:xfrm>
                <a:off x="790475" y="3261775"/>
                <a:ext cx="70650" cy="150025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6001" extrusionOk="0">
                    <a:moveTo>
                      <a:pt x="2722" y="1"/>
                    </a:moveTo>
                    <a:lnTo>
                      <a:pt x="0" y="239"/>
                    </a:lnTo>
                    <a:lnTo>
                      <a:pt x="97" y="6001"/>
                    </a:lnTo>
                    <a:lnTo>
                      <a:pt x="2825" y="5764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47"/>
              <p:cNvSpPr/>
              <p:nvPr/>
            </p:nvSpPr>
            <p:spPr>
              <a:xfrm>
                <a:off x="796750" y="3269200"/>
                <a:ext cx="58050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5334" extrusionOk="0">
                    <a:moveTo>
                      <a:pt x="2241" y="1"/>
                    </a:moveTo>
                    <a:lnTo>
                      <a:pt x="0" y="230"/>
                    </a:lnTo>
                    <a:lnTo>
                      <a:pt x="82" y="5333"/>
                    </a:lnTo>
                    <a:lnTo>
                      <a:pt x="2321" y="5104"/>
                    </a:lnTo>
                    <a:lnTo>
                      <a:pt x="2241" y="1"/>
                    </a:lnTo>
                    <a:close/>
                  </a:path>
                </a:pathLst>
              </a:custGeom>
              <a:solidFill>
                <a:srgbClr val="FF8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47"/>
              <p:cNvSpPr/>
              <p:nvPr/>
            </p:nvSpPr>
            <p:spPr>
              <a:xfrm>
                <a:off x="802300" y="3274200"/>
                <a:ext cx="46750" cy="12332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4933" extrusionOk="0">
                    <a:moveTo>
                      <a:pt x="1804" y="0"/>
                    </a:moveTo>
                    <a:lnTo>
                      <a:pt x="1" y="232"/>
                    </a:lnTo>
                    <a:lnTo>
                      <a:pt x="69" y="4932"/>
                    </a:lnTo>
                    <a:lnTo>
                      <a:pt x="1870" y="4703"/>
                    </a:lnTo>
                    <a:lnTo>
                      <a:pt x="1804" y="0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47"/>
              <p:cNvSpPr/>
              <p:nvPr/>
            </p:nvSpPr>
            <p:spPr>
              <a:xfrm>
                <a:off x="807525" y="3277525"/>
                <a:ext cx="39475" cy="117950"/>
              </a:xfrm>
              <a:custGeom>
                <a:avLst/>
                <a:gdLst/>
                <a:ahLst/>
                <a:cxnLst/>
                <a:rect l="l" t="t" r="r" b="b"/>
                <a:pathLst>
                  <a:path w="1579" h="4718" extrusionOk="0">
                    <a:moveTo>
                      <a:pt x="1520" y="1"/>
                    </a:moveTo>
                    <a:lnTo>
                      <a:pt x="0" y="232"/>
                    </a:lnTo>
                    <a:lnTo>
                      <a:pt x="52" y="4717"/>
                    </a:lnTo>
                    <a:lnTo>
                      <a:pt x="1579" y="4481"/>
                    </a:lnTo>
                    <a:lnTo>
                      <a:pt x="1520" y="1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47"/>
              <p:cNvSpPr/>
              <p:nvPr/>
            </p:nvSpPr>
            <p:spPr>
              <a:xfrm>
                <a:off x="821975" y="3279400"/>
                <a:ext cx="8350" cy="115175"/>
              </a:xfrm>
              <a:custGeom>
                <a:avLst/>
                <a:gdLst/>
                <a:ahLst/>
                <a:cxnLst/>
                <a:rect l="l" t="t" r="r" b="b"/>
                <a:pathLst>
                  <a:path w="334" h="4607" extrusionOk="0">
                    <a:moveTo>
                      <a:pt x="216" y="0"/>
                    </a:moveTo>
                    <a:lnTo>
                      <a:pt x="1" y="31"/>
                    </a:lnTo>
                    <a:lnTo>
                      <a:pt x="230" y="2225"/>
                    </a:lnTo>
                    <a:lnTo>
                      <a:pt x="111" y="4607"/>
                    </a:lnTo>
                    <a:lnTo>
                      <a:pt x="326" y="4577"/>
                    </a:lnTo>
                    <a:lnTo>
                      <a:pt x="333" y="2211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47"/>
              <p:cNvSpPr/>
              <p:nvPr/>
            </p:nvSpPr>
            <p:spPr>
              <a:xfrm>
                <a:off x="806575" y="3333150"/>
                <a:ext cx="21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291" extrusionOk="0">
                    <a:moveTo>
                      <a:pt x="1" y="1"/>
                    </a:moveTo>
                    <a:lnTo>
                      <a:pt x="52" y="291"/>
                    </a:lnTo>
                    <a:lnTo>
                      <a:pt x="668" y="253"/>
                    </a:lnTo>
                    <a:lnTo>
                      <a:pt x="860" y="202"/>
                    </a:lnTo>
                    <a:lnTo>
                      <a:pt x="869" y="68"/>
                    </a:lnTo>
                    <a:lnTo>
                      <a:pt x="654" y="1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47"/>
              <p:cNvSpPr/>
              <p:nvPr/>
            </p:nvSpPr>
            <p:spPr>
              <a:xfrm>
                <a:off x="828300" y="3331675"/>
                <a:ext cx="19475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779" h="291" extrusionOk="0">
                    <a:moveTo>
                      <a:pt x="741" y="1"/>
                    </a:moveTo>
                    <a:lnTo>
                      <a:pt x="178" y="38"/>
                    </a:lnTo>
                    <a:lnTo>
                      <a:pt x="7" y="97"/>
                    </a:lnTo>
                    <a:lnTo>
                      <a:pt x="0" y="223"/>
                    </a:lnTo>
                    <a:lnTo>
                      <a:pt x="193" y="186"/>
                    </a:lnTo>
                    <a:lnTo>
                      <a:pt x="778" y="291"/>
                    </a:lnTo>
                    <a:lnTo>
                      <a:pt x="741" y="1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47"/>
              <p:cNvSpPr/>
              <p:nvPr/>
            </p:nvSpPr>
            <p:spPr>
              <a:xfrm>
                <a:off x="898750" y="2784525"/>
                <a:ext cx="52825" cy="93300"/>
              </a:xfrm>
              <a:custGeom>
                <a:avLst/>
                <a:gdLst/>
                <a:ahLst/>
                <a:cxnLst/>
                <a:rect l="l" t="t" r="r" b="b"/>
                <a:pathLst>
                  <a:path w="2113" h="3732" extrusionOk="0">
                    <a:moveTo>
                      <a:pt x="801" y="1"/>
                    </a:moveTo>
                    <a:lnTo>
                      <a:pt x="52" y="684"/>
                    </a:lnTo>
                    <a:lnTo>
                      <a:pt x="0" y="3732"/>
                    </a:lnTo>
                    <a:lnTo>
                      <a:pt x="2113" y="3539"/>
                    </a:lnTo>
                    <a:lnTo>
                      <a:pt x="1951" y="1788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47"/>
              <p:cNvSpPr/>
              <p:nvPr/>
            </p:nvSpPr>
            <p:spPr>
              <a:xfrm>
                <a:off x="901325" y="2800675"/>
                <a:ext cx="40650" cy="71775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2871" extrusionOk="0">
                    <a:moveTo>
                      <a:pt x="609" y="1"/>
                    </a:moveTo>
                    <a:lnTo>
                      <a:pt x="38" y="528"/>
                    </a:lnTo>
                    <a:lnTo>
                      <a:pt x="0" y="2870"/>
                    </a:lnTo>
                    <a:lnTo>
                      <a:pt x="1625" y="2722"/>
                    </a:lnTo>
                    <a:lnTo>
                      <a:pt x="1492" y="1373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4" name="Google Shape;1274;p47"/>
            <p:cNvGrpSpPr/>
            <p:nvPr/>
          </p:nvGrpSpPr>
          <p:grpSpPr>
            <a:xfrm rot="2338416">
              <a:off x="5905834" y="1432289"/>
              <a:ext cx="57810" cy="590442"/>
              <a:chOff x="2808825" y="2290075"/>
              <a:chExt cx="22475" cy="229550"/>
            </a:xfrm>
          </p:grpSpPr>
          <p:sp>
            <p:nvSpPr>
              <p:cNvPr id="1275" name="Google Shape;1275;p47"/>
              <p:cNvSpPr/>
              <p:nvPr/>
            </p:nvSpPr>
            <p:spPr>
              <a:xfrm>
                <a:off x="2820725" y="2290075"/>
                <a:ext cx="10575" cy="177250"/>
              </a:xfrm>
              <a:custGeom>
                <a:avLst/>
                <a:gdLst/>
                <a:ahLst/>
                <a:cxnLst/>
                <a:rect l="l" t="t" r="r" b="b"/>
                <a:pathLst>
                  <a:path w="423" h="7090" extrusionOk="0">
                    <a:moveTo>
                      <a:pt x="7" y="0"/>
                    </a:moveTo>
                    <a:cubicBezTo>
                      <a:pt x="7" y="0"/>
                      <a:pt x="0" y="111"/>
                      <a:pt x="0" y="305"/>
                    </a:cubicBezTo>
                    <a:cubicBezTo>
                      <a:pt x="0" y="497"/>
                      <a:pt x="0" y="771"/>
                      <a:pt x="7" y="1106"/>
                    </a:cubicBezTo>
                    <a:cubicBezTo>
                      <a:pt x="14" y="1438"/>
                      <a:pt x="22" y="1832"/>
                      <a:pt x="36" y="2247"/>
                    </a:cubicBezTo>
                    <a:cubicBezTo>
                      <a:pt x="52" y="2455"/>
                      <a:pt x="59" y="2670"/>
                      <a:pt x="66" y="2885"/>
                    </a:cubicBezTo>
                    <a:cubicBezTo>
                      <a:pt x="80" y="3108"/>
                      <a:pt x="89" y="3330"/>
                      <a:pt x="103" y="3544"/>
                    </a:cubicBezTo>
                    <a:cubicBezTo>
                      <a:pt x="118" y="3767"/>
                      <a:pt x="134" y="3989"/>
                      <a:pt x="148" y="4212"/>
                    </a:cubicBezTo>
                    <a:cubicBezTo>
                      <a:pt x="155" y="4427"/>
                      <a:pt x="178" y="4642"/>
                      <a:pt x="192" y="4851"/>
                    </a:cubicBezTo>
                    <a:cubicBezTo>
                      <a:pt x="223" y="5265"/>
                      <a:pt x="258" y="5652"/>
                      <a:pt x="289" y="5984"/>
                    </a:cubicBezTo>
                    <a:cubicBezTo>
                      <a:pt x="319" y="6319"/>
                      <a:pt x="356" y="6593"/>
                      <a:pt x="378" y="6785"/>
                    </a:cubicBezTo>
                    <a:cubicBezTo>
                      <a:pt x="401" y="6979"/>
                      <a:pt x="415" y="7090"/>
                      <a:pt x="415" y="7090"/>
                    </a:cubicBezTo>
                    <a:lnTo>
                      <a:pt x="415" y="6785"/>
                    </a:lnTo>
                    <a:cubicBezTo>
                      <a:pt x="415" y="6586"/>
                      <a:pt x="422" y="6312"/>
                      <a:pt x="415" y="5977"/>
                    </a:cubicBezTo>
                    <a:cubicBezTo>
                      <a:pt x="408" y="5644"/>
                      <a:pt x="392" y="5258"/>
                      <a:pt x="378" y="4835"/>
                    </a:cubicBezTo>
                    <a:cubicBezTo>
                      <a:pt x="370" y="4628"/>
                      <a:pt x="363" y="4413"/>
                      <a:pt x="347" y="4197"/>
                    </a:cubicBezTo>
                    <a:cubicBezTo>
                      <a:pt x="340" y="3982"/>
                      <a:pt x="326" y="3759"/>
                      <a:pt x="319" y="3537"/>
                    </a:cubicBezTo>
                    <a:cubicBezTo>
                      <a:pt x="303" y="3314"/>
                      <a:pt x="289" y="3092"/>
                      <a:pt x="274" y="2877"/>
                    </a:cubicBezTo>
                    <a:cubicBezTo>
                      <a:pt x="258" y="2654"/>
                      <a:pt x="244" y="2441"/>
                      <a:pt x="230" y="2232"/>
                    </a:cubicBezTo>
                    <a:cubicBezTo>
                      <a:pt x="200" y="1818"/>
                      <a:pt x="162" y="1431"/>
                      <a:pt x="134" y="1097"/>
                    </a:cubicBezTo>
                    <a:cubicBezTo>
                      <a:pt x="96" y="771"/>
                      <a:pt x="66" y="497"/>
                      <a:pt x="45" y="296"/>
                    </a:cubicBezTo>
                    <a:cubicBezTo>
                      <a:pt x="22" y="103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47"/>
              <p:cNvSpPr/>
              <p:nvPr/>
            </p:nvSpPr>
            <p:spPr>
              <a:xfrm>
                <a:off x="2808825" y="2395000"/>
                <a:ext cx="10575" cy="12462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4985" extrusionOk="0">
                    <a:moveTo>
                      <a:pt x="8" y="0"/>
                    </a:moveTo>
                    <a:cubicBezTo>
                      <a:pt x="8" y="0"/>
                      <a:pt x="1" y="312"/>
                      <a:pt x="8" y="787"/>
                    </a:cubicBezTo>
                    <a:cubicBezTo>
                      <a:pt x="15" y="1017"/>
                      <a:pt x="22" y="1291"/>
                      <a:pt x="45" y="1588"/>
                    </a:cubicBezTo>
                    <a:cubicBezTo>
                      <a:pt x="53" y="1729"/>
                      <a:pt x="60" y="1883"/>
                      <a:pt x="67" y="2033"/>
                    </a:cubicBezTo>
                    <a:cubicBezTo>
                      <a:pt x="83" y="2188"/>
                      <a:pt x="90" y="2344"/>
                      <a:pt x="104" y="2499"/>
                    </a:cubicBezTo>
                    <a:cubicBezTo>
                      <a:pt x="120" y="2656"/>
                      <a:pt x="134" y="2811"/>
                      <a:pt x="142" y="2967"/>
                    </a:cubicBezTo>
                    <a:cubicBezTo>
                      <a:pt x="156" y="3115"/>
                      <a:pt x="179" y="3263"/>
                      <a:pt x="193" y="3412"/>
                    </a:cubicBezTo>
                    <a:cubicBezTo>
                      <a:pt x="223" y="3701"/>
                      <a:pt x="254" y="3975"/>
                      <a:pt x="289" y="4206"/>
                    </a:cubicBezTo>
                    <a:cubicBezTo>
                      <a:pt x="350" y="4673"/>
                      <a:pt x="416" y="4984"/>
                      <a:pt x="416" y="4984"/>
                    </a:cubicBezTo>
                    <a:cubicBezTo>
                      <a:pt x="416" y="4984"/>
                      <a:pt x="423" y="4666"/>
                      <a:pt x="409" y="4197"/>
                    </a:cubicBezTo>
                    <a:cubicBezTo>
                      <a:pt x="409" y="3961"/>
                      <a:pt x="394" y="3694"/>
                      <a:pt x="378" y="3396"/>
                    </a:cubicBezTo>
                    <a:cubicBezTo>
                      <a:pt x="371" y="3249"/>
                      <a:pt x="364" y="3101"/>
                      <a:pt x="350" y="2944"/>
                    </a:cubicBezTo>
                    <a:cubicBezTo>
                      <a:pt x="343" y="2797"/>
                      <a:pt x="327" y="2640"/>
                      <a:pt x="320" y="2485"/>
                    </a:cubicBezTo>
                    <a:cubicBezTo>
                      <a:pt x="305" y="2328"/>
                      <a:pt x="289" y="2174"/>
                      <a:pt x="275" y="2017"/>
                    </a:cubicBezTo>
                    <a:cubicBezTo>
                      <a:pt x="261" y="1862"/>
                      <a:pt x="245" y="1714"/>
                      <a:pt x="231" y="1572"/>
                    </a:cubicBezTo>
                    <a:cubicBezTo>
                      <a:pt x="200" y="1277"/>
                      <a:pt x="165" y="1010"/>
                      <a:pt x="134" y="771"/>
                    </a:cubicBezTo>
                    <a:cubicBezTo>
                      <a:pt x="67" y="312"/>
                      <a:pt x="8" y="0"/>
                      <a:pt x="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7" name="Google Shape;1277;p47"/>
            <p:cNvGrpSpPr/>
            <p:nvPr/>
          </p:nvGrpSpPr>
          <p:grpSpPr>
            <a:xfrm rot="-158563">
              <a:off x="7965162" y="3019914"/>
              <a:ext cx="57811" cy="590457"/>
              <a:chOff x="2808825" y="2290075"/>
              <a:chExt cx="22475" cy="229550"/>
            </a:xfrm>
          </p:grpSpPr>
          <p:sp>
            <p:nvSpPr>
              <p:cNvPr id="1278" name="Google Shape;1278;p47"/>
              <p:cNvSpPr/>
              <p:nvPr/>
            </p:nvSpPr>
            <p:spPr>
              <a:xfrm>
                <a:off x="2820725" y="2290075"/>
                <a:ext cx="10575" cy="177250"/>
              </a:xfrm>
              <a:custGeom>
                <a:avLst/>
                <a:gdLst/>
                <a:ahLst/>
                <a:cxnLst/>
                <a:rect l="l" t="t" r="r" b="b"/>
                <a:pathLst>
                  <a:path w="423" h="7090" extrusionOk="0">
                    <a:moveTo>
                      <a:pt x="7" y="0"/>
                    </a:moveTo>
                    <a:cubicBezTo>
                      <a:pt x="7" y="0"/>
                      <a:pt x="0" y="111"/>
                      <a:pt x="0" y="305"/>
                    </a:cubicBezTo>
                    <a:cubicBezTo>
                      <a:pt x="0" y="497"/>
                      <a:pt x="0" y="771"/>
                      <a:pt x="7" y="1106"/>
                    </a:cubicBezTo>
                    <a:cubicBezTo>
                      <a:pt x="14" y="1438"/>
                      <a:pt x="22" y="1832"/>
                      <a:pt x="36" y="2247"/>
                    </a:cubicBezTo>
                    <a:cubicBezTo>
                      <a:pt x="52" y="2455"/>
                      <a:pt x="59" y="2670"/>
                      <a:pt x="66" y="2885"/>
                    </a:cubicBezTo>
                    <a:cubicBezTo>
                      <a:pt x="80" y="3108"/>
                      <a:pt x="89" y="3330"/>
                      <a:pt x="103" y="3544"/>
                    </a:cubicBezTo>
                    <a:cubicBezTo>
                      <a:pt x="118" y="3767"/>
                      <a:pt x="134" y="3989"/>
                      <a:pt x="148" y="4212"/>
                    </a:cubicBezTo>
                    <a:cubicBezTo>
                      <a:pt x="155" y="4427"/>
                      <a:pt x="178" y="4642"/>
                      <a:pt x="192" y="4851"/>
                    </a:cubicBezTo>
                    <a:cubicBezTo>
                      <a:pt x="223" y="5265"/>
                      <a:pt x="258" y="5652"/>
                      <a:pt x="289" y="5984"/>
                    </a:cubicBezTo>
                    <a:cubicBezTo>
                      <a:pt x="319" y="6319"/>
                      <a:pt x="356" y="6593"/>
                      <a:pt x="378" y="6785"/>
                    </a:cubicBezTo>
                    <a:cubicBezTo>
                      <a:pt x="401" y="6979"/>
                      <a:pt x="415" y="7090"/>
                      <a:pt x="415" y="7090"/>
                    </a:cubicBezTo>
                    <a:lnTo>
                      <a:pt x="415" y="6785"/>
                    </a:lnTo>
                    <a:cubicBezTo>
                      <a:pt x="415" y="6586"/>
                      <a:pt x="422" y="6312"/>
                      <a:pt x="415" y="5977"/>
                    </a:cubicBezTo>
                    <a:cubicBezTo>
                      <a:pt x="408" y="5644"/>
                      <a:pt x="392" y="5258"/>
                      <a:pt x="378" y="4835"/>
                    </a:cubicBezTo>
                    <a:cubicBezTo>
                      <a:pt x="370" y="4628"/>
                      <a:pt x="363" y="4413"/>
                      <a:pt x="347" y="4197"/>
                    </a:cubicBezTo>
                    <a:cubicBezTo>
                      <a:pt x="340" y="3982"/>
                      <a:pt x="326" y="3759"/>
                      <a:pt x="319" y="3537"/>
                    </a:cubicBezTo>
                    <a:cubicBezTo>
                      <a:pt x="303" y="3314"/>
                      <a:pt x="289" y="3092"/>
                      <a:pt x="274" y="2877"/>
                    </a:cubicBezTo>
                    <a:cubicBezTo>
                      <a:pt x="258" y="2654"/>
                      <a:pt x="244" y="2441"/>
                      <a:pt x="230" y="2232"/>
                    </a:cubicBezTo>
                    <a:cubicBezTo>
                      <a:pt x="200" y="1818"/>
                      <a:pt x="162" y="1431"/>
                      <a:pt x="134" y="1097"/>
                    </a:cubicBezTo>
                    <a:cubicBezTo>
                      <a:pt x="96" y="771"/>
                      <a:pt x="66" y="497"/>
                      <a:pt x="45" y="296"/>
                    </a:cubicBezTo>
                    <a:cubicBezTo>
                      <a:pt x="22" y="103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47"/>
              <p:cNvSpPr/>
              <p:nvPr/>
            </p:nvSpPr>
            <p:spPr>
              <a:xfrm>
                <a:off x="2808825" y="2395000"/>
                <a:ext cx="10575" cy="12462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4985" extrusionOk="0">
                    <a:moveTo>
                      <a:pt x="8" y="0"/>
                    </a:moveTo>
                    <a:cubicBezTo>
                      <a:pt x="8" y="0"/>
                      <a:pt x="1" y="312"/>
                      <a:pt x="8" y="787"/>
                    </a:cubicBezTo>
                    <a:cubicBezTo>
                      <a:pt x="15" y="1017"/>
                      <a:pt x="22" y="1291"/>
                      <a:pt x="45" y="1588"/>
                    </a:cubicBezTo>
                    <a:cubicBezTo>
                      <a:pt x="53" y="1729"/>
                      <a:pt x="60" y="1883"/>
                      <a:pt x="67" y="2033"/>
                    </a:cubicBezTo>
                    <a:cubicBezTo>
                      <a:pt x="83" y="2188"/>
                      <a:pt x="90" y="2344"/>
                      <a:pt x="104" y="2499"/>
                    </a:cubicBezTo>
                    <a:cubicBezTo>
                      <a:pt x="120" y="2656"/>
                      <a:pt x="134" y="2811"/>
                      <a:pt x="142" y="2967"/>
                    </a:cubicBezTo>
                    <a:cubicBezTo>
                      <a:pt x="156" y="3115"/>
                      <a:pt x="179" y="3263"/>
                      <a:pt x="193" y="3412"/>
                    </a:cubicBezTo>
                    <a:cubicBezTo>
                      <a:pt x="223" y="3701"/>
                      <a:pt x="254" y="3975"/>
                      <a:pt x="289" y="4206"/>
                    </a:cubicBezTo>
                    <a:cubicBezTo>
                      <a:pt x="350" y="4673"/>
                      <a:pt x="416" y="4984"/>
                      <a:pt x="416" y="4984"/>
                    </a:cubicBezTo>
                    <a:cubicBezTo>
                      <a:pt x="416" y="4984"/>
                      <a:pt x="423" y="4666"/>
                      <a:pt x="409" y="4197"/>
                    </a:cubicBezTo>
                    <a:cubicBezTo>
                      <a:pt x="409" y="3961"/>
                      <a:pt x="394" y="3694"/>
                      <a:pt x="378" y="3396"/>
                    </a:cubicBezTo>
                    <a:cubicBezTo>
                      <a:pt x="371" y="3249"/>
                      <a:pt x="364" y="3101"/>
                      <a:pt x="350" y="2944"/>
                    </a:cubicBezTo>
                    <a:cubicBezTo>
                      <a:pt x="343" y="2797"/>
                      <a:pt x="327" y="2640"/>
                      <a:pt x="320" y="2485"/>
                    </a:cubicBezTo>
                    <a:cubicBezTo>
                      <a:pt x="305" y="2328"/>
                      <a:pt x="289" y="2174"/>
                      <a:pt x="275" y="2017"/>
                    </a:cubicBezTo>
                    <a:cubicBezTo>
                      <a:pt x="261" y="1862"/>
                      <a:pt x="245" y="1714"/>
                      <a:pt x="231" y="1572"/>
                    </a:cubicBezTo>
                    <a:cubicBezTo>
                      <a:pt x="200" y="1277"/>
                      <a:pt x="165" y="1010"/>
                      <a:pt x="134" y="771"/>
                    </a:cubicBezTo>
                    <a:cubicBezTo>
                      <a:pt x="67" y="312"/>
                      <a:pt x="8" y="0"/>
                      <a:pt x="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0" name="Google Shape;1280;p47"/>
            <p:cNvGrpSpPr/>
            <p:nvPr/>
          </p:nvGrpSpPr>
          <p:grpSpPr>
            <a:xfrm rot="1329701">
              <a:off x="5505448" y="2959341"/>
              <a:ext cx="57811" cy="590455"/>
              <a:chOff x="2808825" y="2290075"/>
              <a:chExt cx="22475" cy="229550"/>
            </a:xfrm>
          </p:grpSpPr>
          <p:sp>
            <p:nvSpPr>
              <p:cNvPr id="1281" name="Google Shape;1281;p47"/>
              <p:cNvSpPr/>
              <p:nvPr/>
            </p:nvSpPr>
            <p:spPr>
              <a:xfrm>
                <a:off x="2820725" y="2290075"/>
                <a:ext cx="10575" cy="177250"/>
              </a:xfrm>
              <a:custGeom>
                <a:avLst/>
                <a:gdLst/>
                <a:ahLst/>
                <a:cxnLst/>
                <a:rect l="l" t="t" r="r" b="b"/>
                <a:pathLst>
                  <a:path w="423" h="7090" extrusionOk="0">
                    <a:moveTo>
                      <a:pt x="7" y="0"/>
                    </a:moveTo>
                    <a:cubicBezTo>
                      <a:pt x="7" y="0"/>
                      <a:pt x="0" y="111"/>
                      <a:pt x="0" y="305"/>
                    </a:cubicBezTo>
                    <a:cubicBezTo>
                      <a:pt x="0" y="497"/>
                      <a:pt x="0" y="771"/>
                      <a:pt x="7" y="1106"/>
                    </a:cubicBezTo>
                    <a:cubicBezTo>
                      <a:pt x="14" y="1438"/>
                      <a:pt x="22" y="1832"/>
                      <a:pt x="36" y="2247"/>
                    </a:cubicBezTo>
                    <a:cubicBezTo>
                      <a:pt x="52" y="2455"/>
                      <a:pt x="59" y="2670"/>
                      <a:pt x="66" y="2885"/>
                    </a:cubicBezTo>
                    <a:cubicBezTo>
                      <a:pt x="80" y="3108"/>
                      <a:pt x="89" y="3330"/>
                      <a:pt x="103" y="3544"/>
                    </a:cubicBezTo>
                    <a:cubicBezTo>
                      <a:pt x="118" y="3767"/>
                      <a:pt x="134" y="3989"/>
                      <a:pt x="148" y="4212"/>
                    </a:cubicBezTo>
                    <a:cubicBezTo>
                      <a:pt x="155" y="4427"/>
                      <a:pt x="178" y="4642"/>
                      <a:pt x="192" y="4851"/>
                    </a:cubicBezTo>
                    <a:cubicBezTo>
                      <a:pt x="223" y="5265"/>
                      <a:pt x="258" y="5652"/>
                      <a:pt x="289" y="5984"/>
                    </a:cubicBezTo>
                    <a:cubicBezTo>
                      <a:pt x="319" y="6319"/>
                      <a:pt x="356" y="6593"/>
                      <a:pt x="378" y="6785"/>
                    </a:cubicBezTo>
                    <a:cubicBezTo>
                      <a:pt x="401" y="6979"/>
                      <a:pt x="415" y="7090"/>
                      <a:pt x="415" y="7090"/>
                    </a:cubicBezTo>
                    <a:lnTo>
                      <a:pt x="415" y="6785"/>
                    </a:lnTo>
                    <a:cubicBezTo>
                      <a:pt x="415" y="6586"/>
                      <a:pt x="422" y="6312"/>
                      <a:pt x="415" y="5977"/>
                    </a:cubicBezTo>
                    <a:cubicBezTo>
                      <a:pt x="408" y="5644"/>
                      <a:pt x="392" y="5258"/>
                      <a:pt x="378" y="4835"/>
                    </a:cubicBezTo>
                    <a:cubicBezTo>
                      <a:pt x="370" y="4628"/>
                      <a:pt x="363" y="4413"/>
                      <a:pt x="347" y="4197"/>
                    </a:cubicBezTo>
                    <a:cubicBezTo>
                      <a:pt x="340" y="3982"/>
                      <a:pt x="326" y="3759"/>
                      <a:pt x="319" y="3537"/>
                    </a:cubicBezTo>
                    <a:cubicBezTo>
                      <a:pt x="303" y="3314"/>
                      <a:pt x="289" y="3092"/>
                      <a:pt x="274" y="2877"/>
                    </a:cubicBezTo>
                    <a:cubicBezTo>
                      <a:pt x="258" y="2654"/>
                      <a:pt x="244" y="2441"/>
                      <a:pt x="230" y="2232"/>
                    </a:cubicBezTo>
                    <a:cubicBezTo>
                      <a:pt x="200" y="1818"/>
                      <a:pt x="162" y="1431"/>
                      <a:pt x="134" y="1097"/>
                    </a:cubicBezTo>
                    <a:cubicBezTo>
                      <a:pt x="96" y="771"/>
                      <a:pt x="66" y="497"/>
                      <a:pt x="45" y="296"/>
                    </a:cubicBezTo>
                    <a:cubicBezTo>
                      <a:pt x="22" y="103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47"/>
              <p:cNvSpPr/>
              <p:nvPr/>
            </p:nvSpPr>
            <p:spPr>
              <a:xfrm>
                <a:off x="2808825" y="2395000"/>
                <a:ext cx="10575" cy="12462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4985" extrusionOk="0">
                    <a:moveTo>
                      <a:pt x="8" y="0"/>
                    </a:moveTo>
                    <a:cubicBezTo>
                      <a:pt x="8" y="0"/>
                      <a:pt x="1" y="312"/>
                      <a:pt x="8" y="787"/>
                    </a:cubicBezTo>
                    <a:cubicBezTo>
                      <a:pt x="15" y="1017"/>
                      <a:pt x="22" y="1291"/>
                      <a:pt x="45" y="1588"/>
                    </a:cubicBezTo>
                    <a:cubicBezTo>
                      <a:pt x="53" y="1729"/>
                      <a:pt x="60" y="1883"/>
                      <a:pt x="67" y="2033"/>
                    </a:cubicBezTo>
                    <a:cubicBezTo>
                      <a:pt x="83" y="2188"/>
                      <a:pt x="90" y="2344"/>
                      <a:pt x="104" y="2499"/>
                    </a:cubicBezTo>
                    <a:cubicBezTo>
                      <a:pt x="120" y="2656"/>
                      <a:pt x="134" y="2811"/>
                      <a:pt x="142" y="2967"/>
                    </a:cubicBezTo>
                    <a:cubicBezTo>
                      <a:pt x="156" y="3115"/>
                      <a:pt x="179" y="3263"/>
                      <a:pt x="193" y="3412"/>
                    </a:cubicBezTo>
                    <a:cubicBezTo>
                      <a:pt x="223" y="3701"/>
                      <a:pt x="254" y="3975"/>
                      <a:pt x="289" y="4206"/>
                    </a:cubicBezTo>
                    <a:cubicBezTo>
                      <a:pt x="350" y="4673"/>
                      <a:pt x="416" y="4984"/>
                      <a:pt x="416" y="4984"/>
                    </a:cubicBezTo>
                    <a:cubicBezTo>
                      <a:pt x="416" y="4984"/>
                      <a:pt x="423" y="4666"/>
                      <a:pt x="409" y="4197"/>
                    </a:cubicBezTo>
                    <a:cubicBezTo>
                      <a:pt x="409" y="3961"/>
                      <a:pt x="394" y="3694"/>
                      <a:pt x="378" y="3396"/>
                    </a:cubicBezTo>
                    <a:cubicBezTo>
                      <a:pt x="371" y="3249"/>
                      <a:pt x="364" y="3101"/>
                      <a:pt x="350" y="2944"/>
                    </a:cubicBezTo>
                    <a:cubicBezTo>
                      <a:pt x="343" y="2797"/>
                      <a:pt x="327" y="2640"/>
                      <a:pt x="320" y="2485"/>
                    </a:cubicBezTo>
                    <a:cubicBezTo>
                      <a:pt x="305" y="2328"/>
                      <a:pt x="289" y="2174"/>
                      <a:pt x="275" y="2017"/>
                    </a:cubicBezTo>
                    <a:cubicBezTo>
                      <a:pt x="261" y="1862"/>
                      <a:pt x="245" y="1714"/>
                      <a:pt x="231" y="1572"/>
                    </a:cubicBezTo>
                    <a:cubicBezTo>
                      <a:pt x="200" y="1277"/>
                      <a:pt x="165" y="1010"/>
                      <a:pt x="134" y="771"/>
                    </a:cubicBezTo>
                    <a:cubicBezTo>
                      <a:pt x="67" y="312"/>
                      <a:pt x="8" y="0"/>
                      <a:pt x="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3" name="Google Shape;1283;p47"/>
            <p:cNvGrpSpPr/>
            <p:nvPr/>
          </p:nvGrpSpPr>
          <p:grpSpPr>
            <a:xfrm rot="-5400000">
              <a:off x="7248501" y="951043"/>
              <a:ext cx="57810" cy="590449"/>
              <a:chOff x="2808825" y="2290075"/>
              <a:chExt cx="22475" cy="229550"/>
            </a:xfrm>
          </p:grpSpPr>
          <p:sp>
            <p:nvSpPr>
              <p:cNvPr id="1284" name="Google Shape;1284;p47"/>
              <p:cNvSpPr/>
              <p:nvPr/>
            </p:nvSpPr>
            <p:spPr>
              <a:xfrm>
                <a:off x="2820725" y="2290075"/>
                <a:ext cx="10575" cy="177250"/>
              </a:xfrm>
              <a:custGeom>
                <a:avLst/>
                <a:gdLst/>
                <a:ahLst/>
                <a:cxnLst/>
                <a:rect l="l" t="t" r="r" b="b"/>
                <a:pathLst>
                  <a:path w="423" h="7090" extrusionOk="0">
                    <a:moveTo>
                      <a:pt x="7" y="0"/>
                    </a:moveTo>
                    <a:cubicBezTo>
                      <a:pt x="7" y="0"/>
                      <a:pt x="0" y="111"/>
                      <a:pt x="0" y="305"/>
                    </a:cubicBezTo>
                    <a:cubicBezTo>
                      <a:pt x="0" y="497"/>
                      <a:pt x="0" y="771"/>
                      <a:pt x="7" y="1106"/>
                    </a:cubicBezTo>
                    <a:cubicBezTo>
                      <a:pt x="14" y="1438"/>
                      <a:pt x="22" y="1832"/>
                      <a:pt x="36" y="2247"/>
                    </a:cubicBezTo>
                    <a:cubicBezTo>
                      <a:pt x="52" y="2455"/>
                      <a:pt x="59" y="2670"/>
                      <a:pt x="66" y="2885"/>
                    </a:cubicBezTo>
                    <a:cubicBezTo>
                      <a:pt x="80" y="3108"/>
                      <a:pt x="89" y="3330"/>
                      <a:pt x="103" y="3544"/>
                    </a:cubicBezTo>
                    <a:cubicBezTo>
                      <a:pt x="118" y="3767"/>
                      <a:pt x="134" y="3989"/>
                      <a:pt x="148" y="4212"/>
                    </a:cubicBezTo>
                    <a:cubicBezTo>
                      <a:pt x="155" y="4427"/>
                      <a:pt x="178" y="4642"/>
                      <a:pt x="192" y="4851"/>
                    </a:cubicBezTo>
                    <a:cubicBezTo>
                      <a:pt x="223" y="5265"/>
                      <a:pt x="258" y="5652"/>
                      <a:pt x="289" y="5984"/>
                    </a:cubicBezTo>
                    <a:cubicBezTo>
                      <a:pt x="319" y="6319"/>
                      <a:pt x="356" y="6593"/>
                      <a:pt x="378" y="6785"/>
                    </a:cubicBezTo>
                    <a:cubicBezTo>
                      <a:pt x="401" y="6979"/>
                      <a:pt x="415" y="7090"/>
                      <a:pt x="415" y="7090"/>
                    </a:cubicBezTo>
                    <a:lnTo>
                      <a:pt x="415" y="6785"/>
                    </a:lnTo>
                    <a:cubicBezTo>
                      <a:pt x="415" y="6586"/>
                      <a:pt x="422" y="6312"/>
                      <a:pt x="415" y="5977"/>
                    </a:cubicBezTo>
                    <a:cubicBezTo>
                      <a:pt x="408" y="5644"/>
                      <a:pt x="392" y="5258"/>
                      <a:pt x="378" y="4835"/>
                    </a:cubicBezTo>
                    <a:cubicBezTo>
                      <a:pt x="370" y="4628"/>
                      <a:pt x="363" y="4413"/>
                      <a:pt x="347" y="4197"/>
                    </a:cubicBezTo>
                    <a:cubicBezTo>
                      <a:pt x="340" y="3982"/>
                      <a:pt x="326" y="3759"/>
                      <a:pt x="319" y="3537"/>
                    </a:cubicBezTo>
                    <a:cubicBezTo>
                      <a:pt x="303" y="3314"/>
                      <a:pt x="289" y="3092"/>
                      <a:pt x="274" y="2877"/>
                    </a:cubicBezTo>
                    <a:cubicBezTo>
                      <a:pt x="258" y="2654"/>
                      <a:pt x="244" y="2441"/>
                      <a:pt x="230" y="2232"/>
                    </a:cubicBezTo>
                    <a:cubicBezTo>
                      <a:pt x="200" y="1818"/>
                      <a:pt x="162" y="1431"/>
                      <a:pt x="134" y="1097"/>
                    </a:cubicBezTo>
                    <a:cubicBezTo>
                      <a:pt x="96" y="771"/>
                      <a:pt x="66" y="497"/>
                      <a:pt x="45" y="296"/>
                    </a:cubicBezTo>
                    <a:cubicBezTo>
                      <a:pt x="22" y="103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47"/>
              <p:cNvSpPr/>
              <p:nvPr/>
            </p:nvSpPr>
            <p:spPr>
              <a:xfrm>
                <a:off x="2808825" y="2395000"/>
                <a:ext cx="10575" cy="12462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4985" extrusionOk="0">
                    <a:moveTo>
                      <a:pt x="8" y="0"/>
                    </a:moveTo>
                    <a:cubicBezTo>
                      <a:pt x="8" y="0"/>
                      <a:pt x="1" y="312"/>
                      <a:pt x="8" y="787"/>
                    </a:cubicBezTo>
                    <a:cubicBezTo>
                      <a:pt x="15" y="1017"/>
                      <a:pt x="22" y="1291"/>
                      <a:pt x="45" y="1588"/>
                    </a:cubicBezTo>
                    <a:cubicBezTo>
                      <a:pt x="53" y="1729"/>
                      <a:pt x="60" y="1883"/>
                      <a:pt x="67" y="2033"/>
                    </a:cubicBezTo>
                    <a:cubicBezTo>
                      <a:pt x="83" y="2188"/>
                      <a:pt x="90" y="2344"/>
                      <a:pt x="104" y="2499"/>
                    </a:cubicBezTo>
                    <a:cubicBezTo>
                      <a:pt x="120" y="2656"/>
                      <a:pt x="134" y="2811"/>
                      <a:pt x="142" y="2967"/>
                    </a:cubicBezTo>
                    <a:cubicBezTo>
                      <a:pt x="156" y="3115"/>
                      <a:pt x="179" y="3263"/>
                      <a:pt x="193" y="3412"/>
                    </a:cubicBezTo>
                    <a:cubicBezTo>
                      <a:pt x="223" y="3701"/>
                      <a:pt x="254" y="3975"/>
                      <a:pt x="289" y="4206"/>
                    </a:cubicBezTo>
                    <a:cubicBezTo>
                      <a:pt x="350" y="4673"/>
                      <a:pt x="416" y="4984"/>
                      <a:pt x="416" y="4984"/>
                    </a:cubicBezTo>
                    <a:cubicBezTo>
                      <a:pt x="416" y="4984"/>
                      <a:pt x="423" y="4666"/>
                      <a:pt x="409" y="4197"/>
                    </a:cubicBezTo>
                    <a:cubicBezTo>
                      <a:pt x="409" y="3961"/>
                      <a:pt x="394" y="3694"/>
                      <a:pt x="378" y="3396"/>
                    </a:cubicBezTo>
                    <a:cubicBezTo>
                      <a:pt x="371" y="3249"/>
                      <a:pt x="364" y="3101"/>
                      <a:pt x="350" y="2944"/>
                    </a:cubicBezTo>
                    <a:cubicBezTo>
                      <a:pt x="343" y="2797"/>
                      <a:pt x="327" y="2640"/>
                      <a:pt x="320" y="2485"/>
                    </a:cubicBezTo>
                    <a:cubicBezTo>
                      <a:pt x="305" y="2328"/>
                      <a:pt x="289" y="2174"/>
                      <a:pt x="275" y="2017"/>
                    </a:cubicBezTo>
                    <a:cubicBezTo>
                      <a:pt x="261" y="1862"/>
                      <a:pt x="245" y="1714"/>
                      <a:pt x="231" y="1572"/>
                    </a:cubicBezTo>
                    <a:cubicBezTo>
                      <a:pt x="200" y="1277"/>
                      <a:pt x="165" y="1010"/>
                      <a:pt x="134" y="771"/>
                    </a:cubicBezTo>
                    <a:cubicBezTo>
                      <a:pt x="67" y="312"/>
                      <a:pt x="8" y="0"/>
                      <a:pt x="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254CA6F-D462-D029-1780-2B69489A2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704" y="284323"/>
            <a:ext cx="6214966" cy="440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6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49"/>
          <p:cNvSpPr txBox="1">
            <a:spLocks noGrp="1"/>
          </p:cNvSpPr>
          <p:nvPr>
            <p:ph type="title"/>
          </p:nvPr>
        </p:nvSpPr>
        <p:spPr>
          <a:xfrm>
            <a:off x="720000" y="347850"/>
            <a:ext cx="7704000" cy="6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i="0" dirty="0">
                <a:effectLst/>
                <a:latin typeface="Söhne"/>
              </a:rPr>
              <a:t>Daños Humanos</a:t>
            </a:r>
            <a:endParaRPr dirty="0"/>
          </a:p>
        </p:txBody>
      </p:sp>
      <p:sp>
        <p:nvSpPr>
          <p:cNvPr id="1369" name="Google Shape;1369;p49"/>
          <p:cNvSpPr txBox="1">
            <a:spLocks noGrp="1"/>
          </p:cNvSpPr>
          <p:nvPr>
            <p:ph type="subTitle" idx="1"/>
          </p:nvPr>
        </p:nvSpPr>
        <p:spPr>
          <a:xfrm>
            <a:off x="2633110" y="1322138"/>
            <a:ext cx="3675300" cy="27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  <a:t>Muertes: Más de 230,000 personas perdieron la vida.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  <a:t>Heridos: Decenas de miles resultaron heridos.</a:t>
            </a:r>
          </a:p>
        </p:txBody>
      </p:sp>
      <p:grpSp>
        <p:nvGrpSpPr>
          <p:cNvPr id="1371" name="Google Shape;1371;p49"/>
          <p:cNvGrpSpPr/>
          <p:nvPr/>
        </p:nvGrpSpPr>
        <p:grpSpPr>
          <a:xfrm>
            <a:off x="-102837" y="4287090"/>
            <a:ext cx="1075963" cy="283729"/>
            <a:chOff x="6699675" y="3907353"/>
            <a:chExt cx="1075963" cy="283729"/>
          </a:xfrm>
        </p:grpSpPr>
        <p:sp>
          <p:nvSpPr>
            <p:cNvPr id="1372" name="Google Shape;1372;p49"/>
            <p:cNvSpPr/>
            <p:nvPr/>
          </p:nvSpPr>
          <p:spPr>
            <a:xfrm>
              <a:off x="6699675" y="3907353"/>
              <a:ext cx="745679" cy="283729"/>
            </a:xfrm>
            <a:custGeom>
              <a:avLst/>
              <a:gdLst/>
              <a:ahLst/>
              <a:cxnLst/>
              <a:rect l="l" t="t" r="r" b="b"/>
              <a:pathLst>
                <a:path w="117107" h="44559" extrusionOk="0">
                  <a:moveTo>
                    <a:pt x="61404" y="0"/>
                  </a:moveTo>
                  <a:cubicBezTo>
                    <a:pt x="50249" y="0"/>
                    <a:pt x="41010" y="8188"/>
                    <a:pt x="39378" y="18876"/>
                  </a:cubicBezTo>
                  <a:cubicBezTo>
                    <a:pt x="39210" y="18891"/>
                    <a:pt x="39026" y="18904"/>
                    <a:pt x="38846" y="18916"/>
                  </a:cubicBezTo>
                  <a:cubicBezTo>
                    <a:pt x="31563" y="19550"/>
                    <a:pt x="25826" y="24939"/>
                    <a:pt x="24439" y="31756"/>
                  </a:cubicBezTo>
                  <a:cubicBezTo>
                    <a:pt x="22821" y="31361"/>
                    <a:pt x="21145" y="31146"/>
                    <a:pt x="19428" y="31146"/>
                  </a:cubicBezTo>
                  <a:cubicBezTo>
                    <a:pt x="18835" y="31146"/>
                    <a:pt x="18237" y="31171"/>
                    <a:pt x="17635" y="31224"/>
                  </a:cubicBezTo>
                  <a:cubicBezTo>
                    <a:pt x="9423" y="31936"/>
                    <a:pt x="2749" y="37328"/>
                    <a:pt x="0" y="44546"/>
                  </a:cubicBezTo>
                  <a:lnTo>
                    <a:pt x="61289" y="44546"/>
                  </a:lnTo>
                  <a:cubicBezTo>
                    <a:pt x="61326" y="44546"/>
                    <a:pt x="61366" y="44558"/>
                    <a:pt x="61404" y="44558"/>
                  </a:cubicBezTo>
                  <a:cubicBezTo>
                    <a:pt x="61444" y="44558"/>
                    <a:pt x="61481" y="44546"/>
                    <a:pt x="61522" y="44546"/>
                  </a:cubicBezTo>
                  <a:lnTo>
                    <a:pt x="116445" y="44546"/>
                  </a:lnTo>
                  <a:cubicBezTo>
                    <a:pt x="116874" y="42602"/>
                    <a:pt x="117107" y="40565"/>
                    <a:pt x="117107" y="38482"/>
                  </a:cubicBezTo>
                  <a:cubicBezTo>
                    <a:pt x="117107" y="23089"/>
                    <a:pt x="104628" y="10623"/>
                    <a:pt x="89248" y="10623"/>
                  </a:cubicBezTo>
                  <a:cubicBezTo>
                    <a:pt x="86412" y="10623"/>
                    <a:pt x="83678" y="11052"/>
                    <a:pt x="81085" y="11842"/>
                  </a:cubicBezTo>
                  <a:cubicBezTo>
                    <a:pt x="77341" y="4792"/>
                    <a:pt x="69930" y="0"/>
                    <a:pt x="61404" y="0"/>
                  </a:cubicBezTo>
                  <a:close/>
                </a:path>
              </a:pathLst>
            </a:custGeom>
            <a:solidFill>
              <a:srgbClr val="BD3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7233821" y="3984889"/>
              <a:ext cx="541817" cy="206192"/>
            </a:xfrm>
            <a:custGeom>
              <a:avLst/>
              <a:gdLst/>
              <a:ahLst/>
              <a:cxnLst/>
              <a:rect l="l" t="t" r="r" b="b"/>
              <a:pathLst>
                <a:path w="85091" h="32382" extrusionOk="0">
                  <a:moveTo>
                    <a:pt x="44612" y="0"/>
                  </a:moveTo>
                  <a:cubicBezTo>
                    <a:pt x="36514" y="0"/>
                    <a:pt x="29803" y="5949"/>
                    <a:pt x="28609" y="13723"/>
                  </a:cubicBezTo>
                  <a:cubicBezTo>
                    <a:pt x="28482" y="13723"/>
                    <a:pt x="28351" y="13736"/>
                    <a:pt x="28221" y="13748"/>
                  </a:cubicBezTo>
                  <a:cubicBezTo>
                    <a:pt x="22934" y="14215"/>
                    <a:pt x="18764" y="18127"/>
                    <a:pt x="17753" y="23077"/>
                  </a:cubicBezTo>
                  <a:cubicBezTo>
                    <a:pt x="16574" y="22787"/>
                    <a:pt x="15352" y="22634"/>
                    <a:pt x="14104" y="22634"/>
                  </a:cubicBezTo>
                  <a:cubicBezTo>
                    <a:pt x="13677" y="22634"/>
                    <a:pt x="13248" y="22652"/>
                    <a:pt x="12815" y="22688"/>
                  </a:cubicBezTo>
                  <a:cubicBezTo>
                    <a:pt x="6842" y="23208"/>
                    <a:pt x="1997" y="27132"/>
                    <a:pt x="0" y="32381"/>
                  </a:cubicBezTo>
                  <a:lnTo>
                    <a:pt x="84611" y="32381"/>
                  </a:lnTo>
                  <a:cubicBezTo>
                    <a:pt x="84922" y="30954"/>
                    <a:pt x="85090" y="29477"/>
                    <a:pt x="85090" y="27962"/>
                  </a:cubicBezTo>
                  <a:cubicBezTo>
                    <a:pt x="85090" y="16780"/>
                    <a:pt x="76032" y="7725"/>
                    <a:pt x="64852" y="7725"/>
                  </a:cubicBezTo>
                  <a:cubicBezTo>
                    <a:pt x="62791" y="7725"/>
                    <a:pt x="60794" y="8036"/>
                    <a:pt x="58928" y="8605"/>
                  </a:cubicBezTo>
                  <a:lnTo>
                    <a:pt x="58916" y="8605"/>
                  </a:lnTo>
                  <a:cubicBezTo>
                    <a:pt x="56195" y="3486"/>
                    <a:pt x="50818" y="0"/>
                    <a:pt x="44612" y="0"/>
                  </a:cubicBezTo>
                  <a:close/>
                </a:path>
              </a:pathLst>
            </a:custGeom>
            <a:solidFill>
              <a:srgbClr val="943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49"/>
          <p:cNvGrpSpPr/>
          <p:nvPr/>
        </p:nvGrpSpPr>
        <p:grpSpPr>
          <a:xfrm>
            <a:off x="7958175" y="4380547"/>
            <a:ext cx="585674" cy="190288"/>
            <a:chOff x="8043500" y="4376785"/>
            <a:chExt cx="585674" cy="190288"/>
          </a:xfrm>
        </p:grpSpPr>
        <p:sp>
          <p:nvSpPr>
            <p:cNvPr id="1375" name="Google Shape;1375;p49"/>
            <p:cNvSpPr/>
            <p:nvPr/>
          </p:nvSpPr>
          <p:spPr>
            <a:xfrm>
              <a:off x="8043500" y="4376785"/>
              <a:ext cx="380516" cy="190283"/>
            </a:xfrm>
            <a:custGeom>
              <a:avLst/>
              <a:gdLst/>
              <a:ahLst/>
              <a:cxnLst/>
              <a:rect l="l" t="t" r="r" b="b"/>
              <a:pathLst>
                <a:path w="15418" h="7710" extrusionOk="0">
                  <a:moveTo>
                    <a:pt x="7709" y="1"/>
                  </a:moveTo>
                  <a:cubicBezTo>
                    <a:pt x="3446" y="1"/>
                    <a:pt x="0" y="3449"/>
                    <a:pt x="0" y="7709"/>
                  </a:cubicBezTo>
                  <a:lnTo>
                    <a:pt x="15418" y="7709"/>
                  </a:lnTo>
                  <a:cubicBezTo>
                    <a:pt x="15418" y="3449"/>
                    <a:pt x="11972" y="1"/>
                    <a:pt x="77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8341050" y="4422973"/>
              <a:ext cx="288124" cy="144100"/>
            </a:xfrm>
            <a:custGeom>
              <a:avLst/>
              <a:gdLst/>
              <a:ahLst/>
              <a:cxnLst/>
              <a:rect l="l" t="t" r="r" b="b"/>
              <a:pathLst>
                <a:path w="15418" h="7710" extrusionOk="0">
                  <a:moveTo>
                    <a:pt x="7709" y="1"/>
                  </a:moveTo>
                  <a:cubicBezTo>
                    <a:pt x="3446" y="1"/>
                    <a:pt x="0" y="3449"/>
                    <a:pt x="0" y="7709"/>
                  </a:cubicBezTo>
                  <a:lnTo>
                    <a:pt x="15418" y="7709"/>
                  </a:lnTo>
                  <a:cubicBezTo>
                    <a:pt x="15418" y="3449"/>
                    <a:pt x="11972" y="1"/>
                    <a:pt x="77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l terremoto de Haití deja ya más de 2.100 muertos y casi 10.000 heridos -  BBC News Mundo">
            <a:extLst>
              <a:ext uri="{FF2B5EF4-FFF2-40B4-BE49-F238E27FC236}">
                <a16:creationId xmlns:a16="http://schemas.microsoft.com/office/drawing/2014/main" id="{91A8C822-ECD4-010E-57B3-634289E18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24" y="185853"/>
            <a:ext cx="4059044" cy="236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aití: A 5 años del terremoto | En Profundidad | teleSUR">
            <a:extLst>
              <a:ext uri="{FF2B5EF4-FFF2-40B4-BE49-F238E27FC236}">
                <a16:creationId xmlns:a16="http://schemas.microsoft.com/office/drawing/2014/main" id="{2F75D08B-1FBF-A4C3-D908-2C007019D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472" y="2760027"/>
            <a:ext cx="4430751" cy="225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DS1. Diez años después del terremoto, la situación sigue siendo caótica en  Haití | Corresponsables.com Mexico">
            <a:extLst>
              <a:ext uri="{FF2B5EF4-FFF2-40B4-BE49-F238E27FC236}">
                <a16:creationId xmlns:a16="http://schemas.microsoft.com/office/drawing/2014/main" id="{918D9F15-5993-CBDB-358A-62E40D640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446" y="185853"/>
            <a:ext cx="4200292" cy="236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municado CEPAL llama a urgente cooperación internacional en ayuda de Haití  | Comisión Económica para América Latina y el Caribe">
            <a:extLst>
              <a:ext uri="{FF2B5EF4-FFF2-40B4-BE49-F238E27FC236}">
                <a16:creationId xmlns:a16="http://schemas.microsoft.com/office/drawing/2014/main" id="{49B12461-3691-2556-EEFD-72BD73CE9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24" y="2638839"/>
            <a:ext cx="4059044" cy="237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44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50"/>
          <p:cNvSpPr txBox="1">
            <a:spLocks noGrp="1"/>
          </p:cNvSpPr>
          <p:nvPr>
            <p:ph type="body" idx="1"/>
          </p:nvPr>
        </p:nvSpPr>
        <p:spPr>
          <a:xfrm>
            <a:off x="720000" y="1998125"/>
            <a:ext cx="3887700" cy="19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  <a:t>Daños económicos catastróficos: Aproximadamente $7.8 mil millones en pérdidas.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  <a:t>Colapso económico: Impacto negativo en la ya frágil economía haitiana.</a:t>
            </a:r>
          </a:p>
        </p:txBody>
      </p:sp>
      <p:sp>
        <p:nvSpPr>
          <p:cNvPr id="1382" name="Google Shape;1382;p50"/>
          <p:cNvSpPr txBox="1">
            <a:spLocks noGrp="1"/>
          </p:cNvSpPr>
          <p:nvPr>
            <p:ph type="title"/>
          </p:nvPr>
        </p:nvSpPr>
        <p:spPr>
          <a:xfrm>
            <a:off x="720000" y="347850"/>
            <a:ext cx="3887700" cy="14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i="0" dirty="0">
                <a:effectLst/>
                <a:latin typeface="Söhne"/>
              </a:rPr>
              <a:t>Daños Económicos</a:t>
            </a:r>
            <a:endParaRPr dirty="0"/>
          </a:p>
        </p:txBody>
      </p:sp>
      <p:grpSp>
        <p:nvGrpSpPr>
          <p:cNvPr id="1383" name="Google Shape;1383;p50"/>
          <p:cNvGrpSpPr/>
          <p:nvPr/>
        </p:nvGrpSpPr>
        <p:grpSpPr>
          <a:xfrm>
            <a:off x="5179100" y="997176"/>
            <a:ext cx="3593713" cy="3329156"/>
            <a:chOff x="5179100" y="997176"/>
            <a:chExt cx="3593713" cy="3329156"/>
          </a:xfrm>
        </p:grpSpPr>
        <p:sp>
          <p:nvSpPr>
            <p:cNvPr id="1384" name="Google Shape;1384;p50"/>
            <p:cNvSpPr/>
            <p:nvPr/>
          </p:nvSpPr>
          <p:spPr>
            <a:xfrm>
              <a:off x="5179100" y="997176"/>
              <a:ext cx="1335700" cy="732973"/>
            </a:xfrm>
            <a:custGeom>
              <a:avLst/>
              <a:gdLst/>
              <a:ahLst/>
              <a:cxnLst/>
              <a:rect l="l" t="t" r="r" b="b"/>
              <a:pathLst>
                <a:path w="14952" h="8205" extrusionOk="0">
                  <a:moveTo>
                    <a:pt x="7736" y="1"/>
                  </a:moveTo>
                  <a:cubicBezTo>
                    <a:pt x="6958" y="1"/>
                    <a:pt x="6253" y="321"/>
                    <a:pt x="5749" y="839"/>
                  </a:cubicBezTo>
                  <a:cubicBezTo>
                    <a:pt x="5586" y="750"/>
                    <a:pt x="5393" y="699"/>
                    <a:pt x="5192" y="699"/>
                  </a:cubicBezTo>
                  <a:cubicBezTo>
                    <a:pt x="4621" y="699"/>
                    <a:pt x="4139" y="1106"/>
                    <a:pt x="4028" y="1647"/>
                  </a:cubicBezTo>
                  <a:cubicBezTo>
                    <a:pt x="3605" y="1167"/>
                    <a:pt x="2990" y="870"/>
                    <a:pt x="2307" y="870"/>
                  </a:cubicBezTo>
                  <a:cubicBezTo>
                    <a:pt x="1033" y="870"/>
                    <a:pt x="0" y="1900"/>
                    <a:pt x="0" y="3169"/>
                  </a:cubicBezTo>
                  <a:cubicBezTo>
                    <a:pt x="0" y="3725"/>
                    <a:pt x="194" y="4228"/>
                    <a:pt x="520" y="4629"/>
                  </a:cubicBezTo>
                  <a:cubicBezTo>
                    <a:pt x="349" y="4823"/>
                    <a:pt x="253" y="5074"/>
                    <a:pt x="253" y="5350"/>
                  </a:cubicBezTo>
                  <a:cubicBezTo>
                    <a:pt x="253" y="5964"/>
                    <a:pt x="750" y="6462"/>
                    <a:pt x="1372" y="6462"/>
                  </a:cubicBezTo>
                  <a:cubicBezTo>
                    <a:pt x="1655" y="6462"/>
                    <a:pt x="1922" y="6357"/>
                    <a:pt x="2122" y="6172"/>
                  </a:cubicBezTo>
                  <a:cubicBezTo>
                    <a:pt x="2553" y="6535"/>
                    <a:pt x="3101" y="6750"/>
                    <a:pt x="3710" y="6750"/>
                  </a:cubicBezTo>
                  <a:cubicBezTo>
                    <a:pt x="4014" y="6750"/>
                    <a:pt x="4309" y="6692"/>
                    <a:pt x="4584" y="6587"/>
                  </a:cubicBezTo>
                  <a:cubicBezTo>
                    <a:pt x="5028" y="7544"/>
                    <a:pt x="5993" y="8205"/>
                    <a:pt x="7113" y="8205"/>
                  </a:cubicBezTo>
                  <a:cubicBezTo>
                    <a:pt x="8129" y="8205"/>
                    <a:pt x="9026" y="7664"/>
                    <a:pt x="9509" y="6839"/>
                  </a:cubicBezTo>
                  <a:cubicBezTo>
                    <a:pt x="9687" y="7165"/>
                    <a:pt x="10028" y="7381"/>
                    <a:pt x="10422" y="7381"/>
                  </a:cubicBezTo>
                  <a:cubicBezTo>
                    <a:pt x="10925" y="7381"/>
                    <a:pt x="11356" y="7010"/>
                    <a:pt x="11436" y="6528"/>
                  </a:cubicBezTo>
                  <a:cubicBezTo>
                    <a:pt x="11757" y="6669"/>
                    <a:pt x="12104" y="6750"/>
                    <a:pt x="12469" y="6750"/>
                  </a:cubicBezTo>
                  <a:cubicBezTo>
                    <a:pt x="13839" y="6750"/>
                    <a:pt x="14952" y="5631"/>
                    <a:pt x="14952" y="4259"/>
                  </a:cubicBezTo>
                  <a:cubicBezTo>
                    <a:pt x="14952" y="2886"/>
                    <a:pt x="13839" y="1774"/>
                    <a:pt x="12469" y="1774"/>
                  </a:cubicBezTo>
                  <a:cubicBezTo>
                    <a:pt x="12237" y="1774"/>
                    <a:pt x="12015" y="1804"/>
                    <a:pt x="11801" y="1863"/>
                  </a:cubicBezTo>
                  <a:cubicBezTo>
                    <a:pt x="11808" y="1825"/>
                    <a:pt x="11808" y="1790"/>
                    <a:pt x="11808" y="1752"/>
                  </a:cubicBezTo>
                  <a:cubicBezTo>
                    <a:pt x="11808" y="1174"/>
                    <a:pt x="11340" y="706"/>
                    <a:pt x="10769" y="706"/>
                  </a:cubicBezTo>
                  <a:cubicBezTo>
                    <a:pt x="10443" y="706"/>
                    <a:pt x="10146" y="862"/>
                    <a:pt x="9961" y="1099"/>
                  </a:cubicBezTo>
                  <a:cubicBezTo>
                    <a:pt x="9450" y="432"/>
                    <a:pt x="8642" y="1"/>
                    <a:pt x="7736" y="1"/>
                  </a:cubicBezTo>
                  <a:close/>
                </a:path>
              </a:pathLst>
            </a:custGeom>
            <a:solidFill>
              <a:srgbClr val="FFD5B1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5" name="Google Shape;1385;p50"/>
            <p:cNvGrpSpPr/>
            <p:nvPr/>
          </p:nvGrpSpPr>
          <p:grpSpPr>
            <a:xfrm>
              <a:off x="5818038" y="1385739"/>
              <a:ext cx="2818050" cy="2939206"/>
              <a:chOff x="1431025" y="2293000"/>
              <a:chExt cx="1143875" cy="1193150"/>
            </a:xfrm>
          </p:grpSpPr>
          <p:sp>
            <p:nvSpPr>
              <p:cNvPr id="1386" name="Google Shape;1386;p50"/>
              <p:cNvSpPr/>
              <p:nvPr/>
            </p:nvSpPr>
            <p:spPr>
              <a:xfrm>
                <a:off x="1775175" y="2621925"/>
                <a:ext cx="29675" cy="28950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58" extrusionOk="0">
                    <a:moveTo>
                      <a:pt x="439" y="1"/>
                    </a:moveTo>
                    <a:lnTo>
                      <a:pt x="1" y="483"/>
                    </a:lnTo>
                    <a:lnTo>
                      <a:pt x="750" y="1158"/>
                    </a:lnTo>
                    <a:lnTo>
                      <a:pt x="1186" y="676"/>
                    </a:lnTo>
                    <a:lnTo>
                      <a:pt x="439" y="1"/>
                    </a:lnTo>
                    <a:close/>
                  </a:path>
                </a:pathLst>
              </a:custGeom>
              <a:solidFill>
                <a:srgbClr val="BD3E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50"/>
              <p:cNvSpPr/>
              <p:nvPr/>
            </p:nvSpPr>
            <p:spPr>
              <a:xfrm>
                <a:off x="1729175" y="2586525"/>
                <a:ext cx="27825" cy="20625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825" extrusionOk="0">
                    <a:moveTo>
                      <a:pt x="995" y="0"/>
                    </a:moveTo>
                    <a:lnTo>
                      <a:pt x="0" y="185"/>
                    </a:lnTo>
                    <a:lnTo>
                      <a:pt x="120" y="824"/>
                    </a:lnTo>
                    <a:lnTo>
                      <a:pt x="1113" y="639"/>
                    </a:lnTo>
                    <a:lnTo>
                      <a:pt x="995" y="0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50"/>
              <p:cNvSpPr/>
              <p:nvPr/>
            </p:nvSpPr>
            <p:spPr>
              <a:xfrm>
                <a:off x="1729750" y="2629725"/>
                <a:ext cx="27825" cy="20625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825" extrusionOk="0">
                    <a:moveTo>
                      <a:pt x="994" y="0"/>
                    </a:moveTo>
                    <a:lnTo>
                      <a:pt x="0" y="186"/>
                    </a:lnTo>
                    <a:lnTo>
                      <a:pt x="120" y="825"/>
                    </a:lnTo>
                    <a:lnTo>
                      <a:pt x="1113" y="638"/>
                    </a:lnTo>
                    <a:lnTo>
                      <a:pt x="994" y="0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50"/>
              <p:cNvSpPr/>
              <p:nvPr/>
            </p:nvSpPr>
            <p:spPr>
              <a:xfrm>
                <a:off x="1652625" y="2653450"/>
                <a:ext cx="46925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195" extrusionOk="0">
                    <a:moveTo>
                      <a:pt x="1" y="0"/>
                    </a:moveTo>
                    <a:lnTo>
                      <a:pt x="1" y="1194"/>
                    </a:lnTo>
                    <a:lnTo>
                      <a:pt x="1877" y="1194"/>
                    </a:lnTo>
                    <a:lnTo>
                      <a:pt x="1877" y="0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50"/>
              <p:cNvSpPr/>
              <p:nvPr/>
            </p:nvSpPr>
            <p:spPr>
              <a:xfrm>
                <a:off x="1687825" y="2655900"/>
                <a:ext cx="89025" cy="36900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1476" extrusionOk="0">
                    <a:moveTo>
                      <a:pt x="3420" y="0"/>
                    </a:moveTo>
                    <a:lnTo>
                      <a:pt x="2715" y="66"/>
                    </a:lnTo>
                    <a:lnTo>
                      <a:pt x="2612" y="481"/>
                    </a:lnTo>
                    <a:lnTo>
                      <a:pt x="1818" y="408"/>
                    </a:lnTo>
                    <a:lnTo>
                      <a:pt x="1692" y="696"/>
                    </a:lnTo>
                    <a:lnTo>
                      <a:pt x="342" y="504"/>
                    </a:lnTo>
                    <a:lnTo>
                      <a:pt x="1" y="1023"/>
                    </a:lnTo>
                    <a:lnTo>
                      <a:pt x="2553" y="1476"/>
                    </a:lnTo>
                    <a:lnTo>
                      <a:pt x="3561" y="1363"/>
                    </a:lnTo>
                    <a:cubicBezTo>
                      <a:pt x="3561" y="1312"/>
                      <a:pt x="3420" y="0"/>
                      <a:pt x="3420" y="0"/>
                    </a:cubicBez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50"/>
              <p:cNvSpPr/>
              <p:nvPr/>
            </p:nvSpPr>
            <p:spPr>
              <a:xfrm>
                <a:off x="2340675" y="3297200"/>
                <a:ext cx="208400" cy="188950"/>
              </a:xfrm>
              <a:custGeom>
                <a:avLst/>
                <a:gdLst/>
                <a:ahLst/>
                <a:cxnLst/>
                <a:rect l="l" t="t" r="r" b="b"/>
                <a:pathLst>
                  <a:path w="8336" h="7558" extrusionOk="0">
                    <a:moveTo>
                      <a:pt x="7551" y="0"/>
                    </a:moveTo>
                    <a:lnTo>
                      <a:pt x="3768" y="68"/>
                    </a:lnTo>
                    <a:lnTo>
                      <a:pt x="2951" y="82"/>
                    </a:lnTo>
                    <a:lnTo>
                      <a:pt x="2937" y="82"/>
                    </a:lnTo>
                    <a:lnTo>
                      <a:pt x="394" y="120"/>
                    </a:lnTo>
                    <a:lnTo>
                      <a:pt x="363" y="691"/>
                    </a:lnTo>
                    <a:lnTo>
                      <a:pt x="305" y="1848"/>
                    </a:lnTo>
                    <a:lnTo>
                      <a:pt x="290" y="2070"/>
                    </a:lnTo>
                    <a:lnTo>
                      <a:pt x="208" y="3635"/>
                    </a:lnTo>
                    <a:lnTo>
                      <a:pt x="178" y="4108"/>
                    </a:lnTo>
                    <a:lnTo>
                      <a:pt x="157" y="4621"/>
                    </a:lnTo>
                    <a:lnTo>
                      <a:pt x="134" y="4991"/>
                    </a:lnTo>
                    <a:lnTo>
                      <a:pt x="134" y="5080"/>
                    </a:lnTo>
                    <a:lnTo>
                      <a:pt x="119" y="5281"/>
                    </a:lnTo>
                    <a:lnTo>
                      <a:pt x="0" y="7558"/>
                    </a:lnTo>
                    <a:lnTo>
                      <a:pt x="8336" y="7558"/>
                    </a:lnTo>
                    <a:lnTo>
                      <a:pt x="7750" y="1848"/>
                    </a:lnTo>
                    <a:lnTo>
                      <a:pt x="7706" y="1462"/>
                    </a:lnTo>
                    <a:lnTo>
                      <a:pt x="7558" y="0"/>
                    </a:lnTo>
                    <a:close/>
                  </a:path>
                </a:pathLst>
              </a:custGeom>
              <a:solidFill>
                <a:srgbClr val="BD3E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50"/>
              <p:cNvSpPr/>
              <p:nvPr/>
            </p:nvSpPr>
            <p:spPr>
              <a:xfrm>
                <a:off x="2330825" y="3170550"/>
                <a:ext cx="207700" cy="230475"/>
              </a:xfrm>
              <a:custGeom>
                <a:avLst/>
                <a:gdLst/>
                <a:ahLst/>
                <a:cxnLst/>
                <a:rect l="l" t="t" r="r" b="b"/>
                <a:pathLst>
                  <a:path w="8308" h="9219" extrusionOk="0">
                    <a:moveTo>
                      <a:pt x="246" y="1"/>
                    </a:moveTo>
                    <a:lnTo>
                      <a:pt x="1" y="9219"/>
                    </a:lnTo>
                    <a:lnTo>
                      <a:pt x="8308" y="8560"/>
                    </a:lnTo>
                    <a:lnTo>
                      <a:pt x="7884" y="4467"/>
                    </a:lnTo>
                    <a:lnTo>
                      <a:pt x="246" y="1"/>
                    </a:lnTo>
                    <a:close/>
                  </a:path>
                </a:pathLst>
              </a:custGeom>
              <a:solidFill>
                <a:srgbClr val="943764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50"/>
              <p:cNvSpPr/>
              <p:nvPr/>
            </p:nvSpPr>
            <p:spPr>
              <a:xfrm>
                <a:off x="2215900" y="3045950"/>
                <a:ext cx="359000" cy="297450"/>
              </a:xfrm>
              <a:custGeom>
                <a:avLst/>
                <a:gdLst/>
                <a:ahLst/>
                <a:cxnLst/>
                <a:rect l="l" t="t" r="r" b="b"/>
                <a:pathLst>
                  <a:path w="14360" h="11898" extrusionOk="0">
                    <a:moveTo>
                      <a:pt x="0" y="1"/>
                    </a:moveTo>
                    <a:lnTo>
                      <a:pt x="2886" y="11898"/>
                    </a:lnTo>
                    <a:lnTo>
                      <a:pt x="14359" y="11898"/>
                    </a:lnTo>
                    <a:lnTo>
                      <a:pt x="9509" y="1"/>
                    </a:lnTo>
                    <a:close/>
                  </a:path>
                </a:pathLst>
              </a:custGeom>
              <a:solidFill>
                <a:srgbClr val="FF8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50"/>
              <p:cNvSpPr/>
              <p:nvPr/>
            </p:nvSpPr>
            <p:spPr>
              <a:xfrm>
                <a:off x="2215900" y="3045950"/>
                <a:ext cx="359000" cy="297450"/>
              </a:xfrm>
              <a:custGeom>
                <a:avLst/>
                <a:gdLst/>
                <a:ahLst/>
                <a:cxnLst/>
                <a:rect l="l" t="t" r="r" b="b"/>
                <a:pathLst>
                  <a:path w="14360" h="11898" extrusionOk="0">
                    <a:moveTo>
                      <a:pt x="0" y="1"/>
                    </a:moveTo>
                    <a:lnTo>
                      <a:pt x="2886" y="11898"/>
                    </a:lnTo>
                    <a:lnTo>
                      <a:pt x="14359" y="11898"/>
                    </a:lnTo>
                    <a:lnTo>
                      <a:pt x="14202" y="11512"/>
                    </a:lnTo>
                    <a:lnTo>
                      <a:pt x="9411" y="11512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50"/>
              <p:cNvSpPr/>
              <p:nvPr/>
            </p:nvSpPr>
            <p:spPr>
              <a:xfrm>
                <a:off x="1532075" y="2715950"/>
                <a:ext cx="35275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060" extrusionOk="0">
                    <a:moveTo>
                      <a:pt x="209" y="1"/>
                    </a:moveTo>
                    <a:lnTo>
                      <a:pt x="1" y="713"/>
                    </a:lnTo>
                    <a:lnTo>
                      <a:pt x="1202" y="1060"/>
                    </a:lnTo>
                    <a:lnTo>
                      <a:pt x="1411" y="341"/>
                    </a:lnTo>
                    <a:lnTo>
                      <a:pt x="209" y="1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50"/>
              <p:cNvSpPr/>
              <p:nvPr/>
            </p:nvSpPr>
            <p:spPr>
              <a:xfrm>
                <a:off x="1546950" y="2772125"/>
                <a:ext cx="35625" cy="28175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1127" extrusionOk="0">
                    <a:moveTo>
                      <a:pt x="1172" y="0"/>
                    </a:moveTo>
                    <a:lnTo>
                      <a:pt x="0" y="424"/>
                    </a:lnTo>
                    <a:lnTo>
                      <a:pt x="251" y="1127"/>
                    </a:lnTo>
                    <a:lnTo>
                      <a:pt x="1424" y="705"/>
                    </a:lnTo>
                    <a:lnTo>
                      <a:pt x="1172" y="0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50"/>
              <p:cNvSpPr/>
              <p:nvPr/>
            </p:nvSpPr>
            <p:spPr>
              <a:xfrm>
                <a:off x="1578800" y="2711100"/>
                <a:ext cx="70300" cy="33880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13552" extrusionOk="0">
                    <a:moveTo>
                      <a:pt x="2811" y="1"/>
                    </a:moveTo>
                    <a:lnTo>
                      <a:pt x="1298" y="364"/>
                    </a:lnTo>
                    <a:lnTo>
                      <a:pt x="1" y="13552"/>
                    </a:lnTo>
                    <a:lnTo>
                      <a:pt x="1" y="13552"/>
                    </a:lnTo>
                    <a:lnTo>
                      <a:pt x="2701" y="13261"/>
                    </a:lnTo>
                    <a:lnTo>
                      <a:pt x="2811" y="1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50"/>
              <p:cNvSpPr/>
              <p:nvPr/>
            </p:nvSpPr>
            <p:spPr>
              <a:xfrm>
                <a:off x="1617750" y="2677200"/>
                <a:ext cx="181350" cy="308700"/>
              </a:xfrm>
              <a:custGeom>
                <a:avLst/>
                <a:gdLst/>
                <a:ahLst/>
                <a:cxnLst/>
                <a:rect l="l" t="t" r="r" b="b"/>
                <a:pathLst>
                  <a:path w="7254" h="12348" extrusionOk="0">
                    <a:moveTo>
                      <a:pt x="387" y="1"/>
                    </a:moveTo>
                    <a:lnTo>
                      <a:pt x="0" y="1106"/>
                    </a:lnTo>
                    <a:lnTo>
                      <a:pt x="846" y="12348"/>
                    </a:lnTo>
                    <a:lnTo>
                      <a:pt x="7254" y="2692"/>
                    </a:lnTo>
                    <a:lnTo>
                      <a:pt x="6298" y="148"/>
                    </a:lnTo>
                    <a:lnTo>
                      <a:pt x="4518" y="148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50"/>
              <p:cNvSpPr/>
              <p:nvPr/>
            </p:nvSpPr>
            <p:spPr>
              <a:xfrm>
                <a:off x="1544325" y="2476775"/>
                <a:ext cx="216425" cy="224925"/>
              </a:xfrm>
              <a:custGeom>
                <a:avLst/>
                <a:gdLst/>
                <a:ahLst/>
                <a:cxnLst/>
                <a:rect l="l" t="t" r="r" b="b"/>
                <a:pathLst>
                  <a:path w="8657" h="8997" extrusionOk="0">
                    <a:moveTo>
                      <a:pt x="5689" y="1"/>
                    </a:moveTo>
                    <a:lnTo>
                      <a:pt x="0" y="3463"/>
                    </a:lnTo>
                    <a:lnTo>
                      <a:pt x="3309" y="8997"/>
                    </a:lnTo>
                    <a:lnTo>
                      <a:pt x="5935" y="7388"/>
                    </a:lnTo>
                    <a:lnTo>
                      <a:pt x="7254" y="7409"/>
                    </a:lnTo>
                    <a:lnTo>
                      <a:pt x="8656" y="6193"/>
                    </a:lnTo>
                    <a:lnTo>
                      <a:pt x="5689" y="1"/>
                    </a:lnTo>
                    <a:close/>
                  </a:path>
                </a:pathLst>
              </a:custGeom>
              <a:solidFill>
                <a:srgbClr val="BD3E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50"/>
              <p:cNvSpPr/>
              <p:nvPr/>
            </p:nvSpPr>
            <p:spPr>
              <a:xfrm>
                <a:off x="1544325" y="2476775"/>
                <a:ext cx="151500" cy="224925"/>
              </a:xfrm>
              <a:custGeom>
                <a:avLst/>
                <a:gdLst/>
                <a:ahLst/>
                <a:cxnLst/>
                <a:rect l="l" t="t" r="r" b="b"/>
                <a:pathLst>
                  <a:path w="6060" h="8997" extrusionOk="0">
                    <a:moveTo>
                      <a:pt x="5689" y="1"/>
                    </a:moveTo>
                    <a:lnTo>
                      <a:pt x="0" y="3463"/>
                    </a:lnTo>
                    <a:lnTo>
                      <a:pt x="3309" y="8997"/>
                    </a:lnTo>
                    <a:lnTo>
                      <a:pt x="4785" y="8091"/>
                    </a:lnTo>
                    <a:lnTo>
                      <a:pt x="3131" y="3552"/>
                    </a:lnTo>
                    <a:lnTo>
                      <a:pt x="4577" y="2973"/>
                    </a:lnTo>
                    <a:lnTo>
                      <a:pt x="6059" y="764"/>
                    </a:lnTo>
                    <a:lnTo>
                      <a:pt x="5689" y="1"/>
                    </a:lnTo>
                    <a:close/>
                  </a:path>
                </a:pathLst>
              </a:custGeom>
              <a:solidFill>
                <a:srgbClr val="943764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50"/>
              <p:cNvSpPr/>
              <p:nvPr/>
            </p:nvSpPr>
            <p:spPr>
              <a:xfrm>
                <a:off x="1613875" y="2708525"/>
                <a:ext cx="146875" cy="777625"/>
              </a:xfrm>
              <a:custGeom>
                <a:avLst/>
                <a:gdLst/>
                <a:ahLst/>
                <a:cxnLst/>
                <a:rect l="l" t="t" r="r" b="b"/>
                <a:pathLst>
                  <a:path w="5875" h="31105" extrusionOk="0">
                    <a:moveTo>
                      <a:pt x="2708" y="1"/>
                    </a:moveTo>
                    <a:lnTo>
                      <a:pt x="1120" y="572"/>
                    </a:lnTo>
                    <a:lnTo>
                      <a:pt x="1045" y="10153"/>
                    </a:lnTo>
                    <a:lnTo>
                      <a:pt x="757" y="16027"/>
                    </a:lnTo>
                    <a:lnTo>
                      <a:pt x="638" y="18409"/>
                    </a:lnTo>
                    <a:lnTo>
                      <a:pt x="586" y="19439"/>
                    </a:lnTo>
                    <a:lnTo>
                      <a:pt x="542" y="20313"/>
                    </a:lnTo>
                    <a:lnTo>
                      <a:pt x="527" y="20610"/>
                    </a:lnTo>
                    <a:lnTo>
                      <a:pt x="518" y="20714"/>
                    </a:lnTo>
                    <a:lnTo>
                      <a:pt x="467" y="21767"/>
                    </a:lnTo>
                    <a:lnTo>
                      <a:pt x="467" y="21805"/>
                    </a:lnTo>
                    <a:lnTo>
                      <a:pt x="453" y="22079"/>
                    </a:lnTo>
                    <a:lnTo>
                      <a:pt x="415" y="22777"/>
                    </a:lnTo>
                    <a:lnTo>
                      <a:pt x="371" y="23740"/>
                    </a:lnTo>
                    <a:lnTo>
                      <a:pt x="364" y="23896"/>
                    </a:lnTo>
                    <a:lnTo>
                      <a:pt x="251" y="26054"/>
                    </a:lnTo>
                    <a:lnTo>
                      <a:pt x="148" y="28250"/>
                    </a:lnTo>
                    <a:lnTo>
                      <a:pt x="0" y="31105"/>
                    </a:lnTo>
                    <a:lnTo>
                      <a:pt x="5200" y="31105"/>
                    </a:lnTo>
                    <a:lnTo>
                      <a:pt x="5310" y="28302"/>
                    </a:lnTo>
                    <a:lnTo>
                      <a:pt x="5310" y="28287"/>
                    </a:lnTo>
                    <a:lnTo>
                      <a:pt x="5317" y="28049"/>
                    </a:lnTo>
                    <a:lnTo>
                      <a:pt x="5378" y="26515"/>
                    </a:lnTo>
                    <a:lnTo>
                      <a:pt x="5436" y="25128"/>
                    </a:lnTo>
                    <a:lnTo>
                      <a:pt x="5467" y="24245"/>
                    </a:lnTo>
                    <a:lnTo>
                      <a:pt x="5502" y="23318"/>
                    </a:lnTo>
                    <a:lnTo>
                      <a:pt x="5511" y="23273"/>
                    </a:lnTo>
                    <a:lnTo>
                      <a:pt x="5518" y="23072"/>
                    </a:lnTo>
                    <a:lnTo>
                      <a:pt x="5518" y="22969"/>
                    </a:lnTo>
                    <a:lnTo>
                      <a:pt x="5525" y="22798"/>
                    </a:lnTo>
                    <a:lnTo>
                      <a:pt x="5525" y="22777"/>
                    </a:lnTo>
                    <a:lnTo>
                      <a:pt x="5533" y="22732"/>
                    </a:lnTo>
                    <a:lnTo>
                      <a:pt x="5533" y="22681"/>
                    </a:lnTo>
                    <a:lnTo>
                      <a:pt x="5556" y="22042"/>
                    </a:lnTo>
                    <a:lnTo>
                      <a:pt x="5874" y="14048"/>
                    </a:lnTo>
                    <a:lnTo>
                      <a:pt x="5184" y="10992"/>
                    </a:lnTo>
                    <a:lnTo>
                      <a:pt x="2708" y="1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50"/>
              <p:cNvSpPr/>
              <p:nvPr/>
            </p:nvSpPr>
            <p:spPr>
              <a:xfrm>
                <a:off x="2153025" y="3185775"/>
                <a:ext cx="276675" cy="300375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12015" extrusionOk="0">
                    <a:moveTo>
                      <a:pt x="2174" y="0"/>
                    </a:moveTo>
                    <a:lnTo>
                      <a:pt x="2159" y="82"/>
                    </a:lnTo>
                    <a:lnTo>
                      <a:pt x="2056" y="661"/>
                    </a:lnTo>
                    <a:lnTo>
                      <a:pt x="1996" y="979"/>
                    </a:lnTo>
                    <a:lnTo>
                      <a:pt x="1899" y="1535"/>
                    </a:lnTo>
                    <a:lnTo>
                      <a:pt x="1522" y="3642"/>
                    </a:lnTo>
                    <a:lnTo>
                      <a:pt x="1047" y="6260"/>
                    </a:lnTo>
                    <a:lnTo>
                      <a:pt x="602" y="8692"/>
                    </a:lnTo>
                    <a:lnTo>
                      <a:pt x="0" y="12015"/>
                    </a:lnTo>
                    <a:lnTo>
                      <a:pt x="11066" y="12015"/>
                    </a:lnTo>
                    <a:lnTo>
                      <a:pt x="10762" y="8322"/>
                    </a:lnTo>
                    <a:lnTo>
                      <a:pt x="10591" y="6305"/>
                    </a:lnTo>
                    <a:lnTo>
                      <a:pt x="10466" y="4776"/>
                    </a:lnTo>
                    <a:lnTo>
                      <a:pt x="10443" y="4539"/>
                    </a:lnTo>
                    <a:lnTo>
                      <a:pt x="10384" y="3804"/>
                    </a:lnTo>
                    <a:lnTo>
                      <a:pt x="10354" y="3389"/>
                    </a:lnTo>
                    <a:lnTo>
                      <a:pt x="10265" y="2380"/>
                    </a:lnTo>
                    <a:lnTo>
                      <a:pt x="10155" y="1024"/>
                    </a:lnTo>
                    <a:lnTo>
                      <a:pt x="10101" y="364"/>
                    </a:lnTo>
                    <a:lnTo>
                      <a:pt x="9300" y="326"/>
                    </a:lnTo>
                    <a:lnTo>
                      <a:pt x="8930" y="312"/>
                    </a:lnTo>
                    <a:lnTo>
                      <a:pt x="7335" y="237"/>
                    </a:lnTo>
                    <a:lnTo>
                      <a:pt x="6305" y="186"/>
                    </a:lnTo>
                    <a:lnTo>
                      <a:pt x="4265" y="97"/>
                    </a:lnTo>
                    <a:lnTo>
                      <a:pt x="3895" y="82"/>
                    </a:lnTo>
                    <a:lnTo>
                      <a:pt x="3347" y="52"/>
                    </a:lnTo>
                    <a:lnTo>
                      <a:pt x="3227" y="52"/>
                    </a:lnTo>
                    <a:lnTo>
                      <a:pt x="2174" y="0"/>
                    </a:lnTo>
                    <a:close/>
                  </a:path>
                </a:pathLst>
              </a:custGeom>
              <a:solidFill>
                <a:srgbClr val="BD3E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50"/>
              <p:cNvSpPr/>
              <p:nvPr/>
            </p:nvSpPr>
            <p:spPr>
              <a:xfrm>
                <a:off x="2069050" y="3185775"/>
                <a:ext cx="241600" cy="300375"/>
              </a:xfrm>
              <a:custGeom>
                <a:avLst/>
                <a:gdLst/>
                <a:ahLst/>
                <a:cxnLst/>
                <a:rect l="l" t="t" r="r" b="b"/>
                <a:pathLst>
                  <a:path w="9664" h="12015" extrusionOk="0">
                    <a:moveTo>
                      <a:pt x="2174" y="0"/>
                    </a:moveTo>
                    <a:lnTo>
                      <a:pt x="1766" y="2256"/>
                    </a:lnTo>
                    <a:lnTo>
                      <a:pt x="0" y="12015"/>
                    </a:lnTo>
                    <a:lnTo>
                      <a:pt x="9116" y="12015"/>
                    </a:lnTo>
                    <a:lnTo>
                      <a:pt x="9383" y="6305"/>
                    </a:lnTo>
                    <a:lnTo>
                      <a:pt x="9434" y="5176"/>
                    </a:lnTo>
                    <a:lnTo>
                      <a:pt x="9493" y="3872"/>
                    </a:lnTo>
                    <a:lnTo>
                      <a:pt x="9664" y="209"/>
                    </a:lnTo>
                    <a:lnTo>
                      <a:pt x="9664" y="186"/>
                    </a:lnTo>
                    <a:lnTo>
                      <a:pt x="7631" y="141"/>
                    </a:lnTo>
                    <a:lnTo>
                      <a:pt x="7261" y="127"/>
                    </a:lnTo>
                    <a:lnTo>
                      <a:pt x="6706" y="111"/>
                    </a:lnTo>
                    <a:lnTo>
                      <a:pt x="6572" y="111"/>
                    </a:lnTo>
                    <a:lnTo>
                      <a:pt x="5518" y="82"/>
                    </a:lnTo>
                    <a:lnTo>
                      <a:pt x="4570" y="59"/>
                    </a:lnTo>
                    <a:lnTo>
                      <a:pt x="3813" y="45"/>
                    </a:lnTo>
                    <a:lnTo>
                      <a:pt x="3256" y="31"/>
                    </a:lnTo>
                    <a:lnTo>
                      <a:pt x="2174" y="0"/>
                    </a:lnTo>
                    <a:close/>
                  </a:path>
                </a:pathLst>
              </a:custGeom>
              <a:solidFill>
                <a:srgbClr val="943764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50"/>
              <p:cNvSpPr/>
              <p:nvPr/>
            </p:nvSpPr>
            <p:spPr>
              <a:xfrm>
                <a:off x="2202900" y="3168725"/>
                <a:ext cx="212150" cy="147975"/>
              </a:xfrm>
              <a:custGeom>
                <a:avLst/>
                <a:gdLst/>
                <a:ahLst/>
                <a:cxnLst/>
                <a:rect l="l" t="t" r="r" b="b"/>
                <a:pathLst>
                  <a:path w="8486" h="5919" extrusionOk="0">
                    <a:moveTo>
                      <a:pt x="1403" y="1"/>
                    </a:moveTo>
                    <a:lnTo>
                      <a:pt x="1" y="5919"/>
                    </a:lnTo>
                    <a:lnTo>
                      <a:pt x="8486" y="5793"/>
                    </a:lnTo>
                    <a:lnTo>
                      <a:pt x="8256" y="1"/>
                    </a:lnTo>
                    <a:close/>
                  </a:path>
                </a:pathLst>
              </a:custGeom>
              <a:solidFill>
                <a:srgbClr val="943764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50"/>
              <p:cNvSpPr/>
              <p:nvPr/>
            </p:nvSpPr>
            <p:spPr>
              <a:xfrm>
                <a:off x="2235350" y="3136650"/>
                <a:ext cx="211375" cy="147050"/>
              </a:xfrm>
              <a:custGeom>
                <a:avLst/>
                <a:gdLst/>
                <a:ahLst/>
                <a:cxnLst/>
                <a:rect l="l" t="t" r="r" b="b"/>
                <a:pathLst>
                  <a:path w="8455" h="5882" extrusionOk="0">
                    <a:moveTo>
                      <a:pt x="82" y="0"/>
                    </a:moveTo>
                    <a:lnTo>
                      <a:pt x="0" y="5881"/>
                    </a:lnTo>
                    <a:lnTo>
                      <a:pt x="8455" y="5748"/>
                    </a:lnTo>
                    <a:lnTo>
                      <a:pt x="6928" y="0"/>
                    </a:lnTo>
                    <a:close/>
                  </a:path>
                </a:pathLst>
              </a:custGeom>
              <a:solidFill>
                <a:srgbClr val="FF8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50"/>
              <p:cNvSpPr/>
              <p:nvPr/>
            </p:nvSpPr>
            <p:spPr>
              <a:xfrm>
                <a:off x="2235350" y="3136650"/>
                <a:ext cx="211375" cy="147050"/>
              </a:xfrm>
              <a:custGeom>
                <a:avLst/>
                <a:gdLst/>
                <a:ahLst/>
                <a:cxnLst/>
                <a:rect l="l" t="t" r="r" b="b"/>
                <a:pathLst>
                  <a:path w="8455" h="5882" extrusionOk="0">
                    <a:moveTo>
                      <a:pt x="82" y="0"/>
                    </a:moveTo>
                    <a:lnTo>
                      <a:pt x="0" y="5881"/>
                    </a:lnTo>
                    <a:lnTo>
                      <a:pt x="8455" y="5748"/>
                    </a:lnTo>
                    <a:lnTo>
                      <a:pt x="8314" y="5221"/>
                    </a:lnTo>
                    <a:cubicBezTo>
                      <a:pt x="7977" y="5314"/>
                      <a:pt x="7623" y="5362"/>
                      <a:pt x="7262" y="5362"/>
                    </a:cubicBezTo>
                    <a:cubicBezTo>
                      <a:pt x="6419" y="5362"/>
                      <a:pt x="5541" y="5102"/>
                      <a:pt x="4761" y="4561"/>
                    </a:cubicBezTo>
                    <a:cubicBezTo>
                      <a:pt x="3168" y="3464"/>
                      <a:pt x="2508" y="1565"/>
                      <a:pt x="3056" y="0"/>
                    </a:cubicBez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50"/>
              <p:cNvSpPr/>
              <p:nvPr/>
            </p:nvSpPr>
            <p:spPr>
              <a:xfrm>
                <a:off x="1720100" y="2708525"/>
                <a:ext cx="557350" cy="777625"/>
              </a:xfrm>
              <a:custGeom>
                <a:avLst/>
                <a:gdLst/>
                <a:ahLst/>
                <a:cxnLst/>
                <a:rect l="l" t="t" r="r" b="b"/>
                <a:pathLst>
                  <a:path w="22294" h="31105" extrusionOk="0">
                    <a:moveTo>
                      <a:pt x="9717" y="1"/>
                    </a:moveTo>
                    <a:lnTo>
                      <a:pt x="4073" y="572"/>
                    </a:lnTo>
                    <a:lnTo>
                      <a:pt x="935" y="10992"/>
                    </a:lnTo>
                    <a:lnTo>
                      <a:pt x="906" y="11095"/>
                    </a:lnTo>
                    <a:lnTo>
                      <a:pt x="497" y="20196"/>
                    </a:lnTo>
                    <a:lnTo>
                      <a:pt x="445" y="21337"/>
                    </a:lnTo>
                    <a:lnTo>
                      <a:pt x="438" y="21449"/>
                    </a:lnTo>
                    <a:lnTo>
                      <a:pt x="438" y="21470"/>
                    </a:lnTo>
                    <a:lnTo>
                      <a:pt x="386" y="22599"/>
                    </a:lnTo>
                    <a:lnTo>
                      <a:pt x="386" y="22620"/>
                    </a:lnTo>
                    <a:lnTo>
                      <a:pt x="372" y="22894"/>
                    </a:lnTo>
                    <a:lnTo>
                      <a:pt x="356" y="23229"/>
                    </a:lnTo>
                    <a:lnTo>
                      <a:pt x="253" y="25536"/>
                    </a:lnTo>
                    <a:lnTo>
                      <a:pt x="246" y="25625"/>
                    </a:lnTo>
                    <a:lnTo>
                      <a:pt x="194" y="26847"/>
                    </a:lnTo>
                    <a:lnTo>
                      <a:pt x="134" y="28243"/>
                    </a:lnTo>
                    <a:lnTo>
                      <a:pt x="119" y="28456"/>
                    </a:lnTo>
                    <a:lnTo>
                      <a:pt x="0" y="31105"/>
                    </a:lnTo>
                    <a:lnTo>
                      <a:pt x="22294" y="31105"/>
                    </a:lnTo>
                    <a:lnTo>
                      <a:pt x="21886" y="24290"/>
                    </a:lnTo>
                    <a:lnTo>
                      <a:pt x="21812" y="22983"/>
                    </a:lnTo>
                    <a:lnTo>
                      <a:pt x="21708" y="21219"/>
                    </a:lnTo>
                    <a:lnTo>
                      <a:pt x="21589" y="19261"/>
                    </a:lnTo>
                    <a:lnTo>
                      <a:pt x="21589" y="19231"/>
                    </a:lnTo>
                    <a:lnTo>
                      <a:pt x="21582" y="19187"/>
                    </a:lnTo>
                    <a:lnTo>
                      <a:pt x="21537" y="18409"/>
                    </a:lnTo>
                    <a:lnTo>
                      <a:pt x="21464" y="17125"/>
                    </a:lnTo>
                    <a:lnTo>
                      <a:pt x="21294" y="14261"/>
                    </a:lnTo>
                    <a:lnTo>
                      <a:pt x="20671" y="13498"/>
                    </a:lnTo>
                    <a:lnTo>
                      <a:pt x="9717" y="1"/>
                    </a:lnTo>
                    <a:close/>
                  </a:path>
                </a:pathLst>
              </a:custGeom>
              <a:solidFill>
                <a:srgbClr val="BD3E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50"/>
              <p:cNvSpPr/>
              <p:nvPr/>
            </p:nvSpPr>
            <p:spPr>
              <a:xfrm>
                <a:off x="1724950" y="2708525"/>
                <a:ext cx="534900" cy="671200"/>
              </a:xfrm>
              <a:custGeom>
                <a:avLst/>
                <a:gdLst/>
                <a:ahLst/>
                <a:cxnLst/>
                <a:rect l="l" t="t" r="r" b="b"/>
                <a:pathLst>
                  <a:path w="21396" h="26848" extrusionOk="0">
                    <a:moveTo>
                      <a:pt x="9523" y="1"/>
                    </a:moveTo>
                    <a:lnTo>
                      <a:pt x="3879" y="572"/>
                    </a:lnTo>
                    <a:lnTo>
                      <a:pt x="712" y="11095"/>
                    </a:lnTo>
                    <a:lnTo>
                      <a:pt x="0" y="26847"/>
                    </a:lnTo>
                    <a:lnTo>
                      <a:pt x="21395" y="19261"/>
                    </a:lnTo>
                    <a:lnTo>
                      <a:pt x="21100" y="14261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rgbClr val="943764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50"/>
              <p:cNvSpPr/>
              <p:nvPr/>
            </p:nvSpPr>
            <p:spPr>
              <a:xfrm>
                <a:off x="2105575" y="3425700"/>
                <a:ext cx="42475" cy="21875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875" extrusionOk="0">
                    <a:moveTo>
                      <a:pt x="1" y="1"/>
                    </a:moveTo>
                    <a:lnTo>
                      <a:pt x="1" y="875"/>
                    </a:lnTo>
                    <a:lnTo>
                      <a:pt x="1699" y="875"/>
                    </a:lnTo>
                    <a:lnTo>
                      <a:pt x="1699" y="1"/>
                    </a:lnTo>
                    <a:close/>
                  </a:path>
                </a:pathLst>
              </a:custGeom>
              <a:solidFill>
                <a:srgbClr val="D85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50"/>
              <p:cNvSpPr/>
              <p:nvPr/>
            </p:nvSpPr>
            <p:spPr>
              <a:xfrm>
                <a:off x="2177725" y="3353575"/>
                <a:ext cx="42300" cy="21875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875" extrusionOk="0">
                    <a:moveTo>
                      <a:pt x="0" y="1"/>
                    </a:moveTo>
                    <a:lnTo>
                      <a:pt x="0" y="874"/>
                    </a:lnTo>
                    <a:lnTo>
                      <a:pt x="1691" y="874"/>
                    </a:lnTo>
                    <a:lnTo>
                      <a:pt x="1691" y="1"/>
                    </a:lnTo>
                    <a:close/>
                  </a:path>
                </a:pathLst>
              </a:custGeom>
              <a:solidFill>
                <a:srgbClr val="D85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50"/>
              <p:cNvSpPr/>
              <p:nvPr/>
            </p:nvSpPr>
            <p:spPr>
              <a:xfrm>
                <a:off x="1822450" y="3414350"/>
                <a:ext cx="42275" cy="21925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877" extrusionOk="0">
                    <a:moveTo>
                      <a:pt x="0" y="1"/>
                    </a:moveTo>
                    <a:lnTo>
                      <a:pt x="0" y="877"/>
                    </a:lnTo>
                    <a:lnTo>
                      <a:pt x="1691" y="877"/>
                    </a:lnTo>
                    <a:lnTo>
                      <a:pt x="1691" y="1"/>
                    </a:lnTo>
                    <a:close/>
                  </a:path>
                </a:pathLst>
              </a:custGeom>
              <a:solidFill>
                <a:srgbClr val="D85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50"/>
              <p:cNvSpPr/>
              <p:nvPr/>
            </p:nvSpPr>
            <p:spPr>
              <a:xfrm>
                <a:off x="1746800" y="3314650"/>
                <a:ext cx="42300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883" extrusionOk="0">
                    <a:moveTo>
                      <a:pt x="0" y="0"/>
                    </a:moveTo>
                    <a:lnTo>
                      <a:pt x="0" y="883"/>
                    </a:lnTo>
                    <a:lnTo>
                      <a:pt x="1691" y="883"/>
                    </a:lnTo>
                    <a:lnTo>
                      <a:pt x="1691" y="0"/>
                    </a:lnTo>
                    <a:close/>
                  </a:path>
                </a:pathLst>
              </a:custGeom>
              <a:solidFill>
                <a:srgbClr val="D85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50"/>
              <p:cNvSpPr/>
              <p:nvPr/>
            </p:nvSpPr>
            <p:spPr>
              <a:xfrm>
                <a:off x="1811125" y="3212300"/>
                <a:ext cx="42300" cy="21875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875" extrusionOk="0">
                    <a:moveTo>
                      <a:pt x="1" y="0"/>
                    </a:moveTo>
                    <a:lnTo>
                      <a:pt x="1" y="874"/>
                    </a:lnTo>
                    <a:lnTo>
                      <a:pt x="1692" y="874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D85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50"/>
              <p:cNvSpPr/>
              <p:nvPr/>
            </p:nvSpPr>
            <p:spPr>
              <a:xfrm>
                <a:off x="1762375" y="3129800"/>
                <a:ext cx="42300" cy="21875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875" extrusionOk="0">
                    <a:moveTo>
                      <a:pt x="0" y="0"/>
                    </a:moveTo>
                    <a:lnTo>
                      <a:pt x="0" y="874"/>
                    </a:lnTo>
                    <a:lnTo>
                      <a:pt x="1691" y="874"/>
                    </a:lnTo>
                    <a:lnTo>
                      <a:pt x="1691" y="0"/>
                    </a:lnTo>
                    <a:close/>
                  </a:path>
                </a:pathLst>
              </a:custGeom>
              <a:solidFill>
                <a:srgbClr val="D85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50"/>
              <p:cNvSpPr/>
              <p:nvPr/>
            </p:nvSpPr>
            <p:spPr>
              <a:xfrm>
                <a:off x="1957050" y="3350950"/>
                <a:ext cx="42300" cy="21925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877" extrusionOk="0">
                    <a:moveTo>
                      <a:pt x="0" y="1"/>
                    </a:moveTo>
                    <a:lnTo>
                      <a:pt x="0" y="876"/>
                    </a:lnTo>
                    <a:lnTo>
                      <a:pt x="1691" y="876"/>
                    </a:lnTo>
                    <a:lnTo>
                      <a:pt x="1691" y="1"/>
                    </a:lnTo>
                    <a:close/>
                  </a:path>
                </a:pathLst>
              </a:custGeom>
              <a:solidFill>
                <a:srgbClr val="D85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50"/>
              <p:cNvSpPr/>
              <p:nvPr/>
            </p:nvSpPr>
            <p:spPr>
              <a:xfrm>
                <a:off x="1958150" y="3238050"/>
                <a:ext cx="42475" cy="21925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877" extrusionOk="0">
                    <a:moveTo>
                      <a:pt x="1" y="1"/>
                    </a:moveTo>
                    <a:lnTo>
                      <a:pt x="1" y="877"/>
                    </a:lnTo>
                    <a:lnTo>
                      <a:pt x="1699" y="877"/>
                    </a:lnTo>
                    <a:lnTo>
                      <a:pt x="1699" y="1"/>
                    </a:lnTo>
                    <a:close/>
                  </a:path>
                </a:pathLst>
              </a:custGeom>
              <a:solidFill>
                <a:srgbClr val="D85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50"/>
              <p:cNvSpPr/>
              <p:nvPr/>
            </p:nvSpPr>
            <p:spPr>
              <a:xfrm>
                <a:off x="2168600" y="3202275"/>
                <a:ext cx="42525" cy="21875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875" extrusionOk="0">
                    <a:moveTo>
                      <a:pt x="0" y="1"/>
                    </a:moveTo>
                    <a:lnTo>
                      <a:pt x="0" y="875"/>
                    </a:lnTo>
                    <a:lnTo>
                      <a:pt x="1700" y="875"/>
                    </a:lnTo>
                    <a:lnTo>
                      <a:pt x="1700" y="1"/>
                    </a:lnTo>
                    <a:close/>
                  </a:path>
                </a:pathLst>
              </a:custGeom>
              <a:solidFill>
                <a:srgbClr val="D85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50"/>
              <p:cNvSpPr/>
              <p:nvPr/>
            </p:nvSpPr>
            <p:spPr>
              <a:xfrm>
                <a:off x="2196225" y="3112175"/>
                <a:ext cx="42475" cy="22100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884" extrusionOk="0">
                    <a:moveTo>
                      <a:pt x="1" y="0"/>
                    </a:moveTo>
                    <a:lnTo>
                      <a:pt x="1" y="883"/>
                    </a:lnTo>
                    <a:lnTo>
                      <a:pt x="1699" y="883"/>
                    </a:lnTo>
                    <a:lnTo>
                      <a:pt x="1699" y="0"/>
                    </a:lnTo>
                    <a:close/>
                  </a:path>
                </a:pathLst>
              </a:custGeom>
              <a:solidFill>
                <a:srgbClr val="D85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50"/>
              <p:cNvSpPr/>
              <p:nvPr/>
            </p:nvSpPr>
            <p:spPr>
              <a:xfrm>
                <a:off x="2031400" y="3144250"/>
                <a:ext cx="42300" cy="21875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875" extrusionOk="0">
                    <a:moveTo>
                      <a:pt x="1" y="1"/>
                    </a:moveTo>
                    <a:lnTo>
                      <a:pt x="1" y="875"/>
                    </a:lnTo>
                    <a:lnTo>
                      <a:pt x="1692" y="875"/>
                    </a:lnTo>
                    <a:lnTo>
                      <a:pt x="1692" y="1"/>
                    </a:lnTo>
                    <a:close/>
                  </a:path>
                </a:pathLst>
              </a:custGeom>
              <a:solidFill>
                <a:srgbClr val="D85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50"/>
              <p:cNvSpPr/>
              <p:nvPr/>
            </p:nvSpPr>
            <p:spPr>
              <a:xfrm>
                <a:off x="2129875" y="3287175"/>
                <a:ext cx="42300" cy="21925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877" extrusionOk="0">
                    <a:moveTo>
                      <a:pt x="1" y="1"/>
                    </a:moveTo>
                    <a:lnTo>
                      <a:pt x="1" y="877"/>
                    </a:lnTo>
                    <a:lnTo>
                      <a:pt x="1692" y="877"/>
                    </a:lnTo>
                    <a:lnTo>
                      <a:pt x="1692" y="1"/>
                    </a:lnTo>
                    <a:close/>
                  </a:path>
                </a:pathLst>
              </a:custGeom>
              <a:solidFill>
                <a:srgbClr val="D85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50"/>
              <p:cNvSpPr/>
              <p:nvPr/>
            </p:nvSpPr>
            <p:spPr>
              <a:xfrm>
                <a:off x="1431025" y="3175575"/>
                <a:ext cx="323225" cy="310575"/>
              </a:xfrm>
              <a:custGeom>
                <a:avLst/>
                <a:gdLst/>
                <a:ahLst/>
                <a:cxnLst/>
                <a:rect l="l" t="t" r="r" b="b"/>
                <a:pathLst>
                  <a:path w="12929" h="12423" extrusionOk="0">
                    <a:moveTo>
                      <a:pt x="1" y="1"/>
                    </a:moveTo>
                    <a:lnTo>
                      <a:pt x="499" y="12423"/>
                    </a:lnTo>
                    <a:lnTo>
                      <a:pt x="3776" y="12423"/>
                    </a:lnTo>
                    <a:cubicBezTo>
                      <a:pt x="3635" y="10695"/>
                      <a:pt x="3324" y="6660"/>
                      <a:pt x="3509" y="6245"/>
                    </a:cubicBezTo>
                    <a:cubicBezTo>
                      <a:pt x="3539" y="6186"/>
                      <a:pt x="3591" y="6118"/>
                      <a:pt x="3666" y="6045"/>
                    </a:cubicBezTo>
                    <a:cubicBezTo>
                      <a:pt x="3717" y="5992"/>
                      <a:pt x="3783" y="5933"/>
                      <a:pt x="3865" y="5882"/>
                    </a:cubicBezTo>
                    <a:cubicBezTo>
                      <a:pt x="4390" y="5490"/>
                      <a:pt x="5429" y="5054"/>
                      <a:pt x="6565" y="5054"/>
                    </a:cubicBezTo>
                    <a:cubicBezTo>
                      <a:pt x="6761" y="5054"/>
                      <a:pt x="6959" y="5067"/>
                      <a:pt x="7158" y="5095"/>
                    </a:cubicBezTo>
                    <a:cubicBezTo>
                      <a:pt x="7329" y="5125"/>
                      <a:pt x="7500" y="5163"/>
                      <a:pt x="7678" y="5214"/>
                    </a:cubicBezTo>
                    <a:cubicBezTo>
                      <a:pt x="7797" y="5245"/>
                      <a:pt x="7907" y="5289"/>
                      <a:pt x="8026" y="5334"/>
                    </a:cubicBezTo>
                    <a:cubicBezTo>
                      <a:pt x="9710" y="6015"/>
                      <a:pt x="10155" y="10851"/>
                      <a:pt x="10258" y="12423"/>
                    </a:cubicBezTo>
                    <a:lnTo>
                      <a:pt x="12928" y="12423"/>
                    </a:lnTo>
                    <a:lnTo>
                      <a:pt x="12654" y="9620"/>
                    </a:lnTo>
                    <a:lnTo>
                      <a:pt x="12654" y="9605"/>
                    </a:lnTo>
                    <a:lnTo>
                      <a:pt x="12631" y="9367"/>
                    </a:lnTo>
                    <a:lnTo>
                      <a:pt x="12491" y="7906"/>
                    </a:lnTo>
                    <a:lnTo>
                      <a:pt x="12172" y="4568"/>
                    </a:lnTo>
                    <a:lnTo>
                      <a:pt x="12142" y="4257"/>
                    </a:lnTo>
                    <a:lnTo>
                      <a:pt x="12120" y="3975"/>
                    </a:lnTo>
                    <a:lnTo>
                      <a:pt x="12113" y="3945"/>
                    </a:lnTo>
                    <a:lnTo>
                      <a:pt x="12001" y="2797"/>
                    </a:lnTo>
                    <a:lnTo>
                      <a:pt x="12001" y="2767"/>
                    </a:lnTo>
                    <a:lnTo>
                      <a:pt x="11994" y="2655"/>
                    </a:lnTo>
                    <a:lnTo>
                      <a:pt x="11912" y="1877"/>
                    </a:lnTo>
                    <a:lnTo>
                      <a:pt x="9272" y="1921"/>
                    </a:lnTo>
                    <a:lnTo>
                      <a:pt x="7856" y="1631"/>
                    </a:lnTo>
                    <a:lnTo>
                      <a:pt x="3755" y="779"/>
                    </a:lnTo>
                    <a:lnTo>
                      <a:pt x="1551" y="319"/>
                    </a:lnTo>
                    <a:lnTo>
                      <a:pt x="1240" y="26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50"/>
              <p:cNvSpPr/>
              <p:nvPr/>
            </p:nvSpPr>
            <p:spPr>
              <a:xfrm>
                <a:off x="1461650" y="3175575"/>
                <a:ext cx="326725" cy="310575"/>
              </a:xfrm>
              <a:custGeom>
                <a:avLst/>
                <a:gdLst/>
                <a:ahLst/>
                <a:cxnLst/>
                <a:rect l="l" t="t" r="r" b="b"/>
                <a:pathLst>
                  <a:path w="13069" h="12423" extrusionOk="0">
                    <a:moveTo>
                      <a:pt x="0" y="1"/>
                    </a:moveTo>
                    <a:lnTo>
                      <a:pt x="15" y="261"/>
                    </a:lnTo>
                    <a:lnTo>
                      <a:pt x="75" y="1802"/>
                    </a:lnTo>
                    <a:lnTo>
                      <a:pt x="75" y="1847"/>
                    </a:lnTo>
                    <a:lnTo>
                      <a:pt x="497" y="12423"/>
                    </a:lnTo>
                    <a:lnTo>
                      <a:pt x="3776" y="12423"/>
                    </a:lnTo>
                    <a:cubicBezTo>
                      <a:pt x="3635" y="10739"/>
                      <a:pt x="3338" y="6882"/>
                      <a:pt x="3493" y="6289"/>
                    </a:cubicBezTo>
                    <a:cubicBezTo>
                      <a:pt x="3501" y="6268"/>
                      <a:pt x="3509" y="6259"/>
                      <a:pt x="3509" y="6245"/>
                    </a:cubicBezTo>
                    <a:cubicBezTo>
                      <a:pt x="3546" y="6170"/>
                      <a:pt x="3619" y="6081"/>
                      <a:pt x="3731" y="5985"/>
                    </a:cubicBezTo>
                    <a:cubicBezTo>
                      <a:pt x="4124" y="5645"/>
                      <a:pt x="4954" y="5228"/>
                      <a:pt x="5933" y="5095"/>
                    </a:cubicBezTo>
                    <a:cubicBezTo>
                      <a:pt x="6104" y="5074"/>
                      <a:pt x="6282" y="5058"/>
                      <a:pt x="6460" y="5058"/>
                    </a:cubicBezTo>
                    <a:cubicBezTo>
                      <a:pt x="6497" y="5057"/>
                      <a:pt x="6535" y="5056"/>
                      <a:pt x="6573" y="5056"/>
                    </a:cubicBezTo>
                    <a:cubicBezTo>
                      <a:pt x="7050" y="5056"/>
                      <a:pt x="7544" y="5141"/>
                      <a:pt x="8024" y="5334"/>
                    </a:cubicBezTo>
                    <a:cubicBezTo>
                      <a:pt x="8485" y="5519"/>
                      <a:pt x="8855" y="6022"/>
                      <a:pt x="9153" y="6683"/>
                    </a:cubicBezTo>
                    <a:cubicBezTo>
                      <a:pt x="9197" y="6779"/>
                      <a:pt x="9242" y="6882"/>
                      <a:pt x="9277" y="6994"/>
                    </a:cubicBezTo>
                    <a:cubicBezTo>
                      <a:pt x="9567" y="7744"/>
                      <a:pt x="9776" y="8655"/>
                      <a:pt x="9923" y="9531"/>
                    </a:cubicBezTo>
                    <a:cubicBezTo>
                      <a:pt x="9945" y="9641"/>
                      <a:pt x="9961" y="9746"/>
                      <a:pt x="9975" y="9849"/>
                    </a:cubicBezTo>
                    <a:cubicBezTo>
                      <a:pt x="10139" y="10903"/>
                      <a:pt x="10221" y="11866"/>
                      <a:pt x="10256" y="12423"/>
                    </a:cubicBezTo>
                    <a:lnTo>
                      <a:pt x="13069" y="12423"/>
                    </a:lnTo>
                    <a:lnTo>
                      <a:pt x="12230" y="7558"/>
                    </a:lnTo>
                    <a:lnTo>
                      <a:pt x="12036" y="6446"/>
                    </a:lnTo>
                    <a:lnTo>
                      <a:pt x="11888" y="5563"/>
                    </a:lnTo>
                    <a:lnTo>
                      <a:pt x="11689" y="4406"/>
                    </a:lnTo>
                    <a:lnTo>
                      <a:pt x="11666" y="4280"/>
                    </a:lnTo>
                    <a:lnTo>
                      <a:pt x="11645" y="4123"/>
                    </a:lnTo>
                    <a:lnTo>
                      <a:pt x="11636" y="4102"/>
                    </a:lnTo>
                    <a:lnTo>
                      <a:pt x="11622" y="3999"/>
                    </a:lnTo>
                    <a:lnTo>
                      <a:pt x="11422" y="2833"/>
                    </a:lnTo>
                    <a:lnTo>
                      <a:pt x="11392" y="2640"/>
                    </a:lnTo>
                    <a:lnTo>
                      <a:pt x="11340" y="2648"/>
                    </a:lnTo>
                    <a:lnTo>
                      <a:pt x="10783" y="2655"/>
                    </a:lnTo>
                    <a:lnTo>
                      <a:pt x="10769" y="2655"/>
                    </a:lnTo>
                    <a:lnTo>
                      <a:pt x="10160" y="2664"/>
                    </a:lnTo>
                    <a:lnTo>
                      <a:pt x="8743" y="2692"/>
                    </a:lnTo>
                    <a:lnTo>
                      <a:pt x="6607" y="2032"/>
                    </a:lnTo>
                    <a:lnTo>
                      <a:pt x="5577" y="1713"/>
                    </a:lnTo>
                    <a:lnTo>
                      <a:pt x="2530" y="779"/>
                    </a:lnTo>
                    <a:lnTo>
                      <a:pt x="326" y="1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D3E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50"/>
              <p:cNvSpPr/>
              <p:nvPr/>
            </p:nvSpPr>
            <p:spPr>
              <a:xfrm>
                <a:off x="1746800" y="3264750"/>
                <a:ext cx="51600" cy="221400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8856" extrusionOk="0">
                    <a:moveTo>
                      <a:pt x="105" y="1"/>
                    </a:moveTo>
                    <a:lnTo>
                      <a:pt x="16" y="15"/>
                    </a:lnTo>
                    <a:lnTo>
                      <a:pt x="0" y="15"/>
                    </a:lnTo>
                    <a:lnTo>
                      <a:pt x="89" y="505"/>
                    </a:lnTo>
                    <a:lnTo>
                      <a:pt x="96" y="528"/>
                    </a:lnTo>
                    <a:lnTo>
                      <a:pt x="150" y="816"/>
                    </a:lnTo>
                    <a:lnTo>
                      <a:pt x="194" y="1024"/>
                    </a:lnTo>
                    <a:lnTo>
                      <a:pt x="201" y="1076"/>
                    </a:lnTo>
                    <a:lnTo>
                      <a:pt x="372" y="1996"/>
                    </a:lnTo>
                    <a:lnTo>
                      <a:pt x="534" y="2879"/>
                    </a:lnTo>
                    <a:lnTo>
                      <a:pt x="749" y="4020"/>
                    </a:lnTo>
                    <a:lnTo>
                      <a:pt x="1647" y="8856"/>
                    </a:lnTo>
                    <a:lnTo>
                      <a:pt x="2063" y="8856"/>
                    </a:lnTo>
                    <a:lnTo>
                      <a:pt x="979" y="3938"/>
                    </a:lnTo>
                    <a:lnTo>
                      <a:pt x="742" y="2879"/>
                    </a:lnTo>
                    <a:lnTo>
                      <a:pt x="550" y="1996"/>
                    </a:lnTo>
                    <a:lnTo>
                      <a:pt x="290" y="846"/>
                    </a:lnTo>
                    <a:lnTo>
                      <a:pt x="260" y="713"/>
                    </a:lnTo>
                    <a:lnTo>
                      <a:pt x="230" y="549"/>
                    </a:lnTo>
                    <a:lnTo>
                      <a:pt x="223" y="528"/>
                    </a:lnTo>
                    <a:lnTo>
                      <a:pt x="216" y="483"/>
                    </a:lnTo>
                    <a:lnTo>
                      <a:pt x="105" y="1"/>
                    </a:lnTo>
                    <a:close/>
                  </a:path>
                </a:pathLst>
              </a:custGeom>
              <a:solidFill>
                <a:srgbClr val="943764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50"/>
              <p:cNvSpPr/>
              <p:nvPr/>
            </p:nvSpPr>
            <p:spPr>
              <a:xfrm>
                <a:off x="1469425" y="3191150"/>
                <a:ext cx="285000" cy="100675"/>
              </a:xfrm>
              <a:custGeom>
                <a:avLst/>
                <a:gdLst/>
                <a:ahLst/>
                <a:cxnLst/>
                <a:rect l="l" t="t" r="r" b="b"/>
                <a:pathLst>
                  <a:path w="11400" h="4027" extrusionOk="0">
                    <a:moveTo>
                      <a:pt x="1" y="1"/>
                    </a:moveTo>
                    <a:lnTo>
                      <a:pt x="45" y="2818"/>
                    </a:lnTo>
                    <a:lnTo>
                      <a:pt x="11400" y="4027"/>
                    </a:lnTo>
                    <a:lnTo>
                      <a:pt x="10924" y="226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43764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50"/>
              <p:cNvSpPr/>
              <p:nvPr/>
            </p:nvSpPr>
            <p:spPr>
              <a:xfrm>
                <a:off x="1732500" y="2952925"/>
                <a:ext cx="524750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20990" h="6697" extrusionOk="0">
                    <a:moveTo>
                      <a:pt x="1" y="0"/>
                    </a:moveTo>
                    <a:lnTo>
                      <a:pt x="179" y="6696"/>
                    </a:lnTo>
                    <a:lnTo>
                      <a:pt x="20990" y="5836"/>
                    </a:lnTo>
                    <a:lnTo>
                      <a:pt x="20805" y="24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50"/>
              <p:cNvSpPr/>
              <p:nvPr/>
            </p:nvSpPr>
            <p:spPr>
              <a:xfrm>
                <a:off x="1658725" y="2699450"/>
                <a:ext cx="622650" cy="382525"/>
              </a:xfrm>
              <a:custGeom>
                <a:avLst/>
                <a:gdLst/>
                <a:ahLst/>
                <a:cxnLst/>
                <a:rect l="l" t="t" r="r" b="b"/>
                <a:pathLst>
                  <a:path w="24906" h="15301" extrusionOk="0">
                    <a:moveTo>
                      <a:pt x="261" y="1"/>
                    </a:moveTo>
                    <a:lnTo>
                      <a:pt x="1" y="385"/>
                    </a:lnTo>
                    <a:lnTo>
                      <a:pt x="3530" y="15301"/>
                    </a:lnTo>
                    <a:lnTo>
                      <a:pt x="24639" y="15301"/>
                    </a:lnTo>
                    <a:lnTo>
                      <a:pt x="24906" y="14915"/>
                    </a:lnTo>
                    <a:lnTo>
                      <a:pt x="20700" y="1061"/>
                    </a:lnTo>
                    <a:lnTo>
                      <a:pt x="16896" y="385"/>
                    </a:lnTo>
                    <a:lnTo>
                      <a:pt x="14463" y="2062"/>
                    </a:lnTo>
                    <a:lnTo>
                      <a:pt x="12786" y="1757"/>
                    </a:lnTo>
                    <a:lnTo>
                      <a:pt x="12638" y="385"/>
                    </a:lnTo>
                    <a:lnTo>
                      <a:pt x="261" y="1"/>
                    </a:lnTo>
                    <a:close/>
                  </a:path>
                </a:pathLst>
              </a:custGeom>
              <a:solidFill>
                <a:srgbClr val="F37C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50"/>
              <p:cNvSpPr/>
              <p:nvPr/>
            </p:nvSpPr>
            <p:spPr>
              <a:xfrm>
                <a:off x="1665225" y="2699450"/>
                <a:ext cx="616150" cy="372875"/>
              </a:xfrm>
              <a:custGeom>
                <a:avLst/>
                <a:gdLst/>
                <a:ahLst/>
                <a:cxnLst/>
                <a:rect l="l" t="t" r="r" b="b"/>
                <a:pathLst>
                  <a:path w="24646" h="14915" extrusionOk="0">
                    <a:moveTo>
                      <a:pt x="1" y="1"/>
                    </a:moveTo>
                    <a:lnTo>
                      <a:pt x="3530" y="14915"/>
                    </a:lnTo>
                    <a:lnTo>
                      <a:pt x="24646" y="14915"/>
                    </a:lnTo>
                    <a:lnTo>
                      <a:pt x="21114" y="1"/>
                    </a:lnTo>
                    <a:lnTo>
                      <a:pt x="16896" y="1"/>
                    </a:lnTo>
                    <a:lnTo>
                      <a:pt x="14463" y="1675"/>
                    </a:lnTo>
                    <a:lnTo>
                      <a:pt x="12793" y="1373"/>
                    </a:lnTo>
                    <a:lnTo>
                      <a:pt x="12645" y="1"/>
                    </a:lnTo>
                    <a:close/>
                  </a:path>
                </a:pathLst>
              </a:custGeom>
              <a:solidFill>
                <a:srgbClr val="FF8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50"/>
              <p:cNvSpPr/>
              <p:nvPr/>
            </p:nvSpPr>
            <p:spPr>
              <a:xfrm>
                <a:off x="1665225" y="2699450"/>
                <a:ext cx="535650" cy="210275"/>
              </a:xfrm>
              <a:custGeom>
                <a:avLst/>
                <a:gdLst/>
                <a:ahLst/>
                <a:cxnLst/>
                <a:rect l="l" t="t" r="r" b="b"/>
                <a:pathLst>
                  <a:path w="21426" h="8411" extrusionOk="0">
                    <a:moveTo>
                      <a:pt x="1" y="1"/>
                    </a:moveTo>
                    <a:lnTo>
                      <a:pt x="1989" y="8411"/>
                    </a:lnTo>
                    <a:lnTo>
                      <a:pt x="21426" y="1336"/>
                    </a:lnTo>
                    <a:lnTo>
                      <a:pt x="21114" y="1"/>
                    </a:lnTo>
                    <a:lnTo>
                      <a:pt x="16896" y="1"/>
                    </a:lnTo>
                    <a:lnTo>
                      <a:pt x="14463" y="1675"/>
                    </a:lnTo>
                    <a:lnTo>
                      <a:pt x="12793" y="1373"/>
                    </a:lnTo>
                    <a:lnTo>
                      <a:pt x="12645" y="1"/>
                    </a:lnTo>
                    <a:close/>
                  </a:path>
                </a:pathLst>
              </a:custGeom>
              <a:solidFill>
                <a:srgbClr val="943764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50"/>
              <p:cNvSpPr/>
              <p:nvPr/>
            </p:nvSpPr>
            <p:spPr>
              <a:xfrm>
                <a:off x="1779975" y="3035775"/>
                <a:ext cx="451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764" extrusionOk="0">
                    <a:moveTo>
                      <a:pt x="1" y="0"/>
                    </a:moveTo>
                    <a:lnTo>
                      <a:pt x="238" y="764"/>
                    </a:lnTo>
                    <a:lnTo>
                      <a:pt x="1804" y="764"/>
                    </a:lnTo>
                    <a:lnTo>
                      <a:pt x="1558" y="0"/>
                    </a:lnTo>
                    <a:close/>
                  </a:path>
                </a:pathLst>
              </a:custGeom>
              <a:solidFill>
                <a:srgbClr val="D85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50"/>
              <p:cNvSpPr/>
              <p:nvPr/>
            </p:nvSpPr>
            <p:spPr>
              <a:xfrm>
                <a:off x="1782400" y="2901750"/>
                <a:ext cx="45100" cy="1927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771" extrusionOk="0">
                    <a:moveTo>
                      <a:pt x="0" y="0"/>
                    </a:moveTo>
                    <a:lnTo>
                      <a:pt x="239" y="771"/>
                    </a:lnTo>
                    <a:lnTo>
                      <a:pt x="1803" y="771"/>
                    </a:lnTo>
                    <a:lnTo>
                      <a:pt x="1558" y="0"/>
                    </a:lnTo>
                    <a:close/>
                  </a:path>
                </a:pathLst>
              </a:custGeom>
              <a:solidFill>
                <a:srgbClr val="D85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50"/>
              <p:cNvSpPr/>
              <p:nvPr/>
            </p:nvSpPr>
            <p:spPr>
              <a:xfrm>
                <a:off x="2108350" y="3012225"/>
                <a:ext cx="4510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772" extrusionOk="0">
                    <a:moveTo>
                      <a:pt x="0" y="1"/>
                    </a:moveTo>
                    <a:lnTo>
                      <a:pt x="239" y="771"/>
                    </a:lnTo>
                    <a:lnTo>
                      <a:pt x="1803" y="771"/>
                    </a:lnTo>
                    <a:lnTo>
                      <a:pt x="1558" y="1"/>
                    </a:lnTo>
                    <a:close/>
                  </a:path>
                </a:pathLst>
              </a:custGeom>
              <a:solidFill>
                <a:srgbClr val="D85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50"/>
              <p:cNvSpPr/>
              <p:nvPr/>
            </p:nvSpPr>
            <p:spPr>
              <a:xfrm>
                <a:off x="2190675" y="2976800"/>
                <a:ext cx="4510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772" extrusionOk="0">
                    <a:moveTo>
                      <a:pt x="0" y="1"/>
                    </a:moveTo>
                    <a:lnTo>
                      <a:pt x="239" y="772"/>
                    </a:lnTo>
                    <a:lnTo>
                      <a:pt x="1803" y="772"/>
                    </a:lnTo>
                    <a:lnTo>
                      <a:pt x="1557" y="1"/>
                    </a:lnTo>
                    <a:close/>
                  </a:path>
                </a:pathLst>
              </a:custGeom>
              <a:solidFill>
                <a:srgbClr val="D85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50"/>
              <p:cNvSpPr/>
              <p:nvPr/>
            </p:nvSpPr>
            <p:spPr>
              <a:xfrm>
                <a:off x="1861025" y="2781200"/>
                <a:ext cx="450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764" extrusionOk="0">
                    <a:moveTo>
                      <a:pt x="0" y="0"/>
                    </a:moveTo>
                    <a:lnTo>
                      <a:pt x="237" y="764"/>
                    </a:lnTo>
                    <a:lnTo>
                      <a:pt x="1802" y="764"/>
                    </a:lnTo>
                    <a:lnTo>
                      <a:pt x="1558" y="0"/>
                    </a:lnTo>
                    <a:close/>
                  </a:path>
                </a:pathLst>
              </a:custGeom>
              <a:solidFill>
                <a:srgbClr val="D85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50"/>
              <p:cNvSpPr/>
              <p:nvPr/>
            </p:nvSpPr>
            <p:spPr>
              <a:xfrm>
                <a:off x="1862900" y="2722225"/>
                <a:ext cx="44875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774" extrusionOk="0">
                    <a:moveTo>
                      <a:pt x="0" y="1"/>
                    </a:moveTo>
                    <a:lnTo>
                      <a:pt x="237" y="773"/>
                    </a:lnTo>
                    <a:lnTo>
                      <a:pt x="1794" y="773"/>
                    </a:lnTo>
                    <a:lnTo>
                      <a:pt x="1557" y="1"/>
                    </a:lnTo>
                    <a:close/>
                  </a:path>
                </a:pathLst>
              </a:custGeom>
              <a:solidFill>
                <a:srgbClr val="D85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50"/>
              <p:cNvSpPr/>
              <p:nvPr/>
            </p:nvSpPr>
            <p:spPr>
              <a:xfrm>
                <a:off x="1879575" y="2960125"/>
                <a:ext cx="450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764" extrusionOk="0">
                    <a:moveTo>
                      <a:pt x="0" y="0"/>
                    </a:moveTo>
                    <a:lnTo>
                      <a:pt x="244" y="764"/>
                    </a:lnTo>
                    <a:lnTo>
                      <a:pt x="1802" y="764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rgbClr val="D85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50"/>
              <p:cNvSpPr/>
              <p:nvPr/>
            </p:nvSpPr>
            <p:spPr>
              <a:xfrm>
                <a:off x="2011950" y="3026125"/>
                <a:ext cx="45075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766" extrusionOk="0">
                    <a:moveTo>
                      <a:pt x="1" y="0"/>
                    </a:moveTo>
                    <a:lnTo>
                      <a:pt x="245" y="765"/>
                    </a:lnTo>
                    <a:lnTo>
                      <a:pt x="1802" y="765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rgbClr val="D85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50"/>
              <p:cNvSpPr/>
              <p:nvPr/>
            </p:nvSpPr>
            <p:spPr>
              <a:xfrm>
                <a:off x="1695800" y="2758225"/>
                <a:ext cx="4510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772" extrusionOk="0">
                    <a:moveTo>
                      <a:pt x="0" y="1"/>
                    </a:moveTo>
                    <a:lnTo>
                      <a:pt x="246" y="772"/>
                    </a:lnTo>
                    <a:lnTo>
                      <a:pt x="1803" y="772"/>
                    </a:lnTo>
                    <a:lnTo>
                      <a:pt x="1567" y="1"/>
                    </a:lnTo>
                    <a:close/>
                  </a:path>
                </a:pathLst>
              </a:custGeom>
              <a:solidFill>
                <a:srgbClr val="D85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50"/>
              <p:cNvSpPr/>
              <p:nvPr/>
            </p:nvSpPr>
            <p:spPr>
              <a:xfrm>
                <a:off x="2038650" y="2901175"/>
                <a:ext cx="45075" cy="19275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771" extrusionOk="0">
                    <a:moveTo>
                      <a:pt x="1" y="0"/>
                    </a:moveTo>
                    <a:lnTo>
                      <a:pt x="245" y="771"/>
                    </a:lnTo>
                    <a:lnTo>
                      <a:pt x="1802" y="771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rgbClr val="D85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50"/>
              <p:cNvSpPr/>
              <p:nvPr/>
            </p:nvSpPr>
            <p:spPr>
              <a:xfrm>
                <a:off x="2156350" y="2872425"/>
                <a:ext cx="451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764" extrusionOk="0">
                    <a:moveTo>
                      <a:pt x="1" y="0"/>
                    </a:moveTo>
                    <a:lnTo>
                      <a:pt x="239" y="764"/>
                    </a:lnTo>
                    <a:lnTo>
                      <a:pt x="1804" y="764"/>
                    </a:lnTo>
                    <a:lnTo>
                      <a:pt x="1567" y="0"/>
                    </a:lnTo>
                    <a:close/>
                  </a:path>
                </a:pathLst>
              </a:custGeom>
              <a:solidFill>
                <a:srgbClr val="D85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50"/>
              <p:cNvSpPr/>
              <p:nvPr/>
            </p:nvSpPr>
            <p:spPr>
              <a:xfrm>
                <a:off x="2113725" y="2792500"/>
                <a:ext cx="45100" cy="1932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773" extrusionOk="0">
                    <a:moveTo>
                      <a:pt x="1" y="0"/>
                    </a:moveTo>
                    <a:lnTo>
                      <a:pt x="246" y="773"/>
                    </a:lnTo>
                    <a:lnTo>
                      <a:pt x="1804" y="773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rgbClr val="D85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50"/>
              <p:cNvSpPr/>
              <p:nvPr/>
            </p:nvSpPr>
            <p:spPr>
              <a:xfrm>
                <a:off x="2110200" y="2716325"/>
                <a:ext cx="4507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764" extrusionOk="0">
                    <a:moveTo>
                      <a:pt x="1" y="0"/>
                    </a:moveTo>
                    <a:lnTo>
                      <a:pt x="238" y="764"/>
                    </a:lnTo>
                    <a:lnTo>
                      <a:pt x="1802" y="764"/>
                    </a:lnTo>
                    <a:lnTo>
                      <a:pt x="1558" y="0"/>
                    </a:lnTo>
                    <a:close/>
                  </a:path>
                </a:pathLst>
              </a:custGeom>
              <a:solidFill>
                <a:srgbClr val="D85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50"/>
              <p:cNvSpPr/>
              <p:nvPr/>
            </p:nvSpPr>
            <p:spPr>
              <a:xfrm>
                <a:off x="1934275" y="2865750"/>
                <a:ext cx="45050" cy="19325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773" extrusionOk="0">
                    <a:moveTo>
                      <a:pt x="0" y="0"/>
                    </a:moveTo>
                    <a:lnTo>
                      <a:pt x="237" y="773"/>
                    </a:lnTo>
                    <a:lnTo>
                      <a:pt x="1801" y="773"/>
                    </a:lnTo>
                    <a:lnTo>
                      <a:pt x="1557" y="0"/>
                    </a:lnTo>
                    <a:close/>
                  </a:path>
                </a:pathLst>
              </a:custGeom>
              <a:solidFill>
                <a:srgbClr val="D85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50"/>
              <p:cNvSpPr/>
              <p:nvPr/>
            </p:nvSpPr>
            <p:spPr>
              <a:xfrm>
                <a:off x="1469775" y="3165575"/>
                <a:ext cx="291900" cy="114775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4591" extrusionOk="0">
                    <a:moveTo>
                      <a:pt x="1" y="0"/>
                    </a:moveTo>
                    <a:lnTo>
                      <a:pt x="1" y="2307"/>
                    </a:lnTo>
                    <a:lnTo>
                      <a:pt x="11676" y="4591"/>
                    </a:lnTo>
                    <a:lnTo>
                      <a:pt x="10533" y="19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8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50"/>
              <p:cNvSpPr/>
              <p:nvPr/>
            </p:nvSpPr>
            <p:spPr>
              <a:xfrm>
                <a:off x="1463125" y="3220450"/>
                <a:ext cx="298900" cy="66225"/>
              </a:xfrm>
              <a:custGeom>
                <a:avLst/>
                <a:gdLst/>
                <a:ahLst/>
                <a:cxnLst/>
                <a:rect l="l" t="t" r="r" b="b"/>
                <a:pathLst>
                  <a:path w="11956" h="2649" extrusionOk="0">
                    <a:moveTo>
                      <a:pt x="0" y="0"/>
                    </a:moveTo>
                    <a:lnTo>
                      <a:pt x="141" y="363"/>
                    </a:lnTo>
                    <a:lnTo>
                      <a:pt x="11815" y="2649"/>
                    </a:lnTo>
                    <a:lnTo>
                      <a:pt x="11956" y="2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7C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50"/>
              <p:cNvSpPr/>
              <p:nvPr/>
            </p:nvSpPr>
            <p:spPr>
              <a:xfrm>
                <a:off x="1642050" y="2567575"/>
                <a:ext cx="75475" cy="6942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2777" extrusionOk="0">
                    <a:moveTo>
                      <a:pt x="1095" y="1"/>
                    </a:moveTo>
                    <a:cubicBezTo>
                      <a:pt x="932" y="1"/>
                      <a:pt x="767" y="32"/>
                      <a:pt x="609" y="98"/>
                    </a:cubicBezTo>
                    <a:cubicBezTo>
                      <a:pt x="356" y="203"/>
                      <a:pt x="164" y="409"/>
                      <a:pt x="82" y="669"/>
                    </a:cubicBezTo>
                    <a:cubicBezTo>
                      <a:pt x="0" y="929"/>
                      <a:pt x="38" y="1210"/>
                      <a:pt x="178" y="1442"/>
                    </a:cubicBezTo>
                    <a:lnTo>
                      <a:pt x="1024" y="2777"/>
                    </a:lnTo>
                    <a:lnTo>
                      <a:pt x="3019" y="1945"/>
                    </a:lnTo>
                    <a:lnTo>
                      <a:pt x="2166" y="596"/>
                    </a:lnTo>
                    <a:cubicBezTo>
                      <a:pt x="1930" y="215"/>
                      <a:pt x="1520" y="1"/>
                      <a:pt x="1095" y="1"/>
                    </a:cubicBez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50"/>
              <p:cNvSpPr/>
              <p:nvPr/>
            </p:nvSpPr>
            <p:spPr>
              <a:xfrm>
                <a:off x="1646500" y="2573700"/>
                <a:ext cx="60450" cy="57750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2310" extrusionOk="0">
                    <a:moveTo>
                      <a:pt x="834" y="1"/>
                    </a:moveTo>
                    <a:cubicBezTo>
                      <a:pt x="711" y="1"/>
                      <a:pt x="587" y="25"/>
                      <a:pt x="468" y="75"/>
                    </a:cubicBezTo>
                    <a:cubicBezTo>
                      <a:pt x="267" y="157"/>
                      <a:pt x="119" y="328"/>
                      <a:pt x="59" y="536"/>
                    </a:cubicBezTo>
                    <a:cubicBezTo>
                      <a:pt x="0" y="752"/>
                      <a:pt x="38" y="988"/>
                      <a:pt x="157" y="1181"/>
                    </a:cubicBezTo>
                    <a:lnTo>
                      <a:pt x="846" y="2309"/>
                    </a:lnTo>
                    <a:lnTo>
                      <a:pt x="2417" y="1656"/>
                    </a:lnTo>
                    <a:lnTo>
                      <a:pt x="1714" y="513"/>
                    </a:lnTo>
                    <a:cubicBezTo>
                      <a:pt x="1517" y="190"/>
                      <a:pt x="1179" y="1"/>
                      <a:pt x="834" y="1"/>
                    </a:cubicBez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50"/>
              <p:cNvSpPr/>
              <p:nvPr/>
            </p:nvSpPr>
            <p:spPr>
              <a:xfrm>
                <a:off x="1905150" y="2699450"/>
                <a:ext cx="224525" cy="183750"/>
              </a:xfrm>
              <a:custGeom>
                <a:avLst/>
                <a:gdLst/>
                <a:ahLst/>
                <a:cxnLst/>
                <a:rect l="l" t="t" r="r" b="b"/>
                <a:pathLst>
                  <a:path w="8981" h="7350" extrusionOk="0">
                    <a:moveTo>
                      <a:pt x="1" y="1"/>
                    </a:moveTo>
                    <a:lnTo>
                      <a:pt x="579" y="816"/>
                    </a:lnTo>
                    <a:lnTo>
                      <a:pt x="2877" y="1781"/>
                    </a:lnTo>
                    <a:lnTo>
                      <a:pt x="4034" y="2832"/>
                    </a:lnTo>
                    <a:lnTo>
                      <a:pt x="3983" y="5043"/>
                    </a:lnTo>
                    <a:lnTo>
                      <a:pt x="7350" y="7350"/>
                    </a:lnTo>
                    <a:lnTo>
                      <a:pt x="6912" y="5762"/>
                    </a:lnTo>
                    <a:lnTo>
                      <a:pt x="5955" y="4561"/>
                    </a:lnTo>
                    <a:lnTo>
                      <a:pt x="6053" y="3989"/>
                    </a:lnTo>
                    <a:lnTo>
                      <a:pt x="6149" y="2886"/>
                    </a:lnTo>
                    <a:lnTo>
                      <a:pt x="7817" y="1587"/>
                    </a:lnTo>
                    <a:lnTo>
                      <a:pt x="8981" y="964"/>
                    </a:lnTo>
                    <a:lnTo>
                      <a:pt x="8789" y="1"/>
                    </a:lnTo>
                    <a:lnTo>
                      <a:pt x="6978" y="1"/>
                    </a:lnTo>
                    <a:lnTo>
                      <a:pt x="5444" y="794"/>
                    </a:lnTo>
                    <a:lnTo>
                      <a:pt x="3427" y="994"/>
                    </a:lnTo>
                    <a:lnTo>
                      <a:pt x="3212" y="1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50"/>
              <p:cNvSpPr/>
              <p:nvPr/>
            </p:nvSpPr>
            <p:spPr>
              <a:xfrm>
                <a:off x="2003775" y="2699450"/>
                <a:ext cx="125900" cy="183750"/>
              </a:xfrm>
              <a:custGeom>
                <a:avLst/>
                <a:gdLst/>
                <a:ahLst/>
                <a:cxnLst/>
                <a:rect l="l" t="t" r="r" b="b"/>
                <a:pathLst>
                  <a:path w="5036" h="7350" extrusionOk="0">
                    <a:moveTo>
                      <a:pt x="3494" y="1"/>
                    </a:moveTo>
                    <a:lnTo>
                      <a:pt x="0" y="2752"/>
                    </a:lnTo>
                    <a:lnTo>
                      <a:pt x="89" y="2832"/>
                    </a:lnTo>
                    <a:lnTo>
                      <a:pt x="38" y="5043"/>
                    </a:lnTo>
                    <a:lnTo>
                      <a:pt x="3405" y="7350"/>
                    </a:lnTo>
                    <a:lnTo>
                      <a:pt x="2967" y="5762"/>
                    </a:lnTo>
                    <a:lnTo>
                      <a:pt x="2010" y="4561"/>
                    </a:lnTo>
                    <a:lnTo>
                      <a:pt x="2108" y="3989"/>
                    </a:lnTo>
                    <a:lnTo>
                      <a:pt x="2204" y="2886"/>
                    </a:lnTo>
                    <a:lnTo>
                      <a:pt x="3872" y="1587"/>
                    </a:lnTo>
                    <a:lnTo>
                      <a:pt x="5036" y="964"/>
                    </a:lnTo>
                    <a:lnTo>
                      <a:pt x="4844" y="1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50"/>
              <p:cNvSpPr/>
              <p:nvPr/>
            </p:nvSpPr>
            <p:spPr>
              <a:xfrm>
                <a:off x="1537300" y="2545175"/>
                <a:ext cx="212675" cy="244950"/>
              </a:xfrm>
              <a:custGeom>
                <a:avLst/>
                <a:gdLst/>
                <a:ahLst/>
                <a:cxnLst/>
                <a:rect l="l" t="t" r="r" b="b"/>
                <a:pathLst>
                  <a:path w="8507" h="9798" extrusionOk="0">
                    <a:moveTo>
                      <a:pt x="2113" y="1"/>
                    </a:moveTo>
                    <a:lnTo>
                      <a:pt x="0" y="958"/>
                    </a:lnTo>
                    <a:lnTo>
                      <a:pt x="1684" y="3553"/>
                    </a:lnTo>
                    <a:lnTo>
                      <a:pt x="1417" y="3916"/>
                    </a:lnTo>
                    <a:lnTo>
                      <a:pt x="1951" y="4755"/>
                    </a:lnTo>
                    <a:lnTo>
                      <a:pt x="2239" y="4584"/>
                    </a:lnTo>
                    <a:lnTo>
                      <a:pt x="2691" y="5310"/>
                    </a:lnTo>
                    <a:lnTo>
                      <a:pt x="2478" y="5593"/>
                    </a:lnTo>
                    <a:lnTo>
                      <a:pt x="2766" y="6268"/>
                    </a:lnTo>
                    <a:lnTo>
                      <a:pt x="3003" y="6193"/>
                    </a:lnTo>
                    <a:lnTo>
                      <a:pt x="2958" y="9797"/>
                    </a:lnTo>
                    <a:lnTo>
                      <a:pt x="4495" y="7179"/>
                    </a:lnTo>
                    <a:lnTo>
                      <a:pt x="4160" y="6148"/>
                    </a:lnTo>
                    <a:lnTo>
                      <a:pt x="5139" y="5570"/>
                    </a:lnTo>
                    <a:lnTo>
                      <a:pt x="6874" y="5719"/>
                    </a:lnTo>
                    <a:lnTo>
                      <a:pt x="8507" y="5326"/>
                    </a:lnTo>
                    <a:lnTo>
                      <a:pt x="8507" y="5326"/>
                    </a:lnTo>
                    <a:lnTo>
                      <a:pt x="5066" y="5355"/>
                    </a:lnTo>
                    <a:lnTo>
                      <a:pt x="4035" y="5497"/>
                    </a:lnTo>
                    <a:lnTo>
                      <a:pt x="2262" y="2427"/>
                    </a:lnTo>
                    <a:lnTo>
                      <a:pt x="1921" y="1181"/>
                    </a:lnTo>
                    <a:lnTo>
                      <a:pt x="2113" y="1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50"/>
              <p:cNvSpPr/>
              <p:nvPr/>
            </p:nvSpPr>
            <p:spPr>
              <a:xfrm>
                <a:off x="1570500" y="2915975"/>
                <a:ext cx="35975" cy="291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67" extrusionOk="0">
                    <a:moveTo>
                      <a:pt x="1150" y="1"/>
                    </a:moveTo>
                    <a:lnTo>
                      <a:pt x="0" y="476"/>
                    </a:lnTo>
                    <a:lnTo>
                      <a:pt x="281" y="1167"/>
                    </a:lnTo>
                    <a:lnTo>
                      <a:pt x="1438" y="698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50"/>
              <p:cNvSpPr/>
              <p:nvPr/>
            </p:nvSpPr>
            <p:spPr>
              <a:xfrm>
                <a:off x="1457375" y="2293000"/>
                <a:ext cx="243125" cy="281700"/>
              </a:xfrm>
              <a:custGeom>
                <a:avLst/>
                <a:gdLst/>
                <a:ahLst/>
                <a:cxnLst/>
                <a:rect l="l" t="t" r="r" b="b"/>
                <a:pathLst>
                  <a:path w="9725" h="11268" extrusionOk="0">
                    <a:moveTo>
                      <a:pt x="1164" y="1"/>
                    </a:moveTo>
                    <a:lnTo>
                      <a:pt x="0" y="654"/>
                    </a:lnTo>
                    <a:lnTo>
                      <a:pt x="3361" y="11268"/>
                    </a:lnTo>
                    <a:lnTo>
                      <a:pt x="9724" y="7514"/>
                    </a:lnTo>
                    <a:lnTo>
                      <a:pt x="1164" y="1"/>
                    </a:lnTo>
                    <a:close/>
                  </a:path>
                </a:pathLst>
              </a:custGeom>
              <a:solidFill>
                <a:srgbClr val="FF8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50"/>
              <p:cNvSpPr/>
              <p:nvPr/>
            </p:nvSpPr>
            <p:spPr>
              <a:xfrm>
                <a:off x="1450875" y="2306575"/>
                <a:ext cx="161150" cy="283125"/>
              </a:xfrm>
              <a:custGeom>
                <a:avLst/>
                <a:gdLst/>
                <a:ahLst/>
                <a:cxnLst/>
                <a:rect l="l" t="t" r="r" b="b"/>
                <a:pathLst>
                  <a:path w="6446" h="11325" extrusionOk="0">
                    <a:moveTo>
                      <a:pt x="462" y="1"/>
                    </a:moveTo>
                    <a:lnTo>
                      <a:pt x="1" y="296"/>
                    </a:lnTo>
                    <a:lnTo>
                      <a:pt x="2811" y="11324"/>
                    </a:lnTo>
                    <a:lnTo>
                      <a:pt x="6446" y="9055"/>
                    </a:lnTo>
                    <a:lnTo>
                      <a:pt x="462" y="1"/>
                    </a:lnTo>
                    <a:close/>
                  </a:path>
                </a:pathLst>
              </a:custGeom>
              <a:solidFill>
                <a:srgbClr val="BD3E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50"/>
              <p:cNvSpPr/>
              <p:nvPr/>
            </p:nvSpPr>
            <p:spPr>
              <a:xfrm>
                <a:off x="1540450" y="2585050"/>
                <a:ext cx="3170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868" extrusionOk="0">
                    <a:moveTo>
                      <a:pt x="1179" y="0"/>
                    </a:moveTo>
                    <a:lnTo>
                      <a:pt x="1" y="490"/>
                    </a:lnTo>
                    <a:lnTo>
                      <a:pt x="90" y="867"/>
                    </a:lnTo>
                    <a:lnTo>
                      <a:pt x="1268" y="378"/>
                    </a:lnTo>
                    <a:lnTo>
                      <a:pt x="1179" y="0"/>
                    </a:lnTo>
                    <a:close/>
                  </a:path>
                </a:pathLst>
              </a:custGeom>
              <a:solidFill>
                <a:srgbClr val="BD3E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50"/>
              <p:cNvSpPr/>
              <p:nvPr/>
            </p:nvSpPr>
            <p:spPr>
              <a:xfrm>
                <a:off x="1485950" y="2484750"/>
                <a:ext cx="30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039" extrusionOk="0">
                    <a:moveTo>
                      <a:pt x="1178" y="0"/>
                    </a:moveTo>
                    <a:lnTo>
                      <a:pt x="0" y="490"/>
                    </a:lnTo>
                    <a:lnTo>
                      <a:pt x="52" y="1038"/>
                    </a:lnTo>
                    <a:lnTo>
                      <a:pt x="1239" y="549"/>
                    </a:lnTo>
                    <a:lnTo>
                      <a:pt x="1178" y="0"/>
                    </a:lnTo>
                    <a:close/>
                  </a:path>
                </a:pathLst>
              </a:custGeom>
              <a:solidFill>
                <a:srgbClr val="FF8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50"/>
              <p:cNvSpPr/>
              <p:nvPr/>
            </p:nvSpPr>
            <p:spPr>
              <a:xfrm>
                <a:off x="1561000" y="2451900"/>
                <a:ext cx="3380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1137" extrusionOk="0">
                    <a:moveTo>
                      <a:pt x="996" y="1"/>
                    </a:moveTo>
                    <a:lnTo>
                      <a:pt x="1" y="818"/>
                    </a:lnTo>
                    <a:lnTo>
                      <a:pt x="364" y="1136"/>
                    </a:lnTo>
                    <a:lnTo>
                      <a:pt x="1352" y="328"/>
                    </a:lnTo>
                    <a:lnTo>
                      <a:pt x="996" y="1"/>
                    </a:lnTo>
                    <a:close/>
                  </a:path>
                </a:pathLst>
              </a:custGeom>
              <a:solidFill>
                <a:srgbClr val="BD3E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50"/>
              <p:cNvSpPr/>
              <p:nvPr/>
            </p:nvSpPr>
            <p:spPr>
              <a:xfrm>
                <a:off x="1538750" y="2437450"/>
                <a:ext cx="35100" cy="25775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031" extrusionOk="0">
                    <a:moveTo>
                      <a:pt x="1099" y="0"/>
                    </a:moveTo>
                    <a:lnTo>
                      <a:pt x="1" y="661"/>
                    </a:lnTo>
                    <a:lnTo>
                      <a:pt x="305" y="1031"/>
                    </a:lnTo>
                    <a:lnTo>
                      <a:pt x="1404" y="372"/>
                    </a:lnTo>
                    <a:lnTo>
                      <a:pt x="1099" y="0"/>
                    </a:lnTo>
                    <a:close/>
                  </a:path>
                </a:pathLst>
              </a:custGeom>
              <a:solidFill>
                <a:srgbClr val="BD3E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50"/>
              <p:cNvSpPr/>
              <p:nvPr/>
            </p:nvSpPr>
            <p:spPr>
              <a:xfrm>
                <a:off x="1538750" y="2396475"/>
                <a:ext cx="35100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033" extrusionOk="0">
                    <a:moveTo>
                      <a:pt x="1099" y="0"/>
                    </a:moveTo>
                    <a:lnTo>
                      <a:pt x="1" y="660"/>
                    </a:lnTo>
                    <a:lnTo>
                      <a:pt x="305" y="1032"/>
                    </a:lnTo>
                    <a:lnTo>
                      <a:pt x="1404" y="372"/>
                    </a:lnTo>
                    <a:lnTo>
                      <a:pt x="1099" y="0"/>
                    </a:lnTo>
                    <a:close/>
                  </a:path>
                </a:pathLst>
              </a:custGeom>
              <a:solidFill>
                <a:srgbClr val="BD3E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50"/>
              <p:cNvSpPr/>
              <p:nvPr/>
            </p:nvSpPr>
            <p:spPr>
              <a:xfrm>
                <a:off x="1505025" y="2395750"/>
                <a:ext cx="3505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025" extrusionOk="0">
                    <a:moveTo>
                      <a:pt x="1099" y="1"/>
                    </a:moveTo>
                    <a:lnTo>
                      <a:pt x="1" y="652"/>
                    </a:lnTo>
                    <a:lnTo>
                      <a:pt x="305" y="1024"/>
                    </a:lnTo>
                    <a:lnTo>
                      <a:pt x="1402" y="364"/>
                    </a:lnTo>
                    <a:lnTo>
                      <a:pt x="1099" y="1"/>
                    </a:lnTo>
                    <a:close/>
                  </a:path>
                </a:pathLst>
              </a:custGeom>
              <a:solidFill>
                <a:srgbClr val="FF8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50"/>
              <p:cNvSpPr/>
              <p:nvPr/>
            </p:nvSpPr>
            <p:spPr>
              <a:xfrm>
                <a:off x="1498175" y="2450975"/>
                <a:ext cx="27850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928" extrusionOk="0">
                    <a:moveTo>
                      <a:pt x="1061" y="0"/>
                    </a:moveTo>
                    <a:lnTo>
                      <a:pt x="1" y="438"/>
                    </a:lnTo>
                    <a:lnTo>
                      <a:pt x="52" y="928"/>
                    </a:lnTo>
                    <a:lnTo>
                      <a:pt x="1113" y="490"/>
                    </a:lnTo>
                    <a:lnTo>
                      <a:pt x="1061" y="0"/>
                    </a:lnTo>
                    <a:close/>
                  </a:path>
                </a:pathLst>
              </a:custGeom>
              <a:solidFill>
                <a:srgbClr val="FF8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50"/>
              <p:cNvSpPr/>
              <p:nvPr/>
            </p:nvSpPr>
            <p:spPr>
              <a:xfrm>
                <a:off x="1563225" y="2510325"/>
                <a:ext cx="39725" cy="30250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210" extrusionOk="0">
                    <a:moveTo>
                      <a:pt x="1418" y="1"/>
                    </a:moveTo>
                    <a:lnTo>
                      <a:pt x="1" y="594"/>
                    </a:lnTo>
                    <a:lnTo>
                      <a:pt x="172" y="1209"/>
                    </a:lnTo>
                    <a:lnTo>
                      <a:pt x="1589" y="624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50"/>
              <p:cNvSpPr/>
              <p:nvPr/>
            </p:nvSpPr>
            <p:spPr>
              <a:xfrm>
                <a:off x="1603850" y="2461200"/>
                <a:ext cx="41725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238" extrusionOk="0">
                    <a:moveTo>
                      <a:pt x="1247" y="1"/>
                    </a:moveTo>
                    <a:lnTo>
                      <a:pt x="1" y="898"/>
                    </a:lnTo>
                    <a:lnTo>
                      <a:pt x="423" y="1238"/>
                    </a:lnTo>
                    <a:lnTo>
                      <a:pt x="1669" y="341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50"/>
              <p:cNvSpPr/>
              <p:nvPr/>
            </p:nvSpPr>
            <p:spPr>
              <a:xfrm>
                <a:off x="1536350" y="2508100"/>
                <a:ext cx="26375" cy="19875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795" extrusionOk="0">
                    <a:moveTo>
                      <a:pt x="942" y="1"/>
                    </a:moveTo>
                    <a:lnTo>
                      <a:pt x="1" y="394"/>
                    </a:lnTo>
                    <a:lnTo>
                      <a:pt x="113" y="795"/>
                    </a:lnTo>
                    <a:lnTo>
                      <a:pt x="1055" y="401"/>
                    </a:lnTo>
                    <a:lnTo>
                      <a:pt x="942" y="1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50"/>
              <p:cNvSpPr/>
              <p:nvPr/>
            </p:nvSpPr>
            <p:spPr>
              <a:xfrm>
                <a:off x="1514275" y="2619700"/>
                <a:ext cx="31775" cy="18950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758" extrusionOk="0">
                    <a:moveTo>
                      <a:pt x="1226" y="1"/>
                    </a:moveTo>
                    <a:lnTo>
                      <a:pt x="1" y="371"/>
                    </a:lnTo>
                    <a:lnTo>
                      <a:pt x="45" y="757"/>
                    </a:lnTo>
                    <a:lnTo>
                      <a:pt x="1270" y="387"/>
                    </a:lnTo>
                    <a:lnTo>
                      <a:pt x="1226" y="1"/>
                    </a:lnTo>
                    <a:close/>
                  </a:path>
                </a:pathLst>
              </a:custGeom>
              <a:solidFill>
                <a:srgbClr val="BD3E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50"/>
              <p:cNvSpPr/>
              <p:nvPr/>
            </p:nvSpPr>
            <p:spPr>
              <a:xfrm>
                <a:off x="1621075" y="3109200"/>
                <a:ext cx="29725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2382" extrusionOk="0">
                    <a:moveTo>
                      <a:pt x="1" y="0"/>
                    </a:moveTo>
                    <a:lnTo>
                      <a:pt x="1" y="2382"/>
                    </a:lnTo>
                    <a:lnTo>
                      <a:pt x="1188" y="2382"/>
                    </a:lnTo>
                    <a:lnTo>
                      <a:pt x="1188" y="0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50"/>
              <p:cNvSpPr/>
              <p:nvPr/>
            </p:nvSpPr>
            <p:spPr>
              <a:xfrm>
                <a:off x="1613875" y="3030975"/>
                <a:ext cx="39675" cy="6120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2448" extrusionOk="0">
                    <a:moveTo>
                      <a:pt x="0" y="0"/>
                    </a:moveTo>
                    <a:lnTo>
                      <a:pt x="401" y="2447"/>
                    </a:lnTo>
                    <a:lnTo>
                      <a:pt x="1586" y="2447"/>
                    </a:lnTo>
                    <a:lnTo>
                      <a:pt x="1586" y="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50"/>
              <p:cNvSpPr/>
              <p:nvPr/>
            </p:nvSpPr>
            <p:spPr>
              <a:xfrm>
                <a:off x="1524700" y="3037250"/>
                <a:ext cx="37450" cy="41750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1670" extrusionOk="0">
                    <a:moveTo>
                      <a:pt x="846" y="0"/>
                    </a:moveTo>
                    <a:lnTo>
                      <a:pt x="0" y="1210"/>
                    </a:lnTo>
                    <a:lnTo>
                      <a:pt x="652" y="1670"/>
                    </a:lnTo>
                    <a:lnTo>
                      <a:pt x="1497" y="461"/>
                    </a:lnTo>
                    <a:lnTo>
                      <a:pt x="846" y="0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50"/>
              <p:cNvSpPr/>
              <p:nvPr/>
            </p:nvSpPr>
            <p:spPr>
              <a:xfrm>
                <a:off x="1548050" y="3089925"/>
                <a:ext cx="57875" cy="6045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2418" extrusionOk="0">
                    <a:moveTo>
                      <a:pt x="1439" y="0"/>
                    </a:moveTo>
                    <a:lnTo>
                      <a:pt x="1" y="757"/>
                    </a:lnTo>
                    <a:lnTo>
                      <a:pt x="868" y="2418"/>
                    </a:lnTo>
                    <a:lnTo>
                      <a:pt x="2315" y="1661"/>
                    </a:lnTo>
                    <a:lnTo>
                      <a:pt x="1439" y="0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50"/>
              <p:cNvSpPr/>
              <p:nvPr/>
            </p:nvSpPr>
            <p:spPr>
              <a:xfrm>
                <a:off x="1596425" y="3358750"/>
                <a:ext cx="41200" cy="61200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2448" extrusionOk="0">
                    <a:moveTo>
                      <a:pt x="209" y="0"/>
                    </a:moveTo>
                    <a:lnTo>
                      <a:pt x="1" y="1944"/>
                    </a:lnTo>
                    <a:lnTo>
                      <a:pt x="1432" y="2447"/>
                    </a:lnTo>
                    <a:lnTo>
                      <a:pt x="1647" y="82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50"/>
              <p:cNvSpPr/>
              <p:nvPr/>
            </p:nvSpPr>
            <p:spPr>
              <a:xfrm>
                <a:off x="2142650" y="3121475"/>
                <a:ext cx="53075" cy="281600"/>
              </a:xfrm>
              <a:custGeom>
                <a:avLst/>
                <a:gdLst/>
                <a:ahLst/>
                <a:cxnLst/>
                <a:rect l="l" t="t" r="r" b="b"/>
                <a:pathLst>
                  <a:path w="2123" h="11264" extrusionOk="0">
                    <a:moveTo>
                      <a:pt x="912" y="0"/>
                    </a:moveTo>
                    <a:cubicBezTo>
                      <a:pt x="419" y="0"/>
                      <a:pt x="1" y="3749"/>
                      <a:pt x="148" y="11264"/>
                    </a:cubicBezTo>
                    <a:lnTo>
                      <a:pt x="2122" y="11264"/>
                    </a:lnTo>
                    <a:cubicBezTo>
                      <a:pt x="1973" y="3760"/>
                      <a:pt x="1405" y="0"/>
                      <a:pt x="912" y="0"/>
                    </a:cubicBez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50"/>
              <p:cNvSpPr/>
              <p:nvPr/>
            </p:nvSpPr>
            <p:spPr>
              <a:xfrm>
                <a:off x="2009525" y="3121475"/>
                <a:ext cx="53050" cy="281600"/>
              </a:xfrm>
              <a:custGeom>
                <a:avLst/>
                <a:gdLst/>
                <a:ahLst/>
                <a:cxnLst/>
                <a:rect l="l" t="t" r="r" b="b"/>
                <a:pathLst>
                  <a:path w="2122" h="11264" extrusionOk="0">
                    <a:moveTo>
                      <a:pt x="911" y="0"/>
                    </a:moveTo>
                    <a:cubicBezTo>
                      <a:pt x="419" y="0"/>
                      <a:pt x="1" y="3749"/>
                      <a:pt x="149" y="11264"/>
                    </a:cubicBezTo>
                    <a:lnTo>
                      <a:pt x="2122" y="11264"/>
                    </a:lnTo>
                    <a:cubicBezTo>
                      <a:pt x="1973" y="3760"/>
                      <a:pt x="1405" y="0"/>
                      <a:pt x="911" y="0"/>
                    </a:cubicBez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50"/>
              <p:cNvSpPr/>
              <p:nvPr/>
            </p:nvSpPr>
            <p:spPr>
              <a:xfrm>
                <a:off x="1876225" y="3121475"/>
                <a:ext cx="53025" cy="28160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11264" extrusionOk="0">
                    <a:moveTo>
                      <a:pt x="911" y="0"/>
                    </a:moveTo>
                    <a:cubicBezTo>
                      <a:pt x="419" y="0"/>
                      <a:pt x="0" y="3749"/>
                      <a:pt x="149" y="11264"/>
                    </a:cubicBezTo>
                    <a:lnTo>
                      <a:pt x="2121" y="11264"/>
                    </a:lnTo>
                    <a:cubicBezTo>
                      <a:pt x="1973" y="3760"/>
                      <a:pt x="1405" y="0"/>
                      <a:pt x="911" y="0"/>
                    </a:cubicBez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50"/>
              <p:cNvSpPr/>
              <p:nvPr/>
            </p:nvSpPr>
            <p:spPr>
              <a:xfrm>
                <a:off x="1699525" y="3413250"/>
                <a:ext cx="491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1966" h="410" extrusionOk="0">
                    <a:moveTo>
                      <a:pt x="1" y="0"/>
                    </a:moveTo>
                    <a:lnTo>
                      <a:pt x="60" y="410"/>
                    </a:lnTo>
                    <a:lnTo>
                      <a:pt x="1966" y="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50"/>
              <p:cNvSpPr/>
              <p:nvPr/>
            </p:nvSpPr>
            <p:spPr>
              <a:xfrm>
                <a:off x="1674300" y="3340750"/>
                <a:ext cx="6602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409" extrusionOk="0">
                    <a:moveTo>
                      <a:pt x="1" y="1"/>
                    </a:moveTo>
                    <a:lnTo>
                      <a:pt x="75" y="409"/>
                    </a:lnTo>
                    <a:lnTo>
                      <a:pt x="2640" y="31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50"/>
              <p:cNvSpPr/>
              <p:nvPr/>
            </p:nvSpPr>
            <p:spPr>
              <a:xfrm>
                <a:off x="1506675" y="3322250"/>
                <a:ext cx="5050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430" extrusionOk="0">
                    <a:moveTo>
                      <a:pt x="2019" y="0"/>
                    </a:moveTo>
                    <a:lnTo>
                      <a:pt x="1" y="22"/>
                    </a:lnTo>
                    <a:lnTo>
                      <a:pt x="1684" y="429"/>
                    </a:lnTo>
                    <a:lnTo>
                      <a:pt x="2019" y="0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50"/>
              <p:cNvSpPr/>
              <p:nvPr/>
            </p:nvSpPr>
            <p:spPr>
              <a:xfrm>
                <a:off x="2045875" y="2699450"/>
                <a:ext cx="89200" cy="183750"/>
              </a:xfrm>
              <a:custGeom>
                <a:avLst/>
                <a:gdLst/>
                <a:ahLst/>
                <a:cxnLst/>
                <a:rect l="l" t="t" r="r" b="b"/>
                <a:pathLst>
                  <a:path w="3568" h="7350" extrusionOk="0">
                    <a:moveTo>
                      <a:pt x="2848" y="1"/>
                    </a:moveTo>
                    <a:lnTo>
                      <a:pt x="3026" y="891"/>
                    </a:lnTo>
                    <a:lnTo>
                      <a:pt x="2070" y="1565"/>
                    </a:lnTo>
                    <a:lnTo>
                      <a:pt x="192" y="2811"/>
                    </a:lnTo>
                    <a:lnTo>
                      <a:pt x="96" y="3916"/>
                    </a:lnTo>
                    <a:lnTo>
                      <a:pt x="0" y="4495"/>
                    </a:lnTo>
                    <a:lnTo>
                      <a:pt x="965" y="5696"/>
                    </a:lnTo>
                    <a:lnTo>
                      <a:pt x="1342" y="7090"/>
                    </a:lnTo>
                    <a:lnTo>
                      <a:pt x="1721" y="7350"/>
                    </a:lnTo>
                    <a:lnTo>
                      <a:pt x="1283" y="5762"/>
                    </a:lnTo>
                    <a:lnTo>
                      <a:pt x="424" y="4516"/>
                    </a:lnTo>
                    <a:lnTo>
                      <a:pt x="637" y="3961"/>
                    </a:lnTo>
                    <a:lnTo>
                      <a:pt x="691" y="2945"/>
                    </a:lnTo>
                    <a:lnTo>
                      <a:pt x="2389" y="1631"/>
                    </a:lnTo>
                    <a:lnTo>
                      <a:pt x="3567" y="1024"/>
                    </a:lnTo>
                    <a:lnTo>
                      <a:pt x="3160" y="1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50"/>
              <p:cNvSpPr/>
              <p:nvPr/>
            </p:nvSpPr>
            <p:spPr>
              <a:xfrm>
                <a:off x="2065350" y="2876325"/>
                <a:ext cx="57125" cy="82525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3301" extrusionOk="0">
                    <a:moveTo>
                      <a:pt x="1" y="1"/>
                    </a:moveTo>
                    <a:lnTo>
                      <a:pt x="786" y="1357"/>
                    </a:lnTo>
                    <a:lnTo>
                      <a:pt x="868" y="2343"/>
                    </a:lnTo>
                    <a:lnTo>
                      <a:pt x="2284" y="3301"/>
                    </a:lnTo>
                    <a:lnTo>
                      <a:pt x="1765" y="2270"/>
                    </a:lnTo>
                    <a:lnTo>
                      <a:pt x="1528" y="12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50"/>
              <p:cNvSpPr/>
              <p:nvPr/>
            </p:nvSpPr>
            <p:spPr>
              <a:xfrm>
                <a:off x="2072025" y="2888400"/>
                <a:ext cx="37275" cy="61925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2477" extrusionOk="0">
                    <a:moveTo>
                      <a:pt x="1" y="0"/>
                    </a:moveTo>
                    <a:lnTo>
                      <a:pt x="474" y="897"/>
                    </a:lnTo>
                    <a:lnTo>
                      <a:pt x="593" y="1860"/>
                    </a:lnTo>
                    <a:lnTo>
                      <a:pt x="1491" y="2476"/>
                    </a:lnTo>
                    <a:lnTo>
                      <a:pt x="1165" y="1816"/>
                    </a:lnTo>
                    <a:lnTo>
                      <a:pt x="980" y="76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50"/>
              <p:cNvSpPr/>
              <p:nvPr/>
            </p:nvSpPr>
            <p:spPr>
              <a:xfrm>
                <a:off x="2143950" y="3156500"/>
                <a:ext cx="37475" cy="246575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9863" extrusionOk="0">
                    <a:moveTo>
                      <a:pt x="386" y="0"/>
                    </a:moveTo>
                    <a:cubicBezTo>
                      <a:pt x="141" y="1705"/>
                      <a:pt x="0" y="4998"/>
                      <a:pt x="96" y="9863"/>
                    </a:cubicBezTo>
                    <a:lnTo>
                      <a:pt x="1499" y="9863"/>
                    </a:lnTo>
                    <a:cubicBezTo>
                      <a:pt x="1321" y="3596"/>
                      <a:pt x="831" y="303"/>
                      <a:pt x="386" y="0"/>
                    </a:cubicBez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50"/>
              <p:cNvSpPr/>
              <p:nvPr/>
            </p:nvSpPr>
            <p:spPr>
              <a:xfrm>
                <a:off x="2302675" y="3334475"/>
                <a:ext cx="67875" cy="94775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3791" extrusionOk="0">
                    <a:moveTo>
                      <a:pt x="935" y="1"/>
                    </a:moveTo>
                    <a:cubicBezTo>
                      <a:pt x="394" y="652"/>
                      <a:pt x="0" y="1922"/>
                      <a:pt x="7" y="3790"/>
                    </a:cubicBezTo>
                    <a:lnTo>
                      <a:pt x="2715" y="3790"/>
                    </a:lnTo>
                    <a:cubicBezTo>
                      <a:pt x="2602" y="1380"/>
                      <a:pt x="1780" y="118"/>
                      <a:pt x="935" y="1"/>
                    </a:cubicBez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50"/>
              <p:cNvSpPr/>
              <p:nvPr/>
            </p:nvSpPr>
            <p:spPr>
              <a:xfrm>
                <a:off x="2307300" y="3352075"/>
                <a:ext cx="43050" cy="72150"/>
              </a:xfrm>
              <a:custGeom>
                <a:avLst/>
                <a:gdLst/>
                <a:ahLst/>
                <a:cxnLst/>
                <a:rect l="l" t="t" r="r" b="b"/>
                <a:pathLst>
                  <a:path w="1722" h="2886" extrusionOk="0">
                    <a:moveTo>
                      <a:pt x="593" y="0"/>
                    </a:moveTo>
                    <a:cubicBezTo>
                      <a:pt x="253" y="506"/>
                      <a:pt x="0" y="1461"/>
                      <a:pt x="7" y="2885"/>
                    </a:cubicBezTo>
                    <a:lnTo>
                      <a:pt x="1721" y="2885"/>
                    </a:lnTo>
                    <a:cubicBezTo>
                      <a:pt x="1654" y="1054"/>
                      <a:pt x="1136" y="89"/>
                      <a:pt x="593" y="0"/>
                    </a:cubicBez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50"/>
              <p:cNvSpPr/>
              <p:nvPr/>
            </p:nvSpPr>
            <p:spPr>
              <a:xfrm>
                <a:off x="2009725" y="3156500"/>
                <a:ext cx="37450" cy="246575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9863" extrusionOk="0">
                    <a:moveTo>
                      <a:pt x="392" y="0"/>
                    </a:moveTo>
                    <a:cubicBezTo>
                      <a:pt x="149" y="1705"/>
                      <a:pt x="1" y="4998"/>
                      <a:pt x="97" y="9863"/>
                    </a:cubicBezTo>
                    <a:lnTo>
                      <a:pt x="1498" y="9863"/>
                    </a:lnTo>
                    <a:cubicBezTo>
                      <a:pt x="1320" y="3596"/>
                      <a:pt x="837" y="303"/>
                      <a:pt x="392" y="0"/>
                    </a:cubicBez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50"/>
              <p:cNvSpPr/>
              <p:nvPr/>
            </p:nvSpPr>
            <p:spPr>
              <a:xfrm>
                <a:off x="1877350" y="3156500"/>
                <a:ext cx="37450" cy="246575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9863" extrusionOk="0">
                    <a:moveTo>
                      <a:pt x="392" y="0"/>
                    </a:moveTo>
                    <a:cubicBezTo>
                      <a:pt x="148" y="1705"/>
                      <a:pt x="0" y="4998"/>
                      <a:pt x="97" y="9863"/>
                    </a:cubicBezTo>
                    <a:lnTo>
                      <a:pt x="1497" y="9863"/>
                    </a:lnTo>
                    <a:cubicBezTo>
                      <a:pt x="1319" y="3596"/>
                      <a:pt x="837" y="303"/>
                      <a:pt x="392" y="0"/>
                    </a:cubicBez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50"/>
              <p:cNvSpPr/>
              <p:nvPr/>
            </p:nvSpPr>
            <p:spPr>
              <a:xfrm>
                <a:off x="1605900" y="2551500"/>
                <a:ext cx="34125" cy="2800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120" extrusionOk="0">
                    <a:moveTo>
                      <a:pt x="1076" y="0"/>
                    </a:moveTo>
                    <a:lnTo>
                      <a:pt x="1" y="518"/>
                    </a:lnTo>
                    <a:lnTo>
                      <a:pt x="289" y="1120"/>
                    </a:lnTo>
                    <a:lnTo>
                      <a:pt x="1364" y="607"/>
                    </a:lnTo>
                    <a:lnTo>
                      <a:pt x="1076" y="0"/>
                    </a:lnTo>
                    <a:close/>
                  </a:path>
                </a:pathLst>
              </a:custGeom>
              <a:solidFill>
                <a:srgbClr val="BD3E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50"/>
              <p:cNvSpPr/>
              <p:nvPr/>
            </p:nvSpPr>
            <p:spPr>
              <a:xfrm>
                <a:off x="1653175" y="2512375"/>
                <a:ext cx="34150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14" extrusionOk="0">
                    <a:moveTo>
                      <a:pt x="1075" y="1"/>
                    </a:moveTo>
                    <a:lnTo>
                      <a:pt x="0" y="512"/>
                    </a:lnTo>
                    <a:lnTo>
                      <a:pt x="290" y="1113"/>
                    </a:lnTo>
                    <a:lnTo>
                      <a:pt x="1365" y="601"/>
                    </a:lnTo>
                    <a:lnTo>
                      <a:pt x="1075" y="1"/>
                    </a:lnTo>
                    <a:close/>
                  </a:path>
                </a:pathLst>
              </a:custGeom>
              <a:solidFill>
                <a:srgbClr val="BD3E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50"/>
              <p:cNvSpPr/>
              <p:nvPr/>
            </p:nvSpPr>
            <p:spPr>
              <a:xfrm>
                <a:off x="1642400" y="2643825"/>
                <a:ext cx="33975" cy="28025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121" extrusionOk="0">
                    <a:moveTo>
                      <a:pt x="1077" y="1"/>
                    </a:moveTo>
                    <a:lnTo>
                      <a:pt x="0" y="519"/>
                    </a:lnTo>
                    <a:lnTo>
                      <a:pt x="291" y="1120"/>
                    </a:lnTo>
                    <a:lnTo>
                      <a:pt x="1358" y="601"/>
                    </a:lnTo>
                    <a:lnTo>
                      <a:pt x="1077" y="1"/>
                    </a:lnTo>
                    <a:close/>
                  </a:path>
                </a:pathLst>
              </a:custGeom>
              <a:solidFill>
                <a:srgbClr val="BD3E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50"/>
              <p:cNvSpPr/>
              <p:nvPr/>
            </p:nvSpPr>
            <p:spPr>
              <a:xfrm>
                <a:off x="1594200" y="2620825"/>
                <a:ext cx="33975" cy="28025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121" extrusionOk="0">
                    <a:moveTo>
                      <a:pt x="1076" y="0"/>
                    </a:moveTo>
                    <a:lnTo>
                      <a:pt x="1" y="520"/>
                    </a:lnTo>
                    <a:lnTo>
                      <a:pt x="291" y="1120"/>
                    </a:lnTo>
                    <a:lnTo>
                      <a:pt x="1359" y="609"/>
                    </a:lnTo>
                    <a:lnTo>
                      <a:pt x="1076" y="0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50"/>
              <p:cNvSpPr/>
              <p:nvPr/>
            </p:nvSpPr>
            <p:spPr>
              <a:xfrm>
                <a:off x="2027700" y="2807550"/>
                <a:ext cx="25450" cy="391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565" extrusionOk="0">
                    <a:moveTo>
                      <a:pt x="172" y="0"/>
                    </a:moveTo>
                    <a:lnTo>
                      <a:pt x="1" y="586"/>
                    </a:lnTo>
                    <a:lnTo>
                      <a:pt x="624" y="1031"/>
                    </a:lnTo>
                    <a:lnTo>
                      <a:pt x="1001" y="1565"/>
                    </a:lnTo>
                    <a:lnTo>
                      <a:pt x="1017" y="883"/>
                    </a:lnTo>
                    <a:lnTo>
                      <a:pt x="519" y="134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rgbClr val="F37C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50"/>
              <p:cNvSpPr/>
              <p:nvPr/>
            </p:nvSpPr>
            <p:spPr>
              <a:xfrm>
                <a:off x="1681150" y="3111250"/>
                <a:ext cx="297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956" extrusionOk="0">
                    <a:moveTo>
                      <a:pt x="209" y="0"/>
                    </a:moveTo>
                    <a:lnTo>
                      <a:pt x="1" y="644"/>
                    </a:lnTo>
                    <a:lnTo>
                      <a:pt x="980" y="956"/>
                    </a:lnTo>
                    <a:lnTo>
                      <a:pt x="1188" y="319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50"/>
              <p:cNvSpPr/>
              <p:nvPr/>
            </p:nvSpPr>
            <p:spPr>
              <a:xfrm>
                <a:off x="1644275" y="2999050"/>
                <a:ext cx="46550" cy="480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922" extrusionOk="0">
                    <a:moveTo>
                      <a:pt x="1127" y="1"/>
                    </a:moveTo>
                    <a:lnTo>
                      <a:pt x="0" y="1277"/>
                    </a:lnTo>
                    <a:lnTo>
                      <a:pt x="726" y="1921"/>
                    </a:lnTo>
                    <a:lnTo>
                      <a:pt x="1862" y="647"/>
                    </a:lnTo>
                    <a:lnTo>
                      <a:pt x="1127" y="1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50"/>
              <p:cNvSpPr/>
              <p:nvPr/>
            </p:nvSpPr>
            <p:spPr>
              <a:xfrm>
                <a:off x="2308975" y="3361550"/>
                <a:ext cx="36175" cy="60450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2418" extrusionOk="0">
                    <a:moveTo>
                      <a:pt x="498" y="0"/>
                    </a:moveTo>
                    <a:cubicBezTo>
                      <a:pt x="207" y="415"/>
                      <a:pt x="1" y="1223"/>
                      <a:pt x="8" y="2417"/>
                    </a:cubicBezTo>
                    <a:lnTo>
                      <a:pt x="1446" y="2417"/>
                    </a:lnTo>
                    <a:cubicBezTo>
                      <a:pt x="1387" y="883"/>
                      <a:pt x="950" y="75"/>
                      <a:pt x="498" y="0"/>
                    </a:cubicBez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50"/>
              <p:cNvSpPr/>
              <p:nvPr/>
            </p:nvSpPr>
            <p:spPr>
              <a:xfrm>
                <a:off x="2312100" y="3369325"/>
                <a:ext cx="29875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2011" extrusionOk="0">
                    <a:moveTo>
                      <a:pt x="410" y="1"/>
                    </a:moveTo>
                    <a:cubicBezTo>
                      <a:pt x="171" y="350"/>
                      <a:pt x="1" y="1017"/>
                      <a:pt x="1" y="2010"/>
                    </a:cubicBezTo>
                    <a:lnTo>
                      <a:pt x="1195" y="2010"/>
                    </a:lnTo>
                    <a:cubicBezTo>
                      <a:pt x="1150" y="734"/>
                      <a:pt x="787" y="67"/>
                      <a:pt x="410" y="1"/>
                    </a:cubicBez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50"/>
              <p:cNvSpPr/>
              <p:nvPr/>
            </p:nvSpPr>
            <p:spPr>
              <a:xfrm>
                <a:off x="2323800" y="3366000"/>
                <a:ext cx="3550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142" h="2240" extrusionOk="0">
                    <a:moveTo>
                      <a:pt x="1" y="0"/>
                    </a:moveTo>
                    <a:lnTo>
                      <a:pt x="1" y="2239"/>
                    </a:lnTo>
                    <a:lnTo>
                      <a:pt x="141" y="2239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50"/>
              <p:cNvSpPr/>
              <p:nvPr/>
            </p:nvSpPr>
            <p:spPr>
              <a:xfrm>
                <a:off x="2311575" y="3392500"/>
                <a:ext cx="2930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171" y="149"/>
                    </a:lnTo>
                    <a:lnTo>
                      <a:pt x="1171" y="1"/>
                    </a:lnTo>
                    <a:close/>
                  </a:path>
                </a:pathLst>
              </a:custGeom>
              <a:solidFill>
                <a:srgbClr val="9437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50"/>
              <p:cNvSpPr/>
              <p:nvPr/>
            </p:nvSpPr>
            <p:spPr>
              <a:xfrm>
                <a:off x="1649825" y="2579125"/>
                <a:ext cx="5325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2032" extrusionOk="0">
                    <a:moveTo>
                      <a:pt x="731" y="0"/>
                    </a:moveTo>
                    <a:cubicBezTo>
                      <a:pt x="623" y="0"/>
                      <a:pt x="513" y="22"/>
                      <a:pt x="408" y="67"/>
                    </a:cubicBezTo>
                    <a:cubicBezTo>
                      <a:pt x="237" y="134"/>
                      <a:pt x="104" y="289"/>
                      <a:pt x="52" y="474"/>
                    </a:cubicBezTo>
                    <a:cubicBezTo>
                      <a:pt x="1" y="659"/>
                      <a:pt x="31" y="867"/>
                      <a:pt x="134" y="1038"/>
                    </a:cubicBezTo>
                    <a:lnTo>
                      <a:pt x="743" y="2032"/>
                    </a:lnTo>
                    <a:lnTo>
                      <a:pt x="2129" y="1460"/>
                    </a:lnTo>
                    <a:lnTo>
                      <a:pt x="1514" y="453"/>
                    </a:lnTo>
                    <a:cubicBezTo>
                      <a:pt x="1334" y="168"/>
                      <a:pt x="1036" y="0"/>
                      <a:pt x="731" y="0"/>
                    </a:cubicBezTo>
                    <a:close/>
                  </a:path>
                </a:pathLst>
              </a:custGeom>
              <a:solidFill>
                <a:srgbClr val="BD3E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50"/>
              <p:cNvSpPr/>
              <p:nvPr/>
            </p:nvSpPr>
            <p:spPr>
              <a:xfrm>
                <a:off x="1654625" y="2583675"/>
                <a:ext cx="42300" cy="41975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1679" extrusionOk="0">
                    <a:moveTo>
                      <a:pt x="487" y="0"/>
                    </a:moveTo>
                    <a:cubicBezTo>
                      <a:pt x="415" y="0"/>
                      <a:pt x="343" y="14"/>
                      <a:pt x="277" y="41"/>
                    </a:cubicBezTo>
                    <a:cubicBezTo>
                      <a:pt x="143" y="100"/>
                      <a:pt x="54" y="219"/>
                      <a:pt x="24" y="367"/>
                    </a:cubicBezTo>
                    <a:cubicBezTo>
                      <a:pt x="1" y="522"/>
                      <a:pt x="38" y="693"/>
                      <a:pt x="127" y="833"/>
                    </a:cubicBezTo>
                    <a:lnTo>
                      <a:pt x="668" y="1679"/>
                    </a:lnTo>
                    <a:lnTo>
                      <a:pt x="1692" y="1250"/>
                    </a:lnTo>
                    <a:lnTo>
                      <a:pt x="1144" y="404"/>
                    </a:lnTo>
                    <a:cubicBezTo>
                      <a:pt x="984" y="147"/>
                      <a:pt x="728" y="0"/>
                      <a:pt x="487" y="0"/>
                    </a:cubicBez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50"/>
              <p:cNvSpPr/>
              <p:nvPr/>
            </p:nvSpPr>
            <p:spPr>
              <a:xfrm>
                <a:off x="1659850" y="2594700"/>
                <a:ext cx="29700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838" extrusionOk="0">
                    <a:moveTo>
                      <a:pt x="1082" y="1"/>
                    </a:moveTo>
                    <a:lnTo>
                      <a:pt x="0" y="675"/>
                    </a:lnTo>
                    <a:lnTo>
                      <a:pt x="96" y="837"/>
                    </a:lnTo>
                    <a:lnTo>
                      <a:pt x="1187" y="163"/>
                    </a:lnTo>
                    <a:lnTo>
                      <a:pt x="1082" y="1"/>
                    </a:lnTo>
                    <a:close/>
                  </a:path>
                </a:pathLst>
              </a:custGeom>
              <a:solidFill>
                <a:srgbClr val="BD3E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50"/>
              <p:cNvSpPr/>
              <p:nvPr/>
            </p:nvSpPr>
            <p:spPr>
              <a:xfrm>
                <a:off x="1657450" y="2582825"/>
                <a:ext cx="29300" cy="404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617" extrusionOk="0">
                    <a:moveTo>
                      <a:pt x="178" y="0"/>
                    </a:moveTo>
                    <a:lnTo>
                      <a:pt x="0" y="75"/>
                    </a:lnTo>
                    <a:lnTo>
                      <a:pt x="993" y="1617"/>
                    </a:lnTo>
                    <a:lnTo>
                      <a:pt x="1171" y="154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BD3E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8" name="Google Shape;1498;p50"/>
            <p:cNvGrpSpPr/>
            <p:nvPr/>
          </p:nvGrpSpPr>
          <p:grpSpPr>
            <a:xfrm rot="-546231">
              <a:off x="7871918" y="2240110"/>
              <a:ext cx="77599" cy="792517"/>
              <a:chOff x="2808825" y="2290075"/>
              <a:chExt cx="22475" cy="229550"/>
            </a:xfrm>
          </p:grpSpPr>
          <p:sp>
            <p:nvSpPr>
              <p:cNvPr id="1499" name="Google Shape;1499;p50"/>
              <p:cNvSpPr/>
              <p:nvPr/>
            </p:nvSpPr>
            <p:spPr>
              <a:xfrm>
                <a:off x="2820725" y="2290075"/>
                <a:ext cx="10575" cy="177250"/>
              </a:xfrm>
              <a:custGeom>
                <a:avLst/>
                <a:gdLst/>
                <a:ahLst/>
                <a:cxnLst/>
                <a:rect l="l" t="t" r="r" b="b"/>
                <a:pathLst>
                  <a:path w="423" h="7090" extrusionOk="0">
                    <a:moveTo>
                      <a:pt x="7" y="0"/>
                    </a:moveTo>
                    <a:cubicBezTo>
                      <a:pt x="7" y="0"/>
                      <a:pt x="0" y="111"/>
                      <a:pt x="0" y="305"/>
                    </a:cubicBezTo>
                    <a:cubicBezTo>
                      <a:pt x="0" y="497"/>
                      <a:pt x="0" y="771"/>
                      <a:pt x="7" y="1106"/>
                    </a:cubicBezTo>
                    <a:cubicBezTo>
                      <a:pt x="14" y="1438"/>
                      <a:pt x="22" y="1832"/>
                      <a:pt x="36" y="2247"/>
                    </a:cubicBezTo>
                    <a:cubicBezTo>
                      <a:pt x="52" y="2455"/>
                      <a:pt x="59" y="2670"/>
                      <a:pt x="66" y="2885"/>
                    </a:cubicBezTo>
                    <a:cubicBezTo>
                      <a:pt x="80" y="3108"/>
                      <a:pt x="89" y="3330"/>
                      <a:pt x="103" y="3544"/>
                    </a:cubicBezTo>
                    <a:cubicBezTo>
                      <a:pt x="118" y="3767"/>
                      <a:pt x="134" y="3989"/>
                      <a:pt x="148" y="4212"/>
                    </a:cubicBezTo>
                    <a:cubicBezTo>
                      <a:pt x="155" y="4427"/>
                      <a:pt x="178" y="4642"/>
                      <a:pt x="192" y="4851"/>
                    </a:cubicBezTo>
                    <a:cubicBezTo>
                      <a:pt x="223" y="5265"/>
                      <a:pt x="258" y="5652"/>
                      <a:pt x="289" y="5984"/>
                    </a:cubicBezTo>
                    <a:cubicBezTo>
                      <a:pt x="319" y="6319"/>
                      <a:pt x="356" y="6593"/>
                      <a:pt x="378" y="6785"/>
                    </a:cubicBezTo>
                    <a:cubicBezTo>
                      <a:pt x="401" y="6979"/>
                      <a:pt x="415" y="7090"/>
                      <a:pt x="415" y="7090"/>
                    </a:cubicBezTo>
                    <a:lnTo>
                      <a:pt x="415" y="6785"/>
                    </a:lnTo>
                    <a:cubicBezTo>
                      <a:pt x="415" y="6586"/>
                      <a:pt x="422" y="6312"/>
                      <a:pt x="415" y="5977"/>
                    </a:cubicBezTo>
                    <a:cubicBezTo>
                      <a:pt x="408" y="5644"/>
                      <a:pt x="392" y="5258"/>
                      <a:pt x="378" y="4835"/>
                    </a:cubicBezTo>
                    <a:cubicBezTo>
                      <a:pt x="370" y="4628"/>
                      <a:pt x="363" y="4413"/>
                      <a:pt x="347" y="4197"/>
                    </a:cubicBezTo>
                    <a:cubicBezTo>
                      <a:pt x="340" y="3982"/>
                      <a:pt x="326" y="3759"/>
                      <a:pt x="319" y="3537"/>
                    </a:cubicBezTo>
                    <a:cubicBezTo>
                      <a:pt x="303" y="3314"/>
                      <a:pt x="289" y="3092"/>
                      <a:pt x="274" y="2877"/>
                    </a:cubicBezTo>
                    <a:cubicBezTo>
                      <a:pt x="258" y="2654"/>
                      <a:pt x="244" y="2441"/>
                      <a:pt x="230" y="2232"/>
                    </a:cubicBezTo>
                    <a:cubicBezTo>
                      <a:pt x="200" y="1818"/>
                      <a:pt x="162" y="1431"/>
                      <a:pt x="134" y="1097"/>
                    </a:cubicBezTo>
                    <a:cubicBezTo>
                      <a:pt x="96" y="771"/>
                      <a:pt x="66" y="497"/>
                      <a:pt x="45" y="296"/>
                    </a:cubicBezTo>
                    <a:cubicBezTo>
                      <a:pt x="22" y="103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50"/>
              <p:cNvSpPr/>
              <p:nvPr/>
            </p:nvSpPr>
            <p:spPr>
              <a:xfrm>
                <a:off x="2808825" y="2395000"/>
                <a:ext cx="10575" cy="12462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4985" extrusionOk="0">
                    <a:moveTo>
                      <a:pt x="8" y="0"/>
                    </a:moveTo>
                    <a:cubicBezTo>
                      <a:pt x="8" y="0"/>
                      <a:pt x="1" y="312"/>
                      <a:pt x="8" y="787"/>
                    </a:cubicBezTo>
                    <a:cubicBezTo>
                      <a:pt x="15" y="1017"/>
                      <a:pt x="22" y="1291"/>
                      <a:pt x="45" y="1588"/>
                    </a:cubicBezTo>
                    <a:cubicBezTo>
                      <a:pt x="53" y="1729"/>
                      <a:pt x="60" y="1883"/>
                      <a:pt x="67" y="2033"/>
                    </a:cubicBezTo>
                    <a:cubicBezTo>
                      <a:pt x="83" y="2188"/>
                      <a:pt x="90" y="2344"/>
                      <a:pt x="104" y="2499"/>
                    </a:cubicBezTo>
                    <a:cubicBezTo>
                      <a:pt x="120" y="2656"/>
                      <a:pt x="134" y="2811"/>
                      <a:pt x="142" y="2967"/>
                    </a:cubicBezTo>
                    <a:cubicBezTo>
                      <a:pt x="156" y="3115"/>
                      <a:pt x="179" y="3263"/>
                      <a:pt x="193" y="3412"/>
                    </a:cubicBezTo>
                    <a:cubicBezTo>
                      <a:pt x="223" y="3701"/>
                      <a:pt x="254" y="3975"/>
                      <a:pt x="289" y="4206"/>
                    </a:cubicBezTo>
                    <a:cubicBezTo>
                      <a:pt x="350" y="4673"/>
                      <a:pt x="416" y="4984"/>
                      <a:pt x="416" y="4984"/>
                    </a:cubicBezTo>
                    <a:cubicBezTo>
                      <a:pt x="416" y="4984"/>
                      <a:pt x="423" y="4666"/>
                      <a:pt x="409" y="4197"/>
                    </a:cubicBezTo>
                    <a:cubicBezTo>
                      <a:pt x="409" y="3961"/>
                      <a:pt x="394" y="3694"/>
                      <a:pt x="378" y="3396"/>
                    </a:cubicBezTo>
                    <a:cubicBezTo>
                      <a:pt x="371" y="3249"/>
                      <a:pt x="364" y="3101"/>
                      <a:pt x="350" y="2944"/>
                    </a:cubicBezTo>
                    <a:cubicBezTo>
                      <a:pt x="343" y="2797"/>
                      <a:pt x="327" y="2640"/>
                      <a:pt x="320" y="2485"/>
                    </a:cubicBezTo>
                    <a:cubicBezTo>
                      <a:pt x="305" y="2328"/>
                      <a:pt x="289" y="2174"/>
                      <a:pt x="275" y="2017"/>
                    </a:cubicBezTo>
                    <a:cubicBezTo>
                      <a:pt x="261" y="1862"/>
                      <a:pt x="245" y="1714"/>
                      <a:pt x="231" y="1572"/>
                    </a:cubicBezTo>
                    <a:cubicBezTo>
                      <a:pt x="200" y="1277"/>
                      <a:pt x="165" y="1010"/>
                      <a:pt x="134" y="771"/>
                    </a:cubicBezTo>
                    <a:cubicBezTo>
                      <a:pt x="67" y="312"/>
                      <a:pt x="8" y="0"/>
                      <a:pt x="8" y="0"/>
                    </a:cubicBez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50"/>
            <p:cNvGrpSpPr/>
            <p:nvPr/>
          </p:nvGrpSpPr>
          <p:grpSpPr>
            <a:xfrm rot="-732375">
              <a:off x="8612329" y="3213665"/>
              <a:ext cx="77598" cy="792502"/>
              <a:chOff x="2808825" y="2290075"/>
              <a:chExt cx="22475" cy="229550"/>
            </a:xfrm>
          </p:grpSpPr>
          <p:sp>
            <p:nvSpPr>
              <p:cNvPr id="1502" name="Google Shape;1502;p50"/>
              <p:cNvSpPr/>
              <p:nvPr/>
            </p:nvSpPr>
            <p:spPr>
              <a:xfrm>
                <a:off x="2820725" y="2290075"/>
                <a:ext cx="10575" cy="177250"/>
              </a:xfrm>
              <a:custGeom>
                <a:avLst/>
                <a:gdLst/>
                <a:ahLst/>
                <a:cxnLst/>
                <a:rect l="l" t="t" r="r" b="b"/>
                <a:pathLst>
                  <a:path w="423" h="7090" extrusionOk="0">
                    <a:moveTo>
                      <a:pt x="7" y="0"/>
                    </a:moveTo>
                    <a:cubicBezTo>
                      <a:pt x="7" y="0"/>
                      <a:pt x="0" y="111"/>
                      <a:pt x="0" y="305"/>
                    </a:cubicBezTo>
                    <a:cubicBezTo>
                      <a:pt x="0" y="497"/>
                      <a:pt x="0" y="771"/>
                      <a:pt x="7" y="1106"/>
                    </a:cubicBezTo>
                    <a:cubicBezTo>
                      <a:pt x="14" y="1438"/>
                      <a:pt x="22" y="1832"/>
                      <a:pt x="36" y="2247"/>
                    </a:cubicBezTo>
                    <a:cubicBezTo>
                      <a:pt x="52" y="2455"/>
                      <a:pt x="59" y="2670"/>
                      <a:pt x="66" y="2885"/>
                    </a:cubicBezTo>
                    <a:cubicBezTo>
                      <a:pt x="80" y="3108"/>
                      <a:pt x="89" y="3330"/>
                      <a:pt x="103" y="3544"/>
                    </a:cubicBezTo>
                    <a:cubicBezTo>
                      <a:pt x="118" y="3767"/>
                      <a:pt x="134" y="3989"/>
                      <a:pt x="148" y="4212"/>
                    </a:cubicBezTo>
                    <a:cubicBezTo>
                      <a:pt x="155" y="4427"/>
                      <a:pt x="178" y="4642"/>
                      <a:pt x="192" y="4851"/>
                    </a:cubicBezTo>
                    <a:cubicBezTo>
                      <a:pt x="223" y="5265"/>
                      <a:pt x="258" y="5652"/>
                      <a:pt x="289" y="5984"/>
                    </a:cubicBezTo>
                    <a:cubicBezTo>
                      <a:pt x="319" y="6319"/>
                      <a:pt x="356" y="6593"/>
                      <a:pt x="378" y="6785"/>
                    </a:cubicBezTo>
                    <a:cubicBezTo>
                      <a:pt x="401" y="6979"/>
                      <a:pt x="415" y="7090"/>
                      <a:pt x="415" y="7090"/>
                    </a:cubicBezTo>
                    <a:lnTo>
                      <a:pt x="415" y="6785"/>
                    </a:lnTo>
                    <a:cubicBezTo>
                      <a:pt x="415" y="6586"/>
                      <a:pt x="422" y="6312"/>
                      <a:pt x="415" y="5977"/>
                    </a:cubicBezTo>
                    <a:cubicBezTo>
                      <a:pt x="408" y="5644"/>
                      <a:pt x="392" y="5258"/>
                      <a:pt x="378" y="4835"/>
                    </a:cubicBezTo>
                    <a:cubicBezTo>
                      <a:pt x="370" y="4628"/>
                      <a:pt x="363" y="4413"/>
                      <a:pt x="347" y="4197"/>
                    </a:cubicBezTo>
                    <a:cubicBezTo>
                      <a:pt x="340" y="3982"/>
                      <a:pt x="326" y="3759"/>
                      <a:pt x="319" y="3537"/>
                    </a:cubicBezTo>
                    <a:cubicBezTo>
                      <a:pt x="303" y="3314"/>
                      <a:pt x="289" y="3092"/>
                      <a:pt x="274" y="2877"/>
                    </a:cubicBezTo>
                    <a:cubicBezTo>
                      <a:pt x="258" y="2654"/>
                      <a:pt x="244" y="2441"/>
                      <a:pt x="230" y="2232"/>
                    </a:cubicBezTo>
                    <a:cubicBezTo>
                      <a:pt x="200" y="1818"/>
                      <a:pt x="162" y="1431"/>
                      <a:pt x="134" y="1097"/>
                    </a:cubicBezTo>
                    <a:cubicBezTo>
                      <a:pt x="96" y="771"/>
                      <a:pt x="66" y="497"/>
                      <a:pt x="45" y="296"/>
                    </a:cubicBezTo>
                    <a:cubicBezTo>
                      <a:pt x="22" y="103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50"/>
              <p:cNvSpPr/>
              <p:nvPr/>
            </p:nvSpPr>
            <p:spPr>
              <a:xfrm>
                <a:off x="2808825" y="2395000"/>
                <a:ext cx="10575" cy="12462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4985" extrusionOk="0">
                    <a:moveTo>
                      <a:pt x="8" y="0"/>
                    </a:moveTo>
                    <a:cubicBezTo>
                      <a:pt x="8" y="0"/>
                      <a:pt x="1" y="312"/>
                      <a:pt x="8" y="787"/>
                    </a:cubicBezTo>
                    <a:cubicBezTo>
                      <a:pt x="15" y="1017"/>
                      <a:pt x="22" y="1291"/>
                      <a:pt x="45" y="1588"/>
                    </a:cubicBezTo>
                    <a:cubicBezTo>
                      <a:pt x="53" y="1729"/>
                      <a:pt x="60" y="1883"/>
                      <a:pt x="67" y="2033"/>
                    </a:cubicBezTo>
                    <a:cubicBezTo>
                      <a:pt x="83" y="2188"/>
                      <a:pt x="90" y="2344"/>
                      <a:pt x="104" y="2499"/>
                    </a:cubicBezTo>
                    <a:cubicBezTo>
                      <a:pt x="120" y="2656"/>
                      <a:pt x="134" y="2811"/>
                      <a:pt x="142" y="2967"/>
                    </a:cubicBezTo>
                    <a:cubicBezTo>
                      <a:pt x="156" y="3115"/>
                      <a:pt x="179" y="3263"/>
                      <a:pt x="193" y="3412"/>
                    </a:cubicBezTo>
                    <a:cubicBezTo>
                      <a:pt x="223" y="3701"/>
                      <a:pt x="254" y="3975"/>
                      <a:pt x="289" y="4206"/>
                    </a:cubicBezTo>
                    <a:cubicBezTo>
                      <a:pt x="350" y="4673"/>
                      <a:pt x="416" y="4984"/>
                      <a:pt x="416" y="4984"/>
                    </a:cubicBezTo>
                    <a:cubicBezTo>
                      <a:pt x="416" y="4984"/>
                      <a:pt x="423" y="4666"/>
                      <a:pt x="409" y="4197"/>
                    </a:cubicBezTo>
                    <a:cubicBezTo>
                      <a:pt x="409" y="3961"/>
                      <a:pt x="394" y="3694"/>
                      <a:pt x="378" y="3396"/>
                    </a:cubicBezTo>
                    <a:cubicBezTo>
                      <a:pt x="371" y="3249"/>
                      <a:pt x="364" y="3101"/>
                      <a:pt x="350" y="2944"/>
                    </a:cubicBezTo>
                    <a:cubicBezTo>
                      <a:pt x="343" y="2797"/>
                      <a:pt x="327" y="2640"/>
                      <a:pt x="320" y="2485"/>
                    </a:cubicBezTo>
                    <a:cubicBezTo>
                      <a:pt x="305" y="2328"/>
                      <a:pt x="289" y="2174"/>
                      <a:pt x="275" y="2017"/>
                    </a:cubicBezTo>
                    <a:cubicBezTo>
                      <a:pt x="261" y="1862"/>
                      <a:pt x="245" y="1714"/>
                      <a:pt x="231" y="1572"/>
                    </a:cubicBezTo>
                    <a:cubicBezTo>
                      <a:pt x="200" y="1277"/>
                      <a:pt x="165" y="1010"/>
                      <a:pt x="134" y="771"/>
                    </a:cubicBezTo>
                    <a:cubicBezTo>
                      <a:pt x="67" y="312"/>
                      <a:pt x="8" y="0"/>
                      <a:pt x="8" y="0"/>
                    </a:cubicBez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4" name="Google Shape;1504;p50"/>
            <p:cNvGrpSpPr/>
            <p:nvPr/>
          </p:nvGrpSpPr>
          <p:grpSpPr>
            <a:xfrm rot="487623">
              <a:off x="5680683" y="3532330"/>
              <a:ext cx="77599" cy="792500"/>
              <a:chOff x="2808825" y="2290075"/>
              <a:chExt cx="22475" cy="229550"/>
            </a:xfrm>
          </p:grpSpPr>
          <p:sp>
            <p:nvSpPr>
              <p:cNvPr id="1505" name="Google Shape;1505;p50"/>
              <p:cNvSpPr/>
              <p:nvPr/>
            </p:nvSpPr>
            <p:spPr>
              <a:xfrm>
                <a:off x="2820725" y="2290075"/>
                <a:ext cx="10575" cy="177250"/>
              </a:xfrm>
              <a:custGeom>
                <a:avLst/>
                <a:gdLst/>
                <a:ahLst/>
                <a:cxnLst/>
                <a:rect l="l" t="t" r="r" b="b"/>
                <a:pathLst>
                  <a:path w="423" h="7090" extrusionOk="0">
                    <a:moveTo>
                      <a:pt x="7" y="0"/>
                    </a:moveTo>
                    <a:cubicBezTo>
                      <a:pt x="7" y="0"/>
                      <a:pt x="0" y="111"/>
                      <a:pt x="0" y="305"/>
                    </a:cubicBezTo>
                    <a:cubicBezTo>
                      <a:pt x="0" y="497"/>
                      <a:pt x="0" y="771"/>
                      <a:pt x="7" y="1106"/>
                    </a:cubicBezTo>
                    <a:cubicBezTo>
                      <a:pt x="14" y="1438"/>
                      <a:pt x="22" y="1832"/>
                      <a:pt x="36" y="2247"/>
                    </a:cubicBezTo>
                    <a:cubicBezTo>
                      <a:pt x="52" y="2455"/>
                      <a:pt x="59" y="2670"/>
                      <a:pt x="66" y="2885"/>
                    </a:cubicBezTo>
                    <a:cubicBezTo>
                      <a:pt x="80" y="3108"/>
                      <a:pt x="89" y="3330"/>
                      <a:pt x="103" y="3544"/>
                    </a:cubicBezTo>
                    <a:cubicBezTo>
                      <a:pt x="118" y="3767"/>
                      <a:pt x="134" y="3989"/>
                      <a:pt x="148" y="4212"/>
                    </a:cubicBezTo>
                    <a:cubicBezTo>
                      <a:pt x="155" y="4427"/>
                      <a:pt x="178" y="4642"/>
                      <a:pt x="192" y="4851"/>
                    </a:cubicBezTo>
                    <a:cubicBezTo>
                      <a:pt x="223" y="5265"/>
                      <a:pt x="258" y="5652"/>
                      <a:pt x="289" y="5984"/>
                    </a:cubicBezTo>
                    <a:cubicBezTo>
                      <a:pt x="319" y="6319"/>
                      <a:pt x="356" y="6593"/>
                      <a:pt x="378" y="6785"/>
                    </a:cubicBezTo>
                    <a:cubicBezTo>
                      <a:pt x="401" y="6979"/>
                      <a:pt x="415" y="7090"/>
                      <a:pt x="415" y="7090"/>
                    </a:cubicBezTo>
                    <a:lnTo>
                      <a:pt x="415" y="6785"/>
                    </a:lnTo>
                    <a:cubicBezTo>
                      <a:pt x="415" y="6586"/>
                      <a:pt x="422" y="6312"/>
                      <a:pt x="415" y="5977"/>
                    </a:cubicBezTo>
                    <a:cubicBezTo>
                      <a:pt x="408" y="5644"/>
                      <a:pt x="392" y="5258"/>
                      <a:pt x="378" y="4835"/>
                    </a:cubicBezTo>
                    <a:cubicBezTo>
                      <a:pt x="370" y="4628"/>
                      <a:pt x="363" y="4413"/>
                      <a:pt x="347" y="4197"/>
                    </a:cubicBezTo>
                    <a:cubicBezTo>
                      <a:pt x="340" y="3982"/>
                      <a:pt x="326" y="3759"/>
                      <a:pt x="319" y="3537"/>
                    </a:cubicBezTo>
                    <a:cubicBezTo>
                      <a:pt x="303" y="3314"/>
                      <a:pt x="289" y="3092"/>
                      <a:pt x="274" y="2877"/>
                    </a:cubicBezTo>
                    <a:cubicBezTo>
                      <a:pt x="258" y="2654"/>
                      <a:pt x="244" y="2441"/>
                      <a:pt x="230" y="2232"/>
                    </a:cubicBezTo>
                    <a:cubicBezTo>
                      <a:pt x="200" y="1818"/>
                      <a:pt x="162" y="1431"/>
                      <a:pt x="134" y="1097"/>
                    </a:cubicBezTo>
                    <a:cubicBezTo>
                      <a:pt x="96" y="771"/>
                      <a:pt x="66" y="497"/>
                      <a:pt x="45" y="296"/>
                    </a:cubicBezTo>
                    <a:cubicBezTo>
                      <a:pt x="22" y="103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50"/>
              <p:cNvSpPr/>
              <p:nvPr/>
            </p:nvSpPr>
            <p:spPr>
              <a:xfrm>
                <a:off x="2808825" y="2395000"/>
                <a:ext cx="10575" cy="12462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4985" extrusionOk="0">
                    <a:moveTo>
                      <a:pt x="8" y="0"/>
                    </a:moveTo>
                    <a:cubicBezTo>
                      <a:pt x="8" y="0"/>
                      <a:pt x="1" y="312"/>
                      <a:pt x="8" y="787"/>
                    </a:cubicBezTo>
                    <a:cubicBezTo>
                      <a:pt x="15" y="1017"/>
                      <a:pt x="22" y="1291"/>
                      <a:pt x="45" y="1588"/>
                    </a:cubicBezTo>
                    <a:cubicBezTo>
                      <a:pt x="53" y="1729"/>
                      <a:pt x="60" y="1883"/>
                      <a:pt x="67" y="2033"/>
                    </a:cubicBezTo>
                    <a:cubicBezTo>
                      <a:pt x="83" y="2188"/>
                      <a:pt x="90" y="2344"/>
                      <a:pt x="104" y="2499"/>
                    </a:cubicBezTo>
                    <a:cubicBezTo>
                      <a:pt x="120" y="2656"/>
                      <a:pt x="134" y="2811"/>
                      <a:pt x="142" y="2967"/>
                    </a:cubicBezTo>
                    <a:cubicBezTo>
                      <a:pt x="156" y="3115"/>
                      <a:pt x="179" y="3263"/>
                      <a:pt x="193" y="3412"/>
                    </a:cubicBezTo>
                    <a:cubicBezTo>
                      <a:pt x="223" y="3701"/>
                      <a:pt x="254" y="3975"/>
                      <a:pt x="289" y="4206"/>
                    </a:cubicBezTo>
                    <a:cubicBezTo>
                      <a:pt x="350" y="4673"/>
                      <a:pt x="416" y="4984"/>
                      <a:pt x="416" y="4984"/>
                    </a:cubicBezTo>
                    <a:cubicBezTo>
                      <a:pt x="416" y="4984"/>
                      <a:pt x="423" y="4666"/>
                      <a:pt x="409" y="4197"/>
                    </a:cubicBezTo>
                    <a:cubicBezTo>
                      <a:pt x="409" y="3961"/>
                      <a:pt x="394" y="3694"/>
                      <a:pt x="378" y="3396"/>
                    </a:cubicBezTo>
                    <a:cubicBezTo>
                      <a:pt x="371" y="3249"/>
                      <a:pt x="364" y="3101"/>
                      <a:pt x="350" y="2944"/>
                    </a:cubicBezTo>
                    <a:cubicBezTo>
                      <a:pt x="343" y="2797"/>
                      <a:pt x="327" y="2640"/>
                      <a:pt x="320" y="2485"/>
                    </a:cubicBezTo>
                    <a:cubicBezTo>
                      <a:pt x="305" y="2328"/>
                      <a:pt x="289" y="2174"/>
                      <a:pt x="275" y="2017"/>
                    </a:cubicBezTo>
                    <a:cubicBezTo>
                      <a:pt x="261" y="1862"/>
                      <a:pt x="245" y="1714"/>
                      <a:pt x="231" y="1572"/>
                    </a:cubicBezTo>
                    <a:cubicBezTo>
                      <a:pt x="200" y="1277"/>
                      <a:pt x="165" y="1010"/>
                      <a:pt x="134" y="771"/>
                    </a:cubicBezTo>
                    <a:cubicBezTo>
                      <a:pt x="67" y="312"/>
                      <a:pt x="8" y="0"/>
                      <a:pt x="8" y="0"/>
                    </a:cubicBez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50"/>
            <p:cNvGrpSpPr/>
            <p:nvPr/>
          </p:nvGrpSpPr>
          <p:grpSpPr>
            <a:xfrm rot="-2534271">
              <a:off x="6230017" y="1056851"/>
              <a:ext cx="77598" cy="792504"/>
              <a:chOff x="2808825" y="2290075"/>
              <a:chExt cx="22475" cy="229550"/>
            </a:xfrm>
          </p:grpSpPr>
          <p:sp>
            <p:nvSpPr>
              <p:cNvPr id="1508" name="Google Shape;1508;p50"/>
              <p:cNvSpPr/>
              <p:nvPr/>
            </p:nvSpPr>
            <p:spPr>
              <a:xfrm>
                <a:off x="2820725" y="2290075"/>
                <a:ext cx="10575" cy="177250"/>
              </a:xfrm>
              <a:custGeom>
                <a:avLst/>
                <a:gdLst/>
                <a:ahLst/>
                <a:cxnLst/>
                <a:rect l="l" t="t" r="r" b="b"/>
                <a:pathLst>
                  <a:path w="423" h="7090" extrusionOk="0">
                    <a:moveTo>
                      <a:pt x="7" y="0"/>
                    </a:moveTo>
                    <a:cubicBezTo>
                      <a:pt x="7" y="0"/>
                      <a:pt x="0" y="111"/>
                      <a:pt x="0" y="305"/>
                    </a:cubicBezTo>
                    <a:cubicBezTo>
                      <a:pt x="0" y="497"/>
                      <a:pt x="0" y="771"/>
                      <a:pt x="7" y="1106"/>
                    </a:cubicBezTo>
                    <a:cubicBezTo>
                      <a:pt x="14" y="1438"/>
                      <a:pt x="22" y="1832"/>
                      <a:pt x="36" y="2247"/>
                    </a:cubicBezTo>
                    <a:cubicBezTo>
                      <a:pt x="52" y="2455"/>
                      <a:pt x="59" y="2670"/>
                      <a:pt x="66" y="2885"/>
                    </a:cubicBezTo>
                    <a:cubicBezTo>
                      <a:pt x="80" y="3108"/>
                      <a:pt x="89" y="3330"/>
                      <a:pt x="103" y="3544"/>
                    </a:cubicBezTo>
                    <a:cubicBezTo>
                      <a:pt x="118" y="3767"/>
                      <a:pt x="134" y="3989"/>
                      <a:pt x="148" y="4212"/>
                    </a:cubicBezTo>
                    <a:cubicBezTo>
                      <a:pt x="155" y="4427"/>
                      <a:pt x="178" y="4642"/>
                      <a:pt x="192" y="4851"/>
                    </a:cubicBezTo>
                    <a:cubicBezTo>
                      <a:pt x="223" y="5265"/>
                      <a:pt x="258" y="5652"/>
                      <a:pt x="289" y="5984"/>
                    </a:cubicBezTo>
                    <a:cubicBezTo>
                      <a:pt x="319" y="6319"/>
                      <a:pt x="356" y="6593"/>
                      <a:pt x="378" y="6785"/>
                    </a:cubicBezTo>
                    <a:cubicBezTo>
                      <a:pt x="401" y="6979"/>
                      <a:pt x="415" y="7090"/>
                      <a:pt x="415" y="7090"/>
                    </a:cubicBezTo>
                    <a:lnTo>
                      <a:pt x="415" y="6785"/>
                    </a:lnTo>
                    <a:cubicBezTo>
                      <a:pt x="415" y="6586"/>
                      <a:pt x="422" y="6312"/>
                      <a:pt x="415" y="5977"/>
                    </a:cubicBezTo>
                    <a:cubicBezTo>
                      <a:pt x="408" y="5644"/>
                      <a:pt x="392" y="5258"/>
                      <a:pt x="378" y="4835"/>
                    </a:cubicBezTo>
                    <a:cubicBezTo>
                      <a:pt x="370" y="4628"/>
                      <a:pt x="363" y="4413"/>
                      <a:pt x="347" y="4197"/>
                    </a:cubicBezTo>
                    <a:cubicBezTo>
                      <a:pt x="340" y="3982"/>
                      <a:pt x="326" y="3759"/>
                      <a:pt x="319" y="3537"/>
                    </a:cubicBezTo>
                    <a:cubicBezTo>
                      <a:pt x="303" y="3314"/>
                      <a:pt x="289" y="3092"/>
                      <a:pt x="274" y="2877"/>
                    </a:cubicBezTo>
                    <a:cubicBezTo>
                      <a:pt x="258" y="2654"/>
                      <a:pt x="244" y="2441"/>
                      <a:pt x="230" y="2232"/>
                    </a:cubicBezTo>
                    <a:cubicBezTo>
                      <a:pt x="200" y="1818"/>
                      <a:pt x="162" y="1431"/>
                      <a:pt x="134" y="1097"/>
                    </a:cubicBezTo>
                    <a:cubicBezTo>
                      <a:pt x="96" y="771"/>
                      <a:pt x="66" y="497"/>
                      <a:pt x="45" y="296"/>
                    </a:cubicBezTo>
                    <a:cubicBezTo>
                      <a:pt x="22" y="103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50"/>
              <p:cNvSpPr/>
              <p:nvPr/>
            </p:nvSpPr>
            <p:spPr>
              <a:xfrm>
                <a:off x="2808825" y="2395000"/>
                <a:ext cx="10575" cy="12462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4985" extrusionOk="0">
                    <a:moveTo>
                      <a:pt x="8" y="0"/>
                    </a:moveTo>
                    <a:cubicBezTo>
                      <a:pt x="8" y="0"/>
                      <a:pt x="1" y="312"/>
                      <a:pt x="8" y="787"/>
                    </a:cubicBezTo>
                    <a:cubicBezTo>
                      <a:pt x="15" y="1017"/>
                      <a:pt x="22" y="1291"/>
                      <a:pt x="45" y="1588"/>
                    </a:cubicBezTo>
                    <a:cubicBezTo>
                      <a:pt x="53" y="1729"/>
                      <a:pt x="60" y="1883"/>
                      <a:pt x="67" y="2033"/>
                    </a:cubicBezTo>
                    <a:cubicBezTo>
                      <a:pt x="83" y="2188"/>
                      <a:pt x="90" y="2344"/>
                      <a:pt x="104" y="2499"/>
                    </a:cubicBezTo>
                    <a:cubicBezTo>
                      <a:pt x="120" y="2656"/>
                      <a:pt x="134" y="2811"/>
                      <a:pt x="142" y="2967"/>
                    </a:cubicBezTo>
                    <a:cubicBezTo>
                      <a:pt x="156" y="3115"/>
                      <a:pt x="179" y="3263"/>
                      <a:pt x="193" y="3412"/>
                    </a:cubicBezTo>
                    <a:cubicBezTo>
                      <a:pt x="223" y="3701"/>
                      <a:pt x="254" y="3975"/>
                      <a:pt x="289" y="4206"/>
                    </a:cubicBezTo>
                    <a:cubicBezTo>
                      <a:pt x="350" y="4673"/>
                      <a:pt x="416" y="4984"/>
                      <a:pt x="416" y="4984"/>
                    </a:cubicBezTo>
                    <a:cubicBezTo>
                      <a:pt x="416" y="4984"/>
                      <a:pt x="423" y="4666"/>
                      <a:pt x="409" y="4197"/>
                    </a:cubicBezTo>
                    <a:cubicBezTo>
                      <a:pt x="409" y="3961"/>
                      <a:pt x="394" y="3694"/>
                      <a:pt x="378" y="3396"/>
                    </a:cubicBezTo>
                    <a:cubicBezTo>
                      <a:pt x="371" y="3249"/>
                      <a:pt x="364" y="3101"/>
                      <a:pt x="350" y="2944"/>
                    </a:cubicBezTo>
                    <a:cubicBezTo>
                      <a:pt x="343" y="2797"/>
                      <a:pt x="327" y="2640"/>
                      <a:pt x="320" y="2485"/>
                    </a:cubicBezTo>
                    <a:cubicBezTo>
                      <a:pt x="305" y="2328"/>
                      <a:pt x="289" y="2174"/>
                      <a:pt x="275" y="2017"/>
                    </a:cubicBezTo>
                    <a:cubicBezTo>
                      <a:pt x="261" y="1862"/>
                      <a:pt x="245" y="1714"/>
                      <a:pt x="231" y="1572"/>
                    </a:cubicBezTo>
                    <a:cubicBezTo>
                      <a:pt x="200" y="1277"/>
                      <a:pt x="165" y="1010"/>
                      <a:pt x="134" y="771"/>
                    </a:cubicBezTo>
                    <a:cubicBezTo>
                      <a:pt x="67" y="312"/>
                      <a:pt x="8" y="0"/>
                      <a:pt x="8" y="0"/>
                    </a:cubicBezTo>
                    <a:close/>
                  </a:path>
                </a:pathLst>
              </a:custGeom>
              <a:solidFill>
                <a:srgbClr val="4C1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p56"/>
          <p:cNvSpPr txBox="1">
            <a:spLocks noGrp="1"/>
          </p:cNvSpPr>
          <p:nvPr>
            <p:ph type="title"/>
          </p:nvPr>
        </p:nvSpPr>
        <p:spPr>
          <a:xfrm>
            <a:off x="778621" y="651599"/>
            <a:ext cx="51003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i="0" dirty="0">
                <a:effectLst/>
                <a:latin typeface="Söhne"/>
              </a:rPr>
              <a:t>Daños en Infraestructura</a:t>
            </a:r>
            <a:endParaRPr dirty="0"/>
          </a:p>
        </p:txBody>
      </p:sp>
      <p:sp>
        <p:nvSpPr>
          <p:cNvPr id="1794" name="Google Shape;1794;p56"/>
          <p:cNvSpPr txBox="1">
            <a:spLocks noGrp="1"/>
          </p:cNvSpPr>
          <p:nvPr>
            <p:ph type="subTitle" idx="1"/>
          </p:nvPr>
        </p:nvSpPr>
        <p:spPr>
          <a:xfrm>
            <a:off x="584341" y="1176675"/>
            <a:ext cx="5231059" cy="17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  <a:t>Infraestructura devastada: Edificios, carreteras y sistemas de agua sufrieron daños significativos.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  <a:t>Hospitales y escuelas afectados: Servicios básicos se vieron interrumpidos.</a:t>
            </a:r>
          </a:p>
        </p:txBody>
      </p:sp>
      <p:grpSp>
        <p:nvGrpSpPr>
          <p:cNvPr id="1795" name="Google Shape;1795;p56"/>
          <p:cNvGrpSpPr/>
          <p:nvPr/>
        </p:nvGrpSpPr>
        <p:grpSpPr>
          <a:xfrm>
            <a:off x="5649354" y="2219679"/>
            <a:ext cx="3046317" cy="2105403"/>
            <a:chOff x="5256625" y="1003325"/>
            <a:chExt cx="1156800" cy="799500"/>
          </a:xfrm>
        </p:grpSpPr>
        <p:sp>
          <p:nvSpPr>
            <p:cNvPr id="1796" name="Google Shape;1796;p56"/>
            <p:cNvSpPr/>
            <p:nvPr/>
          </p:nvSpPr>
          <p:spPr>
            <a:xfrm>
              <a:off x="5370250" y="1065425"/>
              <a:ext cx="575750" cy="329500"/>
            </a:xfrm>
            <a:custGeom>
              <a:avLst/>
              <a:gdLst/>
              <a:ahLst/>
              <a:cxnLst/>
              <a:rect l="l" t="t" r="r" b="b"/>
              <a:pathLst>
                <a:path w="23030" h="13180" extrusionOk="0">
                  <a:moveTo>
                    <a:pt x="16821" y="1"/>
                  </a:moveTo>
                  <a:lnTo>
                    <a:pt x="1" y="8336"/>
                  </a:lnTo>
                  <a:lnTo>
                    <a:pt x="143" y="8671"/>
                  </a:lnTo>
                  <a:lnTo>
                    <a:pt x="16882" y="13179"/>
                  </a:lnTo>
                  <a:lnTo>
                    <a:pt x="17327" y="12327"/>
                  </a:lnTo>
                  <a:lnTo>
                    <a:pt x="15866" y="11058"/>
                  </a:lnTo>
                  <a:lnTo>
                    <a:pt x="16465" y="10235"/>
                  </a:lnTo>
                  <a:lnTo>
                    <a:pt x="15709" y="9345"/>
                  </a:lnTo>
                  <a:lnTo>
                    <a:pt x="16688" y="8804"/>
                  </a:lnTo>
                  <a:lnTo>
                    <a:pt x="21887" y="12135"/>
                  </a:lnTo>
                  <a:lnTo>
                    <a:pt x="23030" y="3804"/>
                  </a:lnTo>
                  <a:lnTo>
                    <a:pt x="16821" y="1"/>
                  </a:lnTo>
                  <a:close/>
                </a:path>
              </a:pathLst>
            </a:custGeom>
            <a:solidFill>
              <a:srgbClr val="4C1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6"/>
            <p:cNvSpPr/>
            <p:nvPr/>
          </p:nvSpPr>
          <p:spPr>
            <a:xfrm>
              <a:off x="5373825" y="1079325"/>
              <a:ext cx="557375" cy="326550"/>
            </a:xfrm>
            <a:custGeom>
              <a:avLst/>
              <a:gdLst/>
              <a:ahLst/>
              <a:cxnLst/>
              <a:rect l="l" t="t" r="r" b="b"/>
              <a:pathLst>
                <a:path w="22295" h="13062" extrusionOk="0">
                  <a:moveTo>
                    <a:pt x="16805" y="0"/>
                  </a:moveTo>
                  <a:lnTo>
                    <a:pt x="0" y="8115"/>
                  </a:lnTo>
                  <a:lnTo>
                    <a:pt x="17280" y="13061"/>
                  </a:lnTo>
                  <a:lnTo>
                    <a:pt x="17725" y="12209"/>
                  </a:lnTo>
                  <a:lnTo>
                    <a:pt x="16271" y="10940"/>
                  </a:lnTo>
                  <a:lnTo>
                    <a:pt x="16872" y="10117"/>
                  </a:lnTo>
                  <a:lnTo>
                    <a:pt x="16109" y="9227"/>
                  </a:lnTo>
                  <a:lnTo>
                    <a:pt x="17095" y="8686"/>
                  </a:lnTo>
                  <a:lnTo>
                    <a:pt x="22294" y="12015"/>
                  </a:lnTo>
                  <a:lnTo>
                    <a:pt x="21789" y="2759"/>
                  </a:lnTo>
                  <a:lnTo>
                    <a:pt x="16805" y="0"/>
                  </a:lnTo>
                  <a:close/>
                </a:path>
              </a:pathLst>
            </a:custGeom>
            <a:solidFill>
              <a:srgbClr val="4C1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6"/>
            <p:cNvSpPr/>
            <p:nvPr/>
          </p:nvSpPr>
          <p:spPr>
            <a:xfrm>
              <a:off x="5849025" y="1380075"/>
              <a:ext cx="36550" cy="26325"/>
            </a:xfrm>
            <a:custGeom>
              <a:avLst/>
              <a:gdLst/>
              <a:ahLst/>
              <a:cxnLst/>
              <a:rect l="l" t="t" r="r" b="b"/>
              <a:pathLst>
                <a:path w="1462" h="1053" extrusionOk="0">
                  <a:moveTo>
                    <a:pt x="1446" y="1"/>
                  </a:moveTo>
                  <a:lnTo>
                    <a:pt x="0" y="118"/>
                  </a:lnTo>
                  <a:lnTo>
                    <a:pt x="155" y="1053"/>
                  </a:lnTo>
                  <a:lnTo>
                    <a:pt x="1462" y="846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rgbClr val="4C1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6"/>
            <p:cNvSpPr/>
            <p:nvPr/>
          </p:nvSpPr>
          <p:spPr>
            <a:xfrm>
              <a:off x="5800600" y="1322950"/>
              <a:ext cx="54725" cy="55475"/>
            </a:xfrm>
            <a:custGeom>
              <a:avLst/>
              <a:gdLst/>
              <a:ahLst/>
              <a:cxnLst/>
              <a:rect l="l" t="t" r="r" b="b"/>
              <a:pathLst>
                <a:path w="2189" h="2219" extrusionOk="0">
                  <a:moveTo>
                    <a:pt x="951" y="0"/>
                  </a:moveTo>
                  <a:lnTo>
                    <a:pt x="1" y="883"/>
                  </a:lnTo>
                  <a:lnTo>
                    <a:pt x="1240" y="2218"/>
                  </a:lnTo>
                  <a:lnTo>
                    <a:pt x="2188" y="1551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4C1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6"/>
            <p:cNvSpPr/>
            <p:nvPr/>
          </p:nvSpPr>
          <p:spPr>
            <a:xfrm>
              <a:off x="5636150" y="1433300"/>
              <a:ext cx="121275" cy="61925"/>
            </a:xfrm>
            <a:custGeom>
              <a:avLst/>
              <a:gdLst/>
              <a:ahLst/>
              <a:cxnLst/>
              <a:rect l="l" t="t" r="r" b="b"/>
              <a:pathLst>
                <a:path w="4851" h="2477" extrusionOk="0">
                  <a:moveTo>
                    <a:pt x="475" y="0"/>
                  </a:moveTo>
                  <a:lnTo>
                    <a:pt x="0" y="1305"/>
                  </a:lnTo>
                  <a:lnTo>
                    <a:pt x="4414" y="2476"/>
                  </a:lnTo>
                  <a:lnTo>
                    <a:pt x="4850" y="1490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4C1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6"/>
            <p:cNvSpPr/>
            <p:nvPr/>
          </p:nvSpPr>
          <p:spPr>
            <a:xfrm>
              <a:off x="5377875" y="1370075"/>
              <a:ext cx="110550" cy="59325"/>
            </a:xfrm>
            <a:custGeom>
              <a:avLst/>
              <a:gdLst/>
              <a:ahLst/>
              <a:cxnLst/>
              <a:rect l="l" t="t" r="r" b="b"/>
              <a:pathLst>
                <a:path w="4422" h="2373" extrusionOk="0">
                  <a:moveTo>
                    <a:pt x="579" y="0"/>
                  </a:moveTo>
                  <a:lnTo>
                    <a:pt x="0" y="1230"/>
                  </a:lnTo>
                  <a:lnTo>
                    <a:pt x="4035" y="2373"/>
                  </a:lnTo>
                  <a:lnTo>
                    <a:pt x="4422" y="1230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F37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6"/>
            <p:cNvSpPr/>
            <p:nvPr/>
          </p:nvSpPr>
          <p:spPr>
            <a:xfrm>
              <a:off x="5379150" y="1365450"/>
              <a:ext cx="106650" cy="59325"/>
            </a:xfrm>
            <a:custGeom>
              <a:avLst/>
              <a:gdLst/>
              <a:ahLst/>
              <a:cxnLst/>
              <a:rect l="l" t="t" r="r" b="b"/>
              <a:pathLst>
                <a:path w="4266" h="2373" extrusionOk="0">
                  <a:moveTo>
                    <a:pt x="425" y="0"/>
                  </a:moveTo>
                  <a:lnTo>
                    <a:pt x="1" y="1312"/>
                  </a:lnTo>
                  <a:lnTo>
                    <a:pt x="3872" y="2373"/>
                  </a:lnTo>
                  <a:lnTo>
                    <a:pt x="4266" y="1380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rgbClr val="FFD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6"/>
            <p:cNvSpPr/>
            <p:nvPr/>
          </p:nvSpPr>
          <p:spPr>
            <a:xfrm>
              <a:off x="5411250" y="1311475"/>
              <a:ext cx="90875" cy="49900"/>
            </a:xfrm>
            <a:custGeom>
              <a:avLst/>
              <a:gdLst/>
              <a:ahLst/>
              <a:cxnLst/>
              <a:rect l="l" t="t" r="r" b="b"/>
              <a:pathLst>
                <a:path w="3635" h="1996" extrusionOk="0">
                  <a:moveTo>
                    <a:pt x="3583" y="0"/>
                  </a:moveTo>
                  <a:lnTo>
                    <a:pt x="0" y="571"/>
                  </a:lnTo>
                  <a:lnTo>
                    <a:pt x="141" y="1995"/>
                  </a:lnTo>
                  <a:lnTo>
                    <a:pt x="3635" y="1112"/>
                  </a:lnTo>
                  <a:lnTo>
                    <a:pt x="3583" y="0"/>
                  </a:lnTo>
                  <a:close/>
                </a:path>
              </a:pathLst>
            </a:custGeom>
            <a:solidFill>
              <a:srgbClr val="4C1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6"/>
            <p:cNvSpPr/>
            <p:nvPr/>
          </p:nvSpPr>
          <p:spPr>
            <a:xfrm>
              <a:off x="5316875" y="1204675"/>
              <a:ext cx="103700" cy="45275"/>
            </a:xfrm>
            <a:custGeom>
              <a:avLst/>
              <a:gdLst/>
              <a:ahLst/>
              <a:cxnLst/>
              <a:rect l="l" t="t" r="r" b="b"/>
              <a:pathLst>
                <a:path w="4148" h="1811" extrusionOk="0">
                  <a:moveTo>
                    <a:pt x="4058" y="0"/>
                  </a:moveTo>
                  <a:lnTo>
                    <a:pt x="0" y="452"/>
                  </a:lnTo>
                  <a:lnTo>
                    <a:pt x="201" y="1810"/>
                  </a:lnTo>
                  <a:lnTo>
                    <a:pt x="4147" y="1061"/>
                  </a:lnTo>
                  <a:lnTo>
                    <a:pt x="4058" y="0"/>
                  </a:lnTo>
                  <a:close/>
                </a:path>
              </a:pathLst>
            </a:custGeom>
            <a:solidFill>
              <a:srgbClr val="4C1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6"/>
            <p:cNvSpPr/>
            <p:nvPr/>
          </p:nvSpPr>
          <p:spPr>
            <a:xfrm>
              <a:off x="5473375" y="1561000"/>
              <a:ext cx="194350" cy="57000"/>
            </a:xfrm>
            <a:custGeom>
              <a:avLst/>
              <a:gdLst/>
              <a:ahLst/>
              <a:cxnLst/>
              <a:rect l="l" t="t" r="r" b="b"/>
              <a:pathLst>
                <a:path w="7774" h="2280" extrusionOk="0">
                  <a:moveTo>
                    <a:pt x="0" y="1"/>
                  </a:moveTo>
                  <a:lnTo>
                    <a:pt x="452" y="2279"/>
                  </a:lnTo>
                  <a:lnTo>
                    <a:pt x="7773" y="1403"/>
                  </a:lnTo>
                  <a:lnTo>
                    <a:pt x="7684" y="1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C1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6"/>
            <p:cNvSpPr/>
            <p:nvPr/>
          </p:nvSpPr>
          <p:spPr>
            <a:xfrm>
              <a:off x="5359550" y="1665050"/>
              <a:ext cx="211375" cy="131475"/>
            </a:xfrm>
            <a:custGeom>
              <a:avLst/>
              <a:gdLst/>
              <a:ahLst/>
              <a:cxnLst/>
              <a:rect l="l" t="t" r="r" b="b"/>
              <a:pathLst>
                <a:path w="8455" h="5259" extrusionOk="0">
                  <a:moveTo>
                    <a:pt x="7928" y="0"/>
                  </a:moveTo>
                  <a:lnTo>
                    <a:pt x="0" y="3331"/>
                  </a:lnTo>
                  <a:lnTo>
                    <a:pt x="1267" y="5258"/>
                  </a:lnTo>
                  <a:lnTo>
                    <a:pt x="8455" y="1127"/>
                  </a:lnTo>
                  <a:lnTo>
                    <a:pt x="7928" y="0"/>
                  </a:lnTo>
                  <a:close/>
                </a:path>
              </a:pathLst>
            </a:custGeom>
            <a:solidFill>
              <a:srgbClr val="4C1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6"/>
            <p:cNvSpPr/>
            <p:nvPr/>
          </p:nvSpPr>
          <p:spPr>
            <a:xfrm>
              <a:off x="5686425" y="1489625"/>
              <a:ext cx="210050" cy="114250"/>
            </a:xfrm>
            <a:custGeom>
              <a:avLst/>
              <a:gdLst/>
              <a:ahLst/>
              <a:cxnLst/>
              <a:rect l="l" t="t" r="r" b="b"/>
              <a:pathLst>
                <a:path w="8402" h="4570" extrusionOk="0">
                  <a:moveTo>
                    <a:pt x="511" y="1"/>
                  </a:moveTo>
                  <a:lnTo>
                    <a:pt x="0" y="2249"/>
                  </a:lnTo>
                  <a:lnTo>
                    <a:pt x="7957" y="4570"/>
                  </a:lnTo>
                  <a:lnTo>
                    <a:pt x="8402" y="3413"/>
                  </a:lnTo>
                  <a:lnTo>
                    <a:pt x="511" y="1"/>
                  </a:lnTo>
                  <a:close/>
                </a:path>
              </a:pathLst>
            </a:custGeom>
            <a:solidFill>
              <a:srgbClr val="4C1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6"/>
            <p:cNvSpPr/>
            <p:nvPr/>
          </p:nvSpPr>
          <p:spPr>
            <a:xfrm>
              <a:off x="5440750" y="1449050"/>
              <a:ext cx="211750" cy="68825"/>
            </a:xfrm>
            <a:custGeom>
              <a:avLst/>
              <a:gdLst/>
              <a:ahLst/>
              <a:cxnLst/>
              <a:rect l="l" t="t" r="r" b="b"/>
              <a:pathLst>
                <a:path w="8470" h="2753" extrusionOk="0">
                  <a:moveTo>
                    <a:pt x="0" y="1"/>
                  </a:moveTo>
                  <a:lnTo>
                    <a:pt x="15" y="2307"/>
                  </a:lnTo>
                  <a:lnTo>
                    <a:pt x="8298" y="2752"/>
                  </a:lnTo>
                  <a:lnTo>
                    <a:pt x="8469" y="15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C1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6"/>
            <p:cNvSpPr/>
            <p:nvPr/>
          </p:nvSpPr>
          <p:spPr>
            <a:xfrm>
              <a:off x="5456500" y="1404725"/>
              <a:ext cx="828050" cy="389043"/>
            </a:xfrm>
            <a:custGeom>
              <a:avLst/>
              <a:gdLst/>
              <a:ahLst/>
              <a:cxnLst/>
              <a:rect l="l" t="t" r="r" b="b"/>
              <a:pathLst>
                <a:path w="33122" h="15946" extrusionOk="0">
                  <a:moveTo>
                    <a:pt x="18905" y="1"/>
                  </a:moveTo>
                  <a:lnTo>
                    <a:pt x="12809" y="720"/>
                  </a:lnTo>
                  <a:lnTo>
                    <a:pt x="12757" y="2664"/>
                  </a:lnTo>
                  <a:lnTo>
                    <a:pt x="17964" y="3472"/>
                  </a:lnTo>
                  <a:lnTo>
                    <a:pt x="17496" y="4570"/>
                  </a:lnTo>
                  <a:lnTo>
                    <a:pt x="15568" y="4650"/>
                  </a:lnTo>
                  <a:lnTo>
                    <a:pt x="14893" y="6556"/>
                  </a:lnTo>
                  <a:lnTo>
                    <a:pt x="5933" y="5495"/>
                  </a:lnTo>
                  <a:lnTo>
                    <a:pt x="5881" y="7654"/>
                  </a:lnTo>
                  <a:lnTo>
                    <a:pt x="11718" y="7825"/>
                  </a:lnTo>
                  <a:lnTo>
                    <a:pt x="11823" y="9219"/>
                  </a:lnTo>
                  <a:lnTo>
                    <a:pt x="2811" y="8544"/>
                  </a:lnTo>
                  <a:lnTo>
                    <a:pt x="2708" y="10702"/>
                  </a:lnTo>
                  <a:lnTo>
                    <a:pt x="8537" y="10954"/>
                  </a:lnTo>
                  <a:lnTo>
                    <a:pt x="8380" y="12645"/>
                  </a:lnTo>
                  <a:lnTo>
                    <a:pt x="1" y="12816"/>
                  </a:lnTo>
                  <a:lnTo>
                    <a:pt x="572" y="15856"/>
                  </a:lnTo>
                  <a:lnTo>
                    <a:pt x="28747" y="15945"/>
                  </a:lnTo>
                  <a:lnTo>
                    <a:pt x="33122" y="6053"/>
                  </a:lnTo>
                  <a:lnTo>
                    <a:pt x="18905" y="1"/>
                  </a:lnTo>
                  <a:close/>
                </a:path>
              </a:pathLst>
            </a:custGeom>
            <a:solidFill>
              <a:srgbClr val="4C1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6"/>
            <p:cNvSpPr/>
            <p:nvPr/>
          </p:nvSpPr>
          <p:spPr>
            <a:xfrm>
              <a:off x="6129175" y="1708800"/>
              <a:ext cx="197825" cy="92350"/>
            </a:xfrm>
            <a:custGeom>
              <a:avLst/>
              <a:gdLst/>
              <a:ahLst/>
              <a:cxnLst/>
              <a:rect l="l" t="t" r="r" b="b"/>
              <a:pathLst>
                <a:path w="7913" h="3694" extrusionOk="0">
                  <a:moveTo>
                    <a:pt x="1364" y="0"/>
                  </a:moveTo>
                  <a:lnTo>
                    <a:pt x="1" y="3635"/>
                  </a:lnTo>
                  <a:lnTo>
                    <a:pt x="7617" y="3693"/>
                  </a:lnTo>
                  <a:lnTo>
                    <a:pt x="7913" y="2107"/>
                  </a:lnTo>
                  <a:lnTo>
                    <a:pt x="1364" y="0"/>
                  </a:lnTo>
                  <a:close/>
                </a:path>
              </a:pathLst>
            </a:custGeom>
            <a:solidFill>
              <a:srgbClr val="F37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6"/>
            <p:cNvSpPr/>
            <p:nvPr/>
          </p:nvSpPr>
          <p:spPr>
            <a:xfrm>
              <a:off x="5831400" y="1708800"/>
              <a:ext cx="286850" cy="92350"/>
            </a:xfrm>
            <a:custGeom>
              <a:avLst/>
              <a:gdLst/>
              <a:ahLst/>
              <a:cxnLst/>
              <a:rect l="l" t="t" r="r" b="b"/>
              <a:pathLst>
                <a:path w="11474" h="3694" extrusionOk="0">
                  <a:moveTo>
                    <a:pt x="1980" y="0"/>
                  </a:moveTo>
                  <a:lnTo>
                    <a:pt x="1" y="3635"/>
                  </a:lnTo>
                  <a:lnTo>
                    <a:pt x="11043" y="3693"/>
                  </a:lnTo>
                  <a:lnTo>
                    <a:pt x="11474" y="2107"/>
                  </a:lnTo>
                  <a:lnTo>
                    <a:pt x="1980" y="0"/>
                  </a:lnTo>
                  <a:close/>
                </a:path>
              </a:pathLst>
            </a:custGeom>
            <a:solidFill>
              <a:srgbClr val="F37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6"/>
            <p:cNvSpPr/>
            <p:nvPr/>
          </p:nvSpPr>
          <p:spPr>
            <a:xfrm>
              <a:off x="5847900" y="1712300"/>
              <a:ext cx="286650" cy="88850"/>
            </a:xfrm>
            <a:custGeom>
              <a:avLst/>
              <a:gdLst/>
              <a:ahLst/>
              <a:cxnLst/>
              <a:rect l="l" t="t" r="r" b="b"/>
              <a:pathLst>
                <a:path w="11466" h="3554" extrusionOk="0">
                  <a:moveTo>
                    <a:pt x="1840" y="1"/>
                  </a:moveTo>
                  <a:lnTo>
                    <a:pt x="1" y="3495"/>
                  </a:lnTo>
                  <a:lnTo>
                    <a:pt x="11037" y="3553"/>
                  </a:lnTo>
                  <a:lnTo>
                    <a:pt x="11465" y="1967"/>
                  </a:lnTo>
                  <a:lnTo>
                    <a:pt x="1840" y="1"/>
                  </a:lnTo>
                  <a:close/>
                </a:path>
              </a:pathLst>
            </a:custGeom>
            <a:solidFill>
              <a:srgbClr val="FFD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6"/>
            <p:cNvSpPr/>
            <p:nvPr/>
          </p:nvSpPr>
          <p:spPr>
            <a:xfrm>
              <a:off x="6146050" y="1515800"/>
              <a:ext cx="235700" cy="287025"/>
            </a:xfrm>
            <a:custGeom>
              <a:avLst/>
              <a:gdLst/>
              <a:ahLst/>
              <a:cxnLst/>
              <a:rect l="l" t="t" r="r" b="b"/>
              <a:pathLst>
                <a:path w="9428" h="11481" extrusionOk="0">
                  <a:moveTo>
                    <a:pt x="3715" y="0"/>
                  </a:moveTo>
                  <a:cubicBezTo>
                    <a:pt x="3715" y="0"/>
                    <a:pt x="0" y="11207"/>
                    <a:pt x="0" y="11376"/>
                  </a:cubicBezTo>
                  <a:lnTo>
                    <a:pt x="8113" y="11481"/>
                  </a:lnTo>
                  <a:lnTo>
                    <a:pt x="9427" y="3382"/>
                  </a:lnTo>
                  <a:lnTo>
                    <a:pt x="3715" y="0"/>
                  </a:lnTo>
                  <a:close/>
                </a:path>
              </a:pathLst>
            </a:custGeom>
            <a:solidFill>
              <a:srgbClr val="FFD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6"/>
            <p:cNvSpPr/>
            <p:nvPr/>
          </p:nvSpPr>
          <p:spPr>
            <a:xfrm>
              <a:off x="5942650" y="1423475"/>
              <a:ext cx="269225" cy="138675"/>
            </a:xfrm>
            <a:custGeom>
              <a:avLst/>
              <a:gdLst/>
              <a:ahLst/>
              <a:cxnLst/>
              <a:rect l="l" t="t" r="r" b="b"/>
              <a:pathLst>
                <a:path w="10769" h="5547" extrusionOk="0">
                  <a:moveTo>
                    <a:pt x="565" y="0"/>
                  </a:moveTo>
                  <a:lnTo>
                    <a:pt x="0" y="2780"/>
                  </a:lnTo>
                  <a:lnTo>
                    <a:pt x="6600" y="5546"/>
                  </a:lnTo>
                  <a:lnTo>
                    <a:pt x="10769" y="4532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F37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6"/>
            <p:cNvSpPr/>
            <p:nvPr/>
          </p:nvSpPr>
          <p:spPr>
            <a:xfrm>
              <a:off x="5953600" y="1425875"/>
              <a:ext cx="293300" cy="168525"/>
            </a:xfrm>
            <a:custGeom>
              <a:avLst/>
              <a:gdLst/>
              <a:ahLst/>
              <a:cxnLst/>
              <a:rect l="l" t="t" r="r" b="b"/>
              <a:pathLst>
                <a:path w="11732" h="6741" extrusionOk="0">
                  <a:moveTo>
                    <a:pt x="637" y="0"/>
                  </a:moveTo>
                  <a:lnTo>
                    <a:pt x="0" y="2752"/>
                  </a:lnTo>
                  <a:lnTo>
                    <a:pt x="10664" y="6741"/>
                  </a:lnTo>
                  <a:lnTo>
                    <a:pt x="11732" y="4909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FFD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6"/>
            <p:cNvSpPr/>
            <p:nvPr/>
          </p:nvSpPr>
          <p:spPr>
            <a:xfrm>
              <a:off x="5957275" y="1399350"/>
              <a:ext cx="424475" cy="248850"/>
            </a:xfrm>
            <a:custGeom>
              <a:avLst/>
              <a:gdLst/>
              <a:ahLst/>
              <a:cxnLst/>
              <a:rect l="l" t="t" r="r" b="b"/>
              <a:pathLst>
                <a:path w="16979" h="9954" extrusionOk="0">
                  <a:moveTo>
                    <a:pt x="631" y="0"/>
                  </a:moveTo>
                  <a:lnTo>
                    <a:pt x="1" y="2759"/>
                  </a:lnTo>
                  <a:lnTo>
                    <a:pt x="16667" y="9954"/>
                  </a:lnTo>
                  <a:lnTo>
                    <a:pt x="16978" y="8040"/>
                  </a:lnTo>
                  <a:lnTo>
                    <a:pt x="631" y="0"/>
                  </a:lnTo>
                  <a:close/>
                </a:path>
              </a:pathLst>
            </a:custGeom>
            <a:solidFill>
              <a:srgbClr val="943764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6"/>
            <p:cNvSpPr/>
            <p:nvPr/>
          </p:nvSpPr>
          <p:spPr>
            <a:xfrm>
              <a:off x="5808975" y="1116250"/>
              <a:ext cx="594250" cy="508775"/>
            </a:xfrm>
            <a:custGeom>
              <a:avLst/>
              <a:gdLst/>
              <a:ahLst/>
              <a:cxnLst/>
              <a:rect l="l" t="t" r="r" b="b"/>
              <a:pathLst>
                <a:path w="23770" h="20351" extrusionOk="0">
                  <a:moveTo>
                    <a:pt x="289" y="0"/>
                  </a:moveTo>
                  <a:lnTo>
                    <a:pt x="0" y="348"/>
                  </a:lnTo>
                  <a:lnTo>
                    <a:pt x="2708" y="11214"/>
                  </a:lnTo>
                  <a:lnTo>
                    <a:pt x="23346" y="20350"/>
                  </a:lnTo>
                  <a:lnTo>
                    <a:pt x="23770" y="19927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F37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6"/>
            <p:cNvSpPr/>
            <p:nvPr/>
          </p:nvSpPr>
          <p:spPr>
            <a:xfrm>
              <a:off x="5816175" y="1116250"/>
              <a:ext cx="597250" cy="501925"/>
            </a:xfrm>
            <a:custGeom>
              <a:avLst/>
              <a:gdLst/>
              <a:ahLst/>
              <a:cxnLst/>
              <a:rect l="l" t="t" r="r" b="b"/>
              <a:pathLst>
                <a:path w="23890" h="20077" extrusionOk="0">
                  <a:moveTo>
                    <a:pt x="1" y="0"/>
                  </a:moveTo>
                  <a:lnTo>
                    <a:pt x="2708" y="10865"/>
                  </a:lnTo>
                  <a:lnTo>
                    <a:pt x="23325" y="20076"/>
                  </a:lnTo>
                  <a:lnTo>
                    <a:pt x="23889" y="19704"/>
                  </a:lnTo>
                  <a:lnTo>
                    <a:pt x="10821" y="32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D3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6"/>
            <p:cNvSpPr/>
            <p:nvPr/>
          </p:nvSpPr>
          <p:spPr>
            <a:xfrm>
              <a:off x="6094875" y="1330375"/>
              <a:ext cx="159275" cy="79000"/>
            </a:xfrm>
            <a:custGeom>
              <a:avLst/>
              <a:gdLst/>
              <a:ahLst/>
              <a:cxnLst/>
              <a:rect l="l" t="t" r="r" b="b"/>
              <a:pathLst>
                <a:path w="6371" h="3160" extrusionOk="0">
                  <a:moveTo>
                    <a:pt x="1" y="0"/>
                  </a:moveTo>
                  <a:lnTo>
                    <a:pt x="741" y="1054"/>
                  </a:lnTo>
                  <a:lnTo>
                    <a:pt x="6371" y="3160"/>
                  </a:lnTo>
                  <a:lnTo>
                    <a:pt x="4628" y="10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43764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6"/>
            <p:cNvSpPr/>
            <p:nvPr/>
          </p:nvSpPr>
          <p:spPr>
            <a:xfrm>
              <a:off x="5923925" y="1217650"/>
              <a:ext cx="137200" cy="84400"/>
            </a:xfrm>
            <a:custGeom>
              <a:avLst/>
              <a:gdLst/>
              <a:ahLst/>
              <a:cxnLst/>
              <a:rect l="l" t="t" r="r" b="b"/>
              <a:pathLst>
                <a:path w="5488" h="3376" extrusionOk="0">
                  <a:moveTo>
                    <a:pt x="468" y="1"/>
                  </a:moveTo>
                  <a:lnTo>
                    <a:pt x="0" y="861"/>
                  </a:lnTo>
                  <a:lnTo>
                    <a:pt x="5488" y="3376"/>
                  </a:lnTo>
                  <a:lnTo>
                    <a:pt x="4909" y="1943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943764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6"/>
            <p:cNvSpPr/>
            <p:nvPr/>
          </p:nvSpPr>
          <p:spPr>
            <a:xfrm>
              <a:off x="6015125" y="1227100"/>
              <a:ext cx="80125" cy="39350"/>
            </a:xfrm>
            <a:custGeom>
              <a:avLst/>
              <a:gdLst/>
              <a:ahLst/>
              <a:cxnLst/>
              <a:rect l="l" t="t" r="r" b="b"/>
              <a:pathLst>
                <a:path w="3205" h="1574" extrusionOk="0">
                  <a:moveTo>
                    <a:pt x="1" y="0"/>
                  </a:moveTo>
                  <a:lnTo>
                    <a:pt x="193" y="497"/>
                  </a:lnTo>
                  <a:lnTo>
                    <a:pt x="3205" y="1574"/>
                  </a:lnTo>
                  <a:lnTo>
                    <a:pt x="2463" y="6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43764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6"/>
            <p:cNvSpPr/>
            <p:nvPr/>
          </p:nvSpPr>
          <p:spPr>
            <a:xfrm>
              <a:off x="5930600" y="1065250"/>
              <a:ext cx="123675" cy="105700"/>
            </a:xfrm>
            <a:custGeom>
              <a:avLst/>
              <a:gdLst/>
              <a:ahLst/>
              <a:cxnLst/>
              <a:rect l="l" t="t" r="r" b="b"/>
              <a:pathLst>
                <a:path w="4947" h="4228" extrusionOk="0">
                  <a:moveTo>
                    <a:pt x="616" y="1"/>
                  </a:moveTo>
                  <a:lnTo>
                    <a:pt x="0" y="764"/>
                  </a:lnTo>
                  <a:lnTo>
                    <a:pt x="4946" y="4228"/>
                  </a:lnTo>
                  <a:lnTo>
                    <a:pt x="4635" y="2715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BD3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6"/>
            <p:cNvSpPr/>
            <p:nvPr/>
          </p:nvSpPr>
          <p:spPr>
            <a:xfrm>
              <a:off x="5796925" y="1003325"/>
              <a:ext cx="104950" cy="116075"/>
            </a:xfrm>
            <a:custGeom>
              <a:avLst/>
              <a:gdLst/>
              <a:ahLst/>
              <a:cxnLst/>
              <a:rect l="l" t="t" r="r" b="b"/>
              <a:pathLst>
                <a:path w="4198" h="4643" extrusionOk="0">
                  <a:moveTo>
                    <a:pt x="1127" y="0"/>
                  </a:moveTo>
                  <a:lnTo>
                    <a:pt x="0" y="1009"/>
                  </a:lnTo>
                  <a:lnTo>
                    <a:pt x="3782" y="4642"/>
                  </a:lnTo>
                  <a:lnTo>
                    <a:pt x="4197" y="3768"/>
                  </a:lnTo>
                  <a:lnTo>
                    <a:pt x="1127" y="0"/>
                  </a:lnTo>
                  <a:close/>
                </a:path>
              </a:pathLst>
            </a:custGeom>
            <a:solidFill>
              <a:srgbClr val="4C1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6"/>
            <p:cNvSpPr/>
            <p:nvPr/>
          </p:nvSpPr>
          <p:spPr>
            <a:xfrm>
              <a:off x="6006825" y="1534125"/>
              <a:ext cx="98625" cy="143000"/>
            </a:xfrm>
            <a:custGeom>
              <a:avLst/>
              <a:gdLst/>
              <a:ahLst/>
              <a:cxnLst/>
              <a:rect l="l" t="t" r="r" b="b"/>
              <a:pathLst>
                <a:path w="3945" h="5720" extrusionOk="0">
                  <a:moveTo>
                    <a:pt x="2106" y="1"/>
                  </a:moveTo>
                  <a:lnTo>
                    <a:pt x="0" y="5392"/>
                  </a:lnTo>
                  <a:lnTo>
                    <a:pt x="2342" y="5720"/>
                  </a:lnTo>
                  <a:lnTo>
                    <a:pt x="3944" y="476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rgbClr val="F37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6"/>
            <p:cNvSpPr/>
            <p:nvPr/>
          </p:nvSpPr>
          <p:spPr>
            <a:xfrm>
              <a:off x="5883100" y="1620375"/>
              <a:ext cx="269250" cy="110150"/>
            </a:xfrm>
            <a:custGeom>
              <a:avLst/>
              <a:gdLst/>
              <a:ahLst/>
              <a:cxnLst/>
              <a:rect l="l" t="t" r="r" b="b"/>
              <a:pathLst>
                <a:path w="10770" h="4406" extrusionOk="0">
                  <a:moveTo>
                    <a:pt x="825" y="0"/>
                  </a:moveTo>
                  <a:lnTo>
                    <a:pt x="1" y="1408"/>
                  </a:lnTo>
                  <a:lnTo>
                    <a:pt x="10303" y="4406"/>
                  </a:lnTo>
                  <a:lnTo>
                    <a:pt x="10769" y="3160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37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6"/>
            <p:cNvSpPr/>
            <p:nvPr/>
          </p:nvSpPr>
          <p:spPr>
            <a:xfrm>
              <a:off x="5897400" y="1624425"/>
              <a:ext cx="285575" cy="117050"/>
            </a:xfrm>
            <a:custGeom>
              <a:avLst/>
              <a:gdLst/>
              <a:ahLst/>
              <a:cxnLst/>
              <a:rect l="l" t="t" r="r" b="b"/>
              <a:pathLst>
                <a:path w="11423" h="4682" extrusionOk="0">
                  <a:moveTo>
                    <a:pt x="846" y="0"/>
                  </a:moveTo>
                  <a:lnTo>
                    <a:pt x="0" y="1403"/>
                  </a:lnTo>
                  <a:lnTo>
                    <a:pt x="10947" y="4681"/>
                  </a:lnTo>
                  <a:lnTo>
                    <a:pt x="11422" y="3436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FD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6"/>
            <p:cNvSpPr/>
            <p:nvPr/>
          </p:nvSpPr>
          <p:spPr>
            <a:xfrm>
              <a:off x="6021275" y="1528575"/>
              <a:ext cx="103650" cy="175250"/>
            </a:xfrm>
            <a:custGeom>
              <a:avLst/>
              <a:gdLst/>
              <a:ahLst/>
              <a:cxnLst/>
              <a:rect l="l" t="t" r="r" b="b"/>
              <a:pathLst>
                <a:path w="4146" h="7010" extrusionOk="0">
                  <a:moveTo>
                    <a:pt x="2055" y="0"/>
                  </a:moveTo>
                  <a:lnTo>
                    <a:pt x="1" y="6253"/>
                  </a:lnTo>
                  <a:lnTo>
                    <a:pt x="1809" y="7010"/>
                  </a:lnTo>
                  <a:lnTo>
                    <a:pt x="4146" y="595"/>
                  </a:lnTo>
                  <a:lnTo>
                    <a:pt x="2055" y="0"/>
                  </a:lnTo>
                  <a:close/>
                </a:path>
              </a:pathLst>
            </a:custGeom>
            <a:solidFill>
              <a:srgbClr val="FFD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6"/>
            <p:cNvSpPr/>
            <p:nvPr/>
          </p:nvSpPr>
          <p:spPr>
            <a:xfrm>
              <a:off x="5316150" y="1758850"/>
              <a:ext cx="354150" cy="34900"/>
            </a:xfrm>
            <a:custGeom>
              <a:avLst/>
              <a:gdLst/>
              <a:ahLst/>
              <a:cxnLst/>
              <a:rect l="l" t="t" r="r" b="b"/>
              <a:pathLst>
                <a:path w="14166" h="1396" extrusionOk="0">
                  <a:moveTo>
                    <a:pt x="14165" y="0"/>
                  </a:moveTo>
                  <a:lnTo>
                    <a:pt x="1" y="469"/>
                  </a:lnTo>
                  <a:lnTo>
                    <a:pt x="1" y="1396"/>
                  </a:lnTo>
                  <a:lnTo>
                    <a:pt x="14165" y="1396"/>
                  </a:lnTo>
                  <a:lnTo>
                    <a:pt x="14165" y="0"/>
                  </a:lnTo>
                  <a:close/>
                </a:path>
              </a:pathLst>
            </a:custGeom>
            <a:solidFill>
              <a:srgbClr val="F37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6"/>
            <p:cNvSpPr/>
            <p:nvPr/>
          </p:nvSpPr>
          <p:spPr>
            <a:xfrm>
              <a:off x="5308175" y="1758850"/>
              <a:ext cx="354150" cy="34900"/>
            </a:xfrm>
            <a:custGeom>
              <a:avLst/>
              <a:gdLst/>
              <a:ahLst/>
              <a:cxnLst/>
              <a:rect l="l" t="t" r="r" b="b"/>
              <a:pathLst>
                <a:path w="14166" h="1396" extrusionOk="0">
                  <a:moveTo>
                    <a:pt x="14166" y="0"/>
                  </a:moveTo>
                  <a:lnTo>
                    <a:pt x="1" y="469"/>
                  </a:lnTo>
                  <a:lnTo>
                    <a:pt x="1" y="1396"/>
                  </a:lnTo>
                  <a:lnTo>
                    <a:pt x="14166" y="1396"/>
                  </a:lnTo>
                  <a:lnTo>
                    <a:pt x="14166" y="0"/>
                  </a:lnTo>
                  <a:close/>
                </a:path>
              </a:pathLst>
            </a:custGeom>
            <a:solidFill>
              <a:srgbClr val="FFD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6"/>
            <p:cNvSpPr/>
            <p:nvPr/>
          </p:nvSpPr>
          <p:spPr>
            <a:xfrm>
              <a:off x="5318550" y="1652450"/>
              <a:ext cx="355650" cy="100500"/>
            </a:xfrm>
            <a:custGeom>
              <a:avLst/>
              <a:gdLst/>
              <a:ahLst/>
              <a:cxnLst/>
              <a:rect l="l" t="t" r="r" b="b"/>
              <a:pathLst>
                <a:path w="14226" h="4020" extrusionOk="0">
                  <a:moveTo>
                    <a:pt x="661" y="1"/>
                  </a:moveTo>
                  <a:lnTo>
                    <a:pt x="298" y="111"/>
                  </a:lnTo>
                  <a:lnTo>
                    <a:pt x="1" y="1950"/>
                  </a:lnTo>
                  <a:lnTo>
                    <a:pt x="13699" y="4020"/>
                  </a:lnTo>
                  <a:lnTo>
                    <a:pt x="14032" y="3931"/>
                  </a:lnTo>
                  <a:lnTo>
                    <a:pt x="14226" y="2551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rgbClr val="F37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6"/>
            <p:cNvSpPr/>
            <p:nvPr/>
          </p:nvSpPr>
          <p:spPr>
            <a:xfrm>
              <a:off x="5310400" y="1655200"/>
              <a:ext cx="355625" cy="97750"/>
            </a:xfrm>
            <a:custGeom>
              <a:avLst/>
              <a:gdLst/>
              <a:ahLst/>
              <a:cxnLst/>
              <a:rect l="l" t="t" r="r" b="b"/>
              <a:pathLst>
                <a:path w="14225" h="3910" extrusionOk="0">
                  <a:moveTo>
                    <a:pt x="624" y="1"/>
                  </a:moveTo>
                  <a:lnTo>
                    <a:pt x="1" y="1929"/>
                  </a:lnTo>
                  <a:lnTo>
                    <a:pt x="14025" y="3910"/>
                  </a:lnTo>
                  <a:lnTo>
                    <a:pt x="14224" y="2626"/>
                  </a:lnTo>
                  <a:lnTo>
                    <a:pt x="624" y="1"/>
                  </a:lnTo>
                  <a:close/>
                </a:path>
              </a:pathLst>
            </a:custGeom>
            <a:solidFill>
              <a:srgbClr val="FFD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6"/>
            <p:cNvSpPr/>
            <p:nvPr/>
          </p:nvSpPr>
          <p:spPr>
            <a:xfrm>
              <a:off x="5283700" y="1583475"/>
              <a:ext cx="212700" cy="76975"/>
            </a:xfrm>
            <a:custGeom>
              <a:avLst/>
              <a:gdLst/>
              <a:ahLst/>
              <a:cxnLst/>
              <a:rect l="l" t="t" r="r" b="b"/>
              <a:pathLst>
                <a:path w="8508" h="3079" extrusionOk="0">
                  <a:moveTo>
                    <a:pt x="437" y="1"/>
                  </a:moveTo>
                  <a:lnTo>
                    <a:pt x="134" y="90"/>
                  </a:lnTo>
                  <a:lnTo>
                    <a:pt x="1" y="1825"/>
                  </a:lnTo>
                  <a:lnTo>
                    <a:pt x="8278" y="3078"/>
                  </a:lnTo>
                  <a:lnTo>
                    <a:pt x="8507" y="1683"/>
                  </a:lnTo>
                  <a:lnTo>
                    <a:pt x="437" y="1"/>
                  </a:lnTo>
                  <a:close/>
                </a:path>
              </a:pathLst>
            </a:custGeom>
            <a:solidFill>
              <a:srgbClr val="F37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6"/>
            <p:cNvSpPr/>
            <p:nvPr/>
          </p:nvSpPr>
          <p:spPr>
            <a:xfrm>
              <a:off x="5276825" y="1585700"/>
              <a:ext cx="210850" cy="73625"/>
            </a:xfrm>
            <a:custGeom>
              <a:avLst/>
              <a:gdLst/>
              <a:ahLst/>
              <a:cxnLst/>
              <a:rect l="l" t="t" r="r" b="b"/>
              <a:pathLst>
                <a:path w="8434" h="2945" extrusionOk="0">
                  <a:moveTo>
                    <a:pt x="409" y="1"/>
                  </a:moveTo>
                  <a:lnTo>
                    <a:pt x="0" y="1736"/>
                  </a:lnTo>
                  <a:lnTo>
                    <a:pt x="8293" y="2945"/>
                  </a:lnTo>
                  <a:lnTo>
                    <a:pt x="8433" y="1713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FFD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6"/>
            <p:cNvSpPr/>
            <p:nvPr/>
          </p:nvSpPr>
          <p:spPr>
            <a:xfrm>
              <a:off x="5338400" y="1482425"/>
              <a:ext cx="214550" cy="95125"/>
            </a:xfrm>
            <a:custGeom>
              <a:avLst/>
              <a:gdLst/>
              <a:ahLst/>
              <a:cxnLst/>
              <a:rect l="l" t="t" r="r" b="b"/>
              <a:pathLst>
                <a:path w="8582" h="3805" extrusionOk="0">
                  <a:moveTo>
                    <a:pt x="8359" y="1"/>
                  </a:moveTo>
                  <a:lnTo>
                    <a:pt x="1" y="3612"/>
                  </a:lnTo>
                  <a:lnTo>
                    <a:pt x="216" y="3804"/>
                  </a:lnTo>
                  <a:lnTo>
                    <a:pt x="8521" y="1408"/>
                  </a:lnTo>
                  <a:lnTo>
                    <a:pt x="8582" y="171"/>
                  </a:lnTo>
                  <a:lnTo>
                    <a:pt x="8359" y="1"/>
                  </a:lnTo>
                  <a:close/>
                </a:path>
              </a:pathLst>
            </a:custGeom>
            <a:solidFill>
              <a:srgbClr val="F37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6"/>
            <p:cNvSpPr/>
            <p:nvPr/>
          </p:nvSpPr>
          <p:spPr>
            <a:xfrm>
              <a:off x="5338400" y="1482425"/>
              <a:ext cx="209000" cy="90850"/>
            </a:xfrm>
            <a:custGeom>
              <a:avLst/>
              <a:gdLst/>
              <a:ahLst/>
              <a:cxnLst/>
              <a:rect l="l" t="t" r="r" b="b"/>
              <a:pathLst>
                <a:path w="8360" h="3634" extrusionOk="0">
                  <a:moveTo>
                    <a:pt x="8359" y="1"/>
                  </a:moveTo>
                  <a:lnTo>
                    <a:pt x="282" y="1802"/>
                  </a:lnTo>
                  <a:lnTo>
                    <a:pt x="1" y="3633"/>
                  </a:lnTo>
                  <a:lnTo>
                    <a:pt x="1" y="3633"/>
                  </a:lnTo>
                  <a:lnTo>
                    <a:pt x="8299" y="1239"/>
                  </a:lnTo>
                  <a:lnTo>
                    <a:pt x="8359" y="1"/>
                  </a:lnTo>
                  <a:close/>
                </a:path>
              </a:pathLst>
            </a:custGeom>
            <a:solidFill>
              <a:srgbClr val="FFD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6"/>
            <p:cNvSpPr/>
            <p:nvPr/>
          </p:nvSpPr>
          <p:spPr>
            <a:xfrm>
              <a:off x="5260125" y="1439400"/>
              <a:ext cx="115000" cy="130175"/>
            </a:xfrm>
            <a:custGeom>
              <a:avLst/>
              <a:gdLst/>
              <a:ahLst/>
              <a:cxnLst/>
              <a:rect l="l" t="t" r="r" b="b"/>
              <a:pathLst>
                <a:path w="4600" h="5207" extrusionOk="0">
                  <a:moveTo>
                    <a:pt x="3598" y="0"/>
                  </a:moveTo>
                  <a:lnTo>
                    <a:pt x="1" y="3672"/>
                  </a:lnTo>
                  <a:lnTo>
                    <a:pt x="965" y="5207"/>
                  </a:lnTo>
                  <a:lnTo>
                    <a:pt x="4600" y="1075"/>
                  </a:lnTo>
                  <a:lnTo>
                    <a:pt x="3799" y="38"/>
                  </a:lnTo>
                  <a:lnTo>
                    <a:pt x="3598" y="0"/>
                  </a:lnTo>
                  <a:close/>
                </a:path>
              </a:pathLst>
            </a:custGeom>
            <a:solidFill>
              <a:srgbClr val="F37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6"/>
            <p:cNvSpPr/>
            <p:nvPr/>
          </p:nvSpPr>
          <p:spPr>
            <a:xfrm>
              <a:off x="5256625" y="1439400"/>
              <a:ext cx="111825" cy="124625"/>
            </a:xfrm>
            <a:custGeom>
              <a:avLst/>
              <a:gdLst/>
              <a:ahLst/>
              <a:cxnLst/>
              <a:rect l="l" t="t" r="r" b="b"/>
              <a:pathLst>
                <a:path w="4473" h="4985" extrusionOk="0">
                  <a:moveTo>
                    <a:pt x="3738" y="0"/>
                  </a:moveTo>
                  <a:lnTo>
                    <a:pt x="0" y="3457"/>
                  </a:lnTo>
                  <a:lnTo>
                    <a:pt x="958" y="4984"/>
                  </a:lnTo>
                  <a:lnTo>
                    <a:pt x="4473" y="1010"/>
                  </a:lnTo>
                  <a:lnTo>
                    <a:pt x="3738" y="0"/>
                  </a:lnTo>
                  <a:close/>
                </a:path>
              </a:pathLst>
            </a:custGeom>
            <a:solidFill>
              <a:srgbClr val="FFD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6"/>
            <p:cNvSpPr/>
            <p:nvPr/>
          </p:nvSpPr>
          <p:spPr>
            <a:xfrm>
              <a:off x="5829000" y="1255075"/>
              <a:ext cx="101250" cy="85325"/>
            </a:xfrm>
            <a:custGeom>
              <a:avLst/>
              <a:gdLst/>
              <a:ahLst/>
              <a:cxnLst/>
              <a:rect l="l" t="t" r="r" b="b"/>
              <a:pathLst>
                <a:path w="4050" h="3413" extrusionOk="0">
                  <a:moveTo>
                    <a:pt x="0" y="1"/>
                  </a:moveTo>
                  <a:lnTo>
                    <a:pt x="778" y="2197"/>
                  </a:lnTo>
                  <a:lnTo>
                    <a:pt x="4050" y="3413"/>
                  </a:lnTo>
                  <a:lnTo>
                    <a:pt x="3270" y="1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C1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6"/>
            <p:cNvSpPr/>
            <p:nvPr/>
          </p:nvSpPr>
          <p:spPr>
            <a:xfrm>
              <a:off x="6179775" y="1433825"/>
              <a:ext cx="157825" cy="80475"/>
            </a:xfrm>
            <a:custGeom>
              <a:avLst/>
              <a:gdLst/>
              <a:ahLst/>
              <a:cxnLst/>
              <a:rect l="l" t="t" r="r" b="b"/>
              <a:pathLst>
                <a:path w="6313" h="3219" extrusionOk="0">
                  <a:moveTo>
                    <a:pt x="1" y="1"/>
                  </a:moveTo>
                  <a:lnTo>
                    <a:pt x="654" y="1069"/>
                  </a:lnTo>
                  <a:lnTo>
                    <a:pt x="6312" y="3219"/>
                  </a:lnTo>
                  <a:lnTo>
                    <a:pt x="4748" y="10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43764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56"/>
            <p:cNvSpPr/>
            <p:nvPr/>
          </p:nvSpPr>
          <p:spPr>
            <a:xfrm>
              <a:off x="6059450" y="1551925"/>
              <a:ext cx="167075" cy="185625"/>
            </a:xfrm>
            <a:custGeom>
              <a:avLst/>
              <a:gdLst/>
              <a:ahLst/>
              <a:cxnLst/>
              <a:rect l="l" t="t" r="r" b="b"/>
              <a:pathLst>
                <a:path w="6683" h="7425" extrusionOk="0">
                  <a:moveTo>
                    <a:pt x="2069" y="1"/>
                  </a:moveTo>
                  <a:lnTo>
                    <a:pt x="1" y="5764"/>
                  </a:lnTo>
                  <a:lnTo>
                    <a:pt x="4605" y="7425"/>
                  </a:lnTo>
                  <a:lnTo>
                    <a:pt x="6683" y="1663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rgbClr val="4C1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56"/>
            <p:cNvSpPr/>
            <p:nvPr/>
          </p:nvSpPr>
          <p:spPr>
            <a:xfrm>
              <a:off x="6082650" y="1574350"/>
              <a:ext cx="127375" cy="143550"/>
            </a:xfrm>
            <a:custGeom>
              <a:avLst/>
              <a:gdLst/>
              <a:ahLst/>
              <a:cxnLst/>
              <a:rect l="l" t="t" r="r" b="b"/>
              <a:pathLst>
                <a:path w="5095" h="5742" extrusionOk="0">
                  <a:moveTo>
                    <a:pt x="1616" y="1"/>
                  </a:moveTo>
                  <a:lnTo>
                    <a:pt x="0" y="4488"/>
                  </a:lnTo>
                  <a:lnTo>
                    <a:pt x="3478" y="5741"/>
                  </a:lnTo>
                  <a:lnTo>
                    <a:pt x="5094" y="1256"/>
                  </a:lnTo>
                  <a:lnTo>
                    <a:pt x="1616" y="1"/>
                  </a:lnTo>
                  <a:close/>
                </a:path>
              </a:pathLst>
            </a:custGeom>
            <a:solidFill>
              <a:srgbClr val="FF8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56"/>
            <p:cNvSpPr/>
            <p:nvPr/>
          </p:nvSpPr>
          <p:spPr>
            <a:xfrm>
              <a:off x="6085225" y="1580500"/>
              <a:ext cx="114950" cy="129425"/>
            </a:xfrm>
            <a:custGeom>
              <a:avLst/>
              <a:gdLst/>
              <a:ahLst/>
              <a:cxnLst/>
              <a:rect l="l" t="t" r="r" b="b"/>
              <a:pathLst>
                <a:path w="4598" h="5177" extrusionOk="0">
                  <a:moveTo>
                    <a:pt x="1462" y="0"/>
                  </a:moveTo>
                  <a:lnTo>
                    <a:pt x="0" y="4043"/>
                  </a:lnTo>
                  <a:lnTo>
                    <a:pt x="3138" y="5177"/>
                  </a:lnTo>
                  <a:lnTo>
                    <a:pt x="4598" y="1134"/>
                  </a:lnTo>
                  <a:lnTo>
                    <a:pt x="1462" y="0"/>
                  </a:lnTo>
                  <a:close/>
                </a:path>
              </a:pathLst>
            </a:custGeom>
            <a:solidFill>
              <a:srgbClr val="774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56"/>
            <p:cNvSpPr/>
            <p:nvPr/>
          </p:nvSpPr>
          <p:spPr>
            <a:xfrm>
              <a:off x="6121175" y="1581025"/>
              <a:ext cx="52900" cy="131875"/>
            </a:xfrm>
            <a:custGeom>
              <a:avLst/>
              <a:gdLst/>
              <a:ahLst/>
              <a:cxnLst/>
              <a:rect l="l" t="t" r="r" b="b"/>
              <a:pathLst>
                <a:path w="2116" h="5275" extrusionOk="0">
                  <a:moveTo>
                    <a:pt x="1878" y="1"/>
                  </a:moveTo>
                  <a:lnTo>
                    <a:pt x="0" y="5127"/>
                  </a:lnTo>
                  <a:lnTo>
                    <a:pt x="239" y="5275"/>
                  </a:lnTo>
                  <a:lnTo>
                    <a:pt x="2115" y="150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rgbClr val="4C1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56"/>
            <p:cNvSpPr/>
            <p:nvPr/>
          </p:nvSpPr>
          <p:spPr>
            <a:xfrm>
              <a:off x="6097625" y="1621650"/>
              <a:ext cx="99625" cy="38225"/>
            </a:xfrm>
            <a:custGeom>
              <a:avLst/>
              <a:gdLst/>
              <a:ahLst/>
              <a:cxnLst/>
              <a:rect l="l" t="t" r="r" b="b"/>
              <a:pathLst>
                <a:path w="3985" h="1529" extrusionOk="0">
                  <a:moveTo>
                    <a:pt x="127" y="1"/>
                  </a:moveTo>
                  <a:lnTo>
                    <a:pt x="1" y="254"/>
                  </a:lnTo>
                  <a:lnTo>
                    <a:pt x="3851" y="1528"/>
                  </a:lnTo>
                  <a:lnTo>
                    <a:pt x="3984" y="1277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4C1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56"/>
            <p:cNvSpPr/>
            <p:nvPr/>
          </p:nvSpPr>
          <p:spPr>
            <a:xfrm>
              <a:off x="5644150" y="1732725"/>
              <a:ext cx="6700" cy="9650"/>
            </a:xfrm>
            <a:custGeom>
              <a:avLst/>
              <a:gdLst/>
              <a:ahLst/>
              <a:cxnLst/>
              <a:rect l="l" t="t" r="r" b="b"/>
              <a:pathLst>
                <a:path w="268" h="386" extrusionOk="0">
                  <a:moveTo>
                    <a:pt x="134" y="1"/>
                  </a:moveTo>
                  <a:cubicBezTo>
                    <a:pt x="59" y="1"/>
                    <a:pt x="1" y="90"/>
                    <a:pt x="1" y="193"/>
                  </a:cubicBezTo>
                  <a:cubicBezTo>
                    <a:pt x="1" y="305"/>
                    <a:pt x="59" y="385"/>
                    <a:pt x="134" y="385"/>
                  </a:cubicBezTo>
                  <a:cubicBezTo>
                    <a:pt x="207" y="385"/>
                    <a:pt x="268" y="305"/>
                    <a:pt x="268" y="193"/>
                  </a:cubicBezTo>
                  <a:cubicBezTo>
                    <a:pt x="268" y="90"/>
                    <a:pt x="207" y="1"/>
                    <a:pt x="134" y="1"/>
                  </a:cubicBezTo>
                  <a:close/>
                </a:path>
              </a:pathLst>
            </a:custGeom>
            <a:solidFill>
              <a:srgbClr val="4C1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56"/>
            <p:cNvSpPr/>
            <p:nvPr/>
          </p:nvSpPr>
          <p:spPr>
            <a:xfrm>
              <a:off x="5890175" y="1753175"/>
              <a:ext cx="8175" cy="9400"/>
            </a:xfrm>
            <a:custGeom>
              <a:avLst/>
              <a:gdLst/>
              <a:ahLst/>
              <a:cxnLst/>
              <a:rect l="l" t="t" r="r" b="b"/>
              <a:pathLst>
                <a:path w="327" h="376" extrusionOk="0">
                  <a:moveTo>
                    <a:pt x="201" y="1"/>
                  </a:moveTo>
                  <a:cubicBezTo>
                    <a:pt x="139" y="1"/>
                    <a:pt x="69" y="56"/>
                    <a:pt x="38" y="138"/>
                  </a:cubicBezTo>
                  <a:cubicBezTo>
                    <a:pt x="1" y="243"/>
                    <a:pt x="22" y="340"/>
                    <a:pt x="90" y="368"/>
                  </a:cubicBezTo>
                  <a:cubicBezTo>
                    <a:pt x="102" y="373"/>
                    <a:pt x="114" y="376"/>
                    <a:pt x="127" y="376"/>
                  </a:cubicBezTo>
                  <a:cubicBezTo>
                    <a:pt x="186" y="376"/>
                    <a:pt x="251" y="321"/>
                    <a:pt x="282" y="235"/>
                  </a:cubicBezTo>
                  <a:cubicBezTo>
                    <a:pt x="327" y="138"/>
                    <a:pt x="296" y="35"/>
                    <a:pt x="230" y="5"/>
                  </a:cubicBezTo>
                  <a:cubicBezTo>
                    <a:pt x="221" y="2"/>
                    <a:pt x="211" y="1"/>
                    <a:pt x="201" y="1"/>
                  </a:cubicBezTo>
                  <a:close/>
                </a:path>
              </a:pathLst>
            </a:custGeom>
            <a:solidFill>
              <a:srgbClr val="4C1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56"/>
            <p:cNvSpPr/>
            <p:nvPr/>
          </p:nvSpPr>
          <p:spPr>
            <a:xfrm>
              <a:off x="5913725" y="1644825"/>
              <a:ext cx="8175" cy="9425"/>
            </a:xfrm>
            <a:custGeom>
              <a:avLst/>
              <a:gdLst/>
              <a:ahLst/>
              <a:cxnLst/>
              <a:rect l="l" t="t" r="r" b="b"/>
              <a:pathLst>
                <a:path w="327" h="377" extrusionOk="0">
                  <a:moveTo>
                    <a:pt x="201" y="1"/>
                  </a:moveTo>
                  <a:cubicBezTo>
                    <a:pt x="142" y="1"/>
                    <a:pt x="75" y="57"/>
                    <a:pt x="38" y="142"/>
                  </a:cubicBezTo>
                  <a:cubicBezTo>
                    <a:pt x="0" y="238"/>
                    <a:pt x="22" y="341"/>
                    <a:pt x="97" y="371"/>
                  </a:cubicBezTo>
                  <a:cubicBezTo>
                    <a:pt x="107" y="375"/>
                    <a:pt x="118" y="377"/>
                    <a:pt x="129" y="377"/>
                  </a:cubicBezTo>
                  <a:cubicBezTo>
                    <a:pt x="191" y="377"/>
                    <a:pt x="259" y="325"/>
                    <a:pt x="289" y="238"/>
                  </a:cubicBezTo>
                  <a:cubicBezTo>
                    <a:pt x="326" y="142"/>
                    <a:pt x="305" y="39"/>
                    <a:pt x="237" y="8"/>
                  </a:cubicBezTo>
                  <a:cubicBezTo>
                    <a:pt x="226" y="3"/>
                    <a:pt x="213" y="1"/>
                    <a:pt x="201" y="1"/>
                  </a:cubicBezTo>
                  <a:close/>
                </a:path>
              </a:pathLst>
            </a:custGeom>
            <a:solidFill>
              <a:srgbClr val="4C1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56"/>
            <p:cNvSpPr/>
            <p:nvPr/>
          </p:nvSpPr>
          <p:spPr>
            <a:xfrm>
              <a:off x="5647275" y="1770725"/>
              <a:ext cx="6700" cy="9675"/>
            </a:xfrm>
            <a:custGeom>
              <a:avLst/>
              <a:gdLst/>
              <a:ahLst/>
              <a:cxnLst/>
              <a:rect l="l" t="t" r="r" b="b"/>
              <a:pathLst>
                <a:path w="268" h="387" extrusionOk="0">
                  <a:moveTo>
                    <a:pt x="134" y="1"/>
                  </a:moveTo>
                  <a:cubicBezTo>
                    <a:pt x="61" y="1"/>
                    <a:pt x="0" y="83"/>
                    <a:pt x="0" y="193"/>
                  </a:cubicBezTo>
                  <a:cubicBezTo>
                    <a:pt x="0" y="298"/>
                    <a:pt x="61" y="387"/>
                    <a:pt x="134" y="387"/>
                  </a:cubicBezTo>
                  <a:cubicBezTo>
                    <a:pt x="208" y="387"/>
                    <a:pt x="267" y="298"/>
                    <a:pt x="267" y="193"/>
                  </a:cubicBezTo>
                  <a:cubicBezTo>
                    <a:pt x="267" y="83"/>
                    <a:pt x="208" y="1"/>
                    <a:pt x="134" y="1"/>
                  </a:cubicBezTo>
                  <a:close/>
                </a:path>
              </a:pathLst>
            </a:custGeom>
            <a:solidFill>
              <a:srgbClr val="4C1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56"/>
            <p:cNvSpPr/>
            <p:nvPr/>
          </p:nvSpPr>
          <p:spPr>
            <a:xfrm>
              <a:off x="5316325" y="1780725"/>
              <a:ext cx="5775" cy="4925"/>
            </a:xfrm>
            <a:custGeom>
              <a:avLst/>
              <a:gdLst/>
              <a:ahLst/>
              <a:cxnLst/>
              <a:rect l="l" t="t" r="r" b="b"/>
              <a:pathLst>
                <a:path w="231" h="197" extrusionOk="0">
                  <a:moveTo>
                    <a:pt x="115" y="0"/>
                  </a:moveTo>
                  <a:cubicBezTo>
                    <a:pt x="76" y="0"/>
                    <a:pt x="39" y="22"/>
                    <a:pt x="22" y="60"/>
                  </a:cubicBezTo>
                  <a:cubicBezTo>
                    <a:pt x="1" y="104"/>
                    <a:pt x="22" y="165"/>
                    <a:pt x="75" y="186"/>
                  </a:cubicBezTo>
                  <a:cubicBezTo>
                    <a:pt x="91" y="193"/>
                    <a:pt x="107" y="197"/>
                    <a:pt x="123" y="197"/>
                  </a:cubicBezTo>
                  <a:cubicBezTo>
                    <a:pt x="159" y="197"/>
                    <a:pt x="193" y="178"/>
                    <a:pt x="209" y="142"/>
                  </a:cubicBezTo>
                  <a:cubicBezTo>
                    <a:pt x="230" y="97"/>
                    <a:pt x="209" y="39"/>
                    <a:pt x="156" y="8"/>
                  </a:cubicBezTo>
                  <a:cubicBezTo>
                    <a:pt x="142" y="3"/>
                    <a:pt x="128" y="0"/>
                    <a:pt x="115" y="0"/>
                  </a:cubicBezTo>
                  <a:close/>
                </a:path>
              </a:pathLst>
            </a:custGeom>
            <a:solidFill>
              <a:srgbClr val="4C1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56"/>
            <p:cNvSpPr/>
            <p:nvPr/>
          </p:nvSpPr>
          <p:spPr>
            <a:xfrm>
              <a:off x="5340450" y="1675050"/>
              <a:ext cx="6700" cy="9700"/>
            </a:xfrm>
            <a:custGeom>
              <a:avLst/>
              <a:gdLst/>
              <a:ahLst/>
              <a:cxnLst/>
              <a:rect l="l" t="t" r="r" b="b"/>
              <a:pathLst>
                <a:path w="268" h="388" extrusionOk="0">
                  <a:moveTo>
                    <a:pt x="134" y="1"/>
                  </a:moveTo>
                  <a:cubicBezTo>
                    <a:pt x="59" y="1"/>
                    <a:pt x="0" y="90"/>
                    <a:pt x="0" y="193"/>
                  </a:cubicBezTo>
                  <a:cubicBezTo>
                    <a:pt x="0" y="305"/>
                    <a:pt x="59" y="387"/>
                    <a:pt x="134" y="387"/>
                  </a:cubicBezTo>
                  <a:cubicBezTo>
                    <a:pt x="207" y="387"/>
                    <a:pt x="267" y="305"/>
                    <a:pt x="267" y="193"/>
                  </a:cubicBezTo>
                  <a:cubicBezTo>
                    <a:pt x="267" y="90"/>
                    <a:pt x="207" y="1"/>
                    <a:pt x="134" y="1"/>
                  </a:cubicBezTo>
                  <a:close/>
                </a:path>
              </a:pathLst>
            </a:custGeom>
            <a:solidFill>
              <a:srgbClr val="4C1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56"/>
            <p:cNvSpPr/>
            <p:nvPr/>
          </p:nvSpPr>
          <p:spPr>
            <a:xfrm>
              <a:off x="5288525" y="1603100"/>
              <a:ext cx="6700" cy="9875"/>
            </a:xfrm>
            <a:custGeom>
              <a:avLst/>
              <a:gdLst/>
              <a:ahLst/>
              <a:cxnLst/>
              <a:rect l="l" t="t" r="r" b="b"/>
              <a:pathLst>
                <a:path w="268" h="395" extrusionOk="0">
                  <a:moveTo>
                    <a:pt x="134" y="1"/>
                  </a:moveTo>
                  <a:cubicBezTo>
                    <a:pt x="59" y="1"/>
                    <a:pt x="0" y="90"/>
                    <a:pt x="0" y="195"/>
                  </a:cubicBezTo>
                  <a:cubicBezTo>
                    <a:pt x="0" y="305"/>
                    <a:pt x="59" y="394"/>
                    <a:pt x="134" y="394"/>
                  </a:cubicBezTo>
                  <a:cubicBezTo>
                    <a:pt x="208" y="394"/>
                    <a:pt x="267" y="305"/>
                    <a:pt x="267" y="195"/>
                  </a:cubicBezTo>
                  <a:cubicBezTo>
                    <a:pt x="267" y="90"/>
                    <a:pt x="208" y="1"/>
                    <a:pt x="134" y="1"/>
                  </a:cubicBezTo>
                  <a:close/>
                </a:path>
              </a:pathLst>
            </a:custGeom>
            <a:solidFill>
              <a:srgbClr val="4C1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56"/>
            <p:cNvSpPr/>
            <p:nvPr/>
          </p:nvSpPr>
          <p:spPr>
            <a:xfrm>
              <a:off x="5273475" y="1528575"/>
              <a:ext cx="6700" cy="9675"/>
            </a:xfrm>
            <a:custGeom>
              <a:avLst/>
              <a:gdLst/>
              <a:ahLst/>
              <a:cxnLst/>
              <a:rect l="l" t="t" r="r" b="b"/>
              <a:pathLst>
                <a:path w="268" h="387" extrusionOk="0">
                  <a:moveTo>
                    <a:pt x="134" y="0"/>
                  </a:moveTo>
                  <a:cubicBezTo>
                    <a:pt x="61" y="0"/>
                    <a:pt x="1" y="82"/>
                    <a:pt x="1" y="194"/>
                  </a:cubicBezTo>
                  <a:cubicBezTo>
                    <a:pt x="1" y="298"/>
                    <a:pt x="61" y="387"/>
                    <a:pt x="134" y="387"/>
                  </a:cubicBezTo>
                  <a:cubicBezTo>
                    <a:pt x="209" y="387"/>
                    <a:pt x="268" y="298"/>
                    <a:pt x="268" y="194"/>
                  </a:cubicBezTo>
                  <a:cubicBezTo>
                    <a:pt x="268" y="82"/>
                    <a:pt x="209" y="0"/>
                    <a:pt x="134" y="0"/>
                  </a:cubicBezTo>
                  <a:close/>
                </a:path>
              </a:pathLst>
            </a:custGeom>
            <a:solidFill>
              <a:srgbClr val="4C1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56"/>
            <p:cNvSpPr/>
            <p:nvPr/>
          </p:nvSpPr>
          <p:spPr>
            <a:xfrm>
              <a:off x="5471500" y="1640400"/>
              <a:ext cx="6350" cy="6300"/>
            </a:xfrm>
            <a:custGeom>
              <a:avLst/>
              <a:gdLst/>
              <a:ahLst/>
              <a:cxnLst/>
              <a:rect l="l" t="t" r="r" b="b"/>
              <a:pathLst>
                <a:path w="254" h="252" extrusionOk="0">
                  <a:moveTo>
                    <a:pt x="127" y="0"/>
                  </a:moveTo>
                  <a:cubicBezTo>
                    <a:pt x="54" y="0"/>
                    <a:pt x="0" y="59"/>
                    <a:pt x="0" y="127"/>
                  </a:cubicBezTo>
                  <a:cubicBezTo>
                    <a:pt x="0" y="192"/>
                    <a:pt x="54" y="251"/>
                    <a:pt x="127" y="251"/>
                  </a:cubicBezTo>
                  <a:cubicBezTo>
                    <a:pt x="201" y="251"/>
                    <a:pt x="253" y="192"/>
                    <a:pt x="253" y="127"/>
                  </a:cubicBezTo>
                  <a:cubicBezTo>
                    <a:pt x="253" y="59"/>
                    <a:pt x="201" y="0"/>
                    <a:pt x="127" y="0"/>
                  </a:cubicBezTo>
                  <a:close/>
                </a:path>
              </a:pathLst>
            </a:custGeom>
            <a:solidFill>
              <a:srgbClr val="4C1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56"/>
            <p:cNvSpPr/>
            <p:nvPr/>
          </p:nvSpPr>
          <p:spPr>
            <a:xfrm>
              <a:off x="5531800" y="1498000"/>
              <a:ext cx="6475" cy="6125"/>
            </a:xfrm>
            <a:custGeom>
              <a:avLst/>
              <a:gdLst/>
              <a:ahLst/>
              <a:cxnLst/>
              <a:rect l="l" t="t" r="r" b="b"/>
              <a:pathLst>
                <a:path w="259" h="245" extrusionOk="0">
                  <a:moveTo>
                    <a:pt x="125" y="0"/>
                  </a:moveTo>
                  <a:cubicBezTo>
                    <a:pt x="59" y="0"/>
                    <a:pt x="0" y="52"/>
                    <a:pt x="0" y="118"/>
                  </a:cubicBezTo>
                  <a:cubicBezTo>
                    <a:pt x="0" y="193"/>
                    <a:pt x="59" y="244"/>
                    <a:pt x="125" y="244"/>
                  </a:cubicBezTo>
                  <a:cubicBezTo>
                    <a:pt x="200" y="244"/>
                    <a:pt x="258" y="193"/>
                    <a:pt x="258" y="118"/>
                  </a:cubicBezTo>
                  <a:cubicBezTo>
                    <a:pt x="258" y="52"/>
                    <a:pt x="200" y="0"/>
                    <a:pt x="125" y="0"/>
                  </a:cubicBezTo>
                  <a:close/>
                </a:path>
              </a:pathLst>
            </a:custGeom>
            <a:solidFill>
              <a:srgbClr val="4C1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56"/>
            <p:cNvSpPr/>
            <p:nvPr/>
          </p:nvSpPr>
          <p:spPr>
            <a:xfrm>
              <a:off x="5354700" y="1540625"/>
              <a:ext cx="6500" cy="6350"/>
            </a:xfrm>
            <a:custGeom>
              <a:avLst/>
              <a:gdLst/>
              <a:ahLst/>
              <a:cxnLst/>
              <a:rect l="l" t="t" r="r" b="b"/>
              <a:pathLst>
                <a:path w="260" h="254" extrusionOk="0">
                  <a:moveTo>
                    <a:pt x="126" y="1"/>
                  </a:moveTo>
                  <a:cubicBezTo>
                    <a:pt x="61" y="1"/>
                    <a:pt x="0" y="59"/>
                    <a:pt x="0" y="127"/>
                  </a:cubicBezTo>
                  <a:cubicBezTo>
                    <a:pt x="0" y="193"/>
                    <a:pt x="61" y="253"/>
                    <a:pt x="126" y="253"/>
                  </a:cubicBezTo>
                  <a:cubicBezTo>
                    <a:pt x="201" y="253"/>
                    <a:pt x="260" y="193"/>
                    <a:pt x="260" y="127"/>
                  </a:cubicBezTo>
                  <a:cubicBezTo>
                    <a:pt x="260" y="59"/>
                    <a:pt x="201" y="1"/>
                    <a:pt x="126" y="1"/>
                  </a:cubicBezTo>
                  <a:close/>
                </a:path>
              </a:pathLst>
            </a:custGeom>
            <a:solidFill>
              <a:srgbClr val="4C1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56"/>
            <p:cNvSpPr/>
            <p:nvPr/>
          </p:nvSpPr>
          <p:spPr>
            <a:xfrm>
              <a:off x="5348225" y="1455550"/>
              <a:ext cx="6475" cy="6300"/>
            </a:xfrm>
            <a:custGeom>
              <a:avLst/>
              <a:gdLst/>
              <a:ahLst/>
              <a:cxnLst/>
              <a:rect l="l" t="t" r="r" b="b"/>
              <a:pathLst>
                <a:path w="259" h="252" extrusionOk="0">
                  <a:moveTo>
                    <a:pt x="134" y="0"/>
                  </a:moveTo>
                  <a:cubicBezTo>
                    <a:pt x="60" y="0"/>
                    <a:pt x="1" y="59"/>
                    <a:pt x="1" y="125"/>
                  </a:cubicBezTo>
                  <a:cubicBezTo>
                    <a:pt x="1" y="193"/>
                    <a:pt x="60" y="251"/>
                    <a:pt x="134" y="251"/>
                  </a:cubicBezTo>
                  <a:cubicBezTo>
                    <a:pt x="200" y="251"/>
                    <a:pt x="259" y="193"/>
                    <a:pt x="259" y="125"/>
                  </a:cubicBezTo>
                  <a:cubicBezTo>
                    <a:pt x="259" y="59"/>
                    <a:pt x="200" y="0"/>
                    <a:pt x="134" y="0"/>
                  </a:cubicBezTo>
                  <a:close/>
                </a:path>
              </a:pathLst>
            </a:custGeom>
            <a:solidFill>
              <a:srgbClr val="4C1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56"/>
            <p:cNvSpPr/>
            <p:nvPr/>
          </p:nvSpPr>
          <p:spPr>
            <a:xfrm>
              <a:off x="5390100" y="1379500"/>
              <a:ext cx="6525" cy="6350"/>
            </a:xfrm>
            <a:custGeom>
              <a:avLst/>
              <a:gdLst/>
              <a:ahLst/>
              <a:cxnLst/>
              <a:rect l="l" t="t" r="r" b="b"/>
              <a:pathLst>
                <a:path w="261" h="254" extrusionOk="0">
                  <a:moveTo>
                    <a:pt x="134" y="1"/>
                  </a:moveTo>
                  <a:cubicBezTo>
                    <a:pt x="61" y="1"/>
                    <a:pt x="1" y="61"/>
                    <a:pt x="1" y="127"/>
                  </a:cubicBezTo>
                  <a:cubicBezTo>
                    <a:pt x="1" y="195"/>
                    <a:pt x="61" y="253"/>
                    <a:pt x="134" y="253"/>
                  </a:cubicBezTo>
                  <a:cubicBezTo>
                    <a:pt x="202" y="253"/>
                    <a:pt x="261" y="195"/>
                    <a:pt x="261" y="127"/>
                  </a:cubicBezTo>
                  <a:cubicBezTo>
                    <a:pt x="261" y="61"/>
                    <a:pt x="202" y="1"/>
                    <a:pt x="134" y="1"/>
                  </a:cubicBezTo>
                  <a:close/>
                </a:path>
              </a:pathLst>
            </a:custGeom>
            <a:solidFill>
              <a:srgbClr val="4C1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56"/>
            <p:cNvSpPr/>
            <p:nvPr/>
          </p:nvSpPr>
          <p:spPr>
            <a:xfrm>
              <a:off x="5467625" y="1406025"/>
              <a:ext cx="6350" cy="6150"/>
            </a:xfrm>
            <a:custGeom>
              <a:avLst/>
              <a:gdLst/>
              <a:ahLst/>
              <a:cxnLst/>
              <a:rect l="l" t="t" r="r" b="b"/>
              <a:pathLst>
                <a:path w="254" h="246" extrusionOk="0">
                  <a:moveTo>
                    <a:pt x="127" y="0"/>
                  </a:moveTo>
                  <a:cubicBezTo>
                    <a:pt x="52" y="0"/>
                    <a:pt x="0" y="52"/>
                    <a:pt x="0" y="127"/>
                  </a:cubicBezTo>
                  <a:cubicBezTo>
                    <a:pt x="0" y="193"/>
                    <a:pt x="52" y="246"/>
                    <a:pt x="127" y="246"/>
                  </a:cubicBezTo>
                  <a:cubicBezTo>
                    <a:pt x="200" y="246"/>
                    <a:pt x="253" y="193"/>
                    <a:pt x="253" y="127"/>
                  </a:cubicBezTo>
                  <a:cubicBezTo>
                    <a:pt x="253" y="52"/>
                    <a:pt x="200" y="0"/>
                    <a:pt x="127" y="0"/>
                  </a:cubicBezTo>
                  <a:close/>
                </a:path>
              </a:pathLst>
            </a:custGeom>
            <a:solidFill>
              <a:srgbClr val="4C1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56"/>
            <p:cNvSpPr/>
            <p:nvPr/>
          </p:nvSpPr>
          <p:spPr>
            <a:xfrm>
              <a:off x="5842525" y="1256425"/>
              <a:ext cx="87725" cy="83975"/>
            </a:xfrm>
            <a:custGeom>
              <a:avLst/>
              <a:gdLst/>
              <a:ahLst/>
              <a:cxnLst/>
              <a:rect l="l" t="t" r="r" b="b"/>
              <a:pathLst>
                <a:path w="3509" h="3359" extrusionOk="0">
                  <a:moveTo>
                    <a:pt x="305" y="0"/>
                  </a:moveTo>
                  <a:lnTo>
                    <a:pt x="0" y="148"/>
                  </a:lnTo>
                  <a:lnTo>
                    <a:pt x="2485" y="1549"/>
                  </a:lnTo>
                  <a:lnTo>
                    <a:pt x="3071" y="3195"/>
                  </a:lnTo>
                  <a:lnTo>
                    <a:pt x="3509" y="3359"/>
                  </a:lnTo>
                  <a:lnTo>
                    <a:pt x="3509" y="3359"/>
                  </a:lnTo>
                  <a:lnTo>
                    <a:pt x="2729" y="1164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37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56"/>
            <p:cNvSpPr/>
            <p:nvPr/>
          </p:nvSpPr>
          <p:spPr>
            <a:xfrm>
              <a:off x="6172925" y="1412150"/>
              <a:ext cx="164325" cy="66375"/>
            </a:xfrm>
            <a:custGeom>
              <a:avLst/>
              <a:gdLst/>
              <a:ahLst/>
              <a:cxnLst/>
              <a:rect l="l" t="t" r="r" b="b"/>
              <a:pathLst>
                <a:path w="6573" h="2655" extrusionOk="0">
                  <a:moveTo>
                    <a:pt x="1" y="1"/>
                  </a:moveTo>
                  <a:lnTo>
                    <a:pt x="743" y="1008"/>
                  </a:lnTo>
                  <a:lnTo>
                    <a:pt x="6572" y="2655"/>
                  </a:lnTo>
                  <a:lnTo>
                    <a:pt x="4814" y="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3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56"/>
            <p:cNvSpPr/>
            <p:nvPr/>
          </p:nvSpPr>
          <p:spPr>
            <a:xfrm>
              <a:off x="6097625" y="1323525"/>
              <a:ext cx="163400" cy="69350"/>
            </a:xfrm>
            <a:custGeom>
              <a:avLst/>
              <a:gdLst/>
              <a:ahLst/>
              <a:cxnLst/>
              <a:rect l="l" t="t" r="r" b="b"/>
              <a:pathLst>
                <a:path w="6536" h="2774" extrusionOk="0">
                  <a:moveTo>
                    <a:pt x="1" y="0"/>
                  </a:moveTo>
                  <a:lnTo>
                    <a:pt x="757" y="1017"/>
                  </a:lnTo>
                  <a:lnTo>
                    <a:pt x="6535" y="2774"/>
                  </a:lnTo>
                  <a:lnTo>
                    <a:pt x="4748" y="7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D3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56"/>
            <p:cNvSpPr/>
            <p:nvPr/>
          </p:nvSpPr>
          <p:spPr>
            <a:xfrm>
              <a:off x="5961925" y="1344825"/>
              <a:ext cx="149075" cy="100150"/>
            </a:xfrm>
            <a:custGeom>
              <a:avLst/>
              <a:gdLst/>
              <a:ahLst/>
              <a:cxnLst/>
              <a:rect l="l" t="t" r="r" b="b"/>
              <a:pathLst>
                <a:path w="5963" h="4006" extrusionOk="0">
                  <a:moveTo>
                    <a:pt x="0" y="1"/>
                  </a:moveTo>
                  <a:lnTo>
                    <a:pt x="319" y="1877"/>
                  </a:lnTo>
                  <a:lnTo>
                    <a:pt x="5963" y="4006"/>
                  </a:lnTo>
                  <a:lnTo>
                    <a:pt x="5244" y="25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43764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56"/>
            <p:cNvSpPr/>
            <p:nvPr/>
          </p:nvSpPr>
          <p:spPr>
            <a:xfrm>
              <a:off x="5809900" y="1158875"/>
              <a:ext cx="170600" cy="59000"/>
            </a:xfrm>
            <a:custGeom>
              <a:avLst/>
              <a:gdLst/>
              <a:ahLst/>
              <a:cxnLst/>
              <a:rect l="l" t="t" r="r" b="b"/>
              <a:pathLst>
                <a:path w="6824" h="2360" extrusionOk="0">
                  <a:moveTo>
                    <a:pt x="1409" y="1"/>
                  </a:moveTo>
                  <a:lnTo>
                    <a:pt x="1" y="364"/>
                  </a:lnTo>
                  <a:lnTo>
                    <a:pt x="556" y="1750"/>
                  </a:lnTo>
                  <a:lnTo>
                    <a:pt x="971" y="1188"/>
                  </a:lnTo>
                  <a:lnTo>
                    <a:pt x="2959" y="1432"/>
                  </a:lnTo>
                  <a:lnTo>
                    <a:pt x="6823" y="2359"/>
                  </a:lnTo>
                  <a:lnTo>
                    <a:pt x="2455" y="898"/>
                  </a:lnTo>
                  <a:lnTo>
                    <a:pt x="1409" y="1"/>
                  </a:lnTo>
                  <a:close/>
                </a:path>
              </a:pathLst>
            </a:custGeom>
            <a:solidFill>
              <a:srgbClr val="4C1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56"/>
            <p:cNvSpPr/>
            <p:nvPr/>
          </p:nvSpPr>
          <p:spPr>
            <a:xfrm>
              <a:off x="5819350" y="1157775"/>
              <a:ext cx="161150" cy="60100"/>
            </a:xfrm>
            <a:custGeom>
              <a:avLst/>
              <a:gdLst/>
              <a:ahLst/>
              <a:cxnLst/>
              <a:rect l="l" t="t" r="r" b="b"/>
              <a:pathLst>
                <a:path w="6446" h="2404" extrusionOk="0">
                  <a:moveTo>
                    <a:pt x="75" y="0"/>
                  </a:moveTo>
                  <a:lnTo>
                    <a:pt x="0" y="312"/>
                  </a:lnTo>
                  <a:lnTo>
                    <a:pt x="972" y="422"/>
                  </a:lnTo>
                  <a:lnTo>
                    <a:pt x="2061" y="1232"/>
                  </a:lnTo>
                  <a:lnTo>
                    <a:pt x="2433" y="1461"/>
                  </a:lnTo>
                  <a:lnTo>
                    <a:pt x="2581" y="1476"/>
                  </a:lnTo>
                  <a:lnTo>
                    <a:pt x="6445" y="2403"/>
                  </a:lnTo>
                  <a:lnTo>
                    <a:pt x="2195" y="778"/>
                  </a:lnTo>
                  <a:lnTo>
                    <a:pt x="1031" y="45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37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56"/>
            <p:cNvSpPr/>
            <p:nvPr/>
          </p:nvSpPr>
          <p:spPr>
            <a:xfrm>
              <a:off x="5961550" y="1307600"/>
              <a:ext cx="132950" cy="51550"/>
            </a:xfrm>
            <a:custGeom>
              <a:avLst/>
              <a:gdLst/>
              <a:ahLst/>
              <a:cxnLst/>
              <a:rect l="l" t="t" r="r" b="b"/>
              <a:pathLst>
                <a:path w="5318" h="2062" extrusionOk="0">
                  <a:moveTo>
                    <a:pt x="1" y="0"/>
                  </a:moveTo>
                  <a:lnTo>
                    <a:pt x="2404" y="1216"/>
                  </a:lnTo>
                  <a:lnTo>
                    <a:pt x="5318" y="2061"/>
                  </a:lnTo>
                  <a:lnTo>
                    <a:pt x="5318" y="2061"/>
                  </a:lnTo>
                  <a:lnTo>
                    <a:pt x="2381" y="8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7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56"/>
            <p:cNvSpPr/>
            <p:nvPr/>
          </p:nvSpPr>
          <p:spPr>
            <a:xfrm>
              <a:off x="5743700" y="1709900"/>
              <a:ext cx="80125" cy="43225"/>
            </a:xfrm>
            <a:custGeom>
              <a:avLst/>
              <a:gdLst/>
              <a:ahLst/>
              <a:cxnLst/>
              <a:rect l="l" t="t" r="r" b="b"/>
              <a:pathLst>
                <a:path w="3205" h="1729" extrusionOk="0">
                  <a:moveTo>
                    <a:pt x="3160" y="1"/>
                  </a:moveTo>
                  <a:lnTo>
                    <a:pt x="0" y="298"/>
                  </a:lnTo>
                  <a:lnTo>
                    <a:pt x="246" y="1729"/>
                  </a:lnTo>
                  <a:lnTo>
                    <a:pt x="3204" y="1218"/>
                  </a:lnTo>
                  <a:lnTo>
                    <a:pt x="3160" y="1"/>
                  </a:lnTo>
                  <a:close/>
                </a:path>
              </a:pathLst>
            </a:custGeom>
            <a:solidFill>
              <a:srgbClr val="F37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56"/>
            <p:cNvSpPr/>
            <p:nvPr/>
          </p:nvSpPr>
          <p:spPr>
            <a:xfrm>
              <a:off x="6144175" y="1735475"/>
              <a:ext cx="98850" cy="24500"/>
            </a:xfrm>
            <a:custGeom>
              <a:avLst/>
              <a:gdLst/>
              <a:ahLst/>
              <a:cxnLst/>
              <a:rect l="l" t="t" r="r" b="b"/>
              <a:pathLst>
                <a:path w="3954" h="980" extrusionOk="0">
                  <a:moveTo>
                    <a:pt x="237" y="1"/>
                  </a:moveTo>
                  <a:lnTo>
                    <a:pt x="1" y="328"/>
                  </a:lnTo>
                  <a:lnTo>
                    <a:pt x="3954" y="980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4C1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8" name="Google Shape;1868;p56"/>
          <p:cNvGrpSpPr/>
          <p:nvPr/>
        </p:nvGrpSpPr>
        <p:grpSpPr>
          <a:xfrm>
            <a:off x="280463" y="4041340"/>
            <a:ext cx="1075963" cy="283729"/>
            <a:chOff x="6699675" y="3907353"/>
            <a:chExt cx="1075963" cy="283729"/>
          </a:xfrm>
        </p:grpSpPr>
        <p:sp>
          <p:nvSpPr>
            <p:cNvPr id="1869" name="Google Shape;1869;p56"/>
            <p:cNvSpPr/>
            <p:nvPr/>
          </p:nvSpPr>
          <p:spPr>
            <a:xfrm>
              <a:off x="6699675" y="3907353"/>
              <a:ext cx="745679" cy="283729"/>
            </a:xfrm>
            <a:custGeom>
              <a:avLst/>
              <a:gdLst/>
              <a:ahLst/>
              <a:cxnLst/>
              <a:rect l="l" t="t" r="r" b="b"/>
              <a:pathLst>
                <a:path w="117107" h="44559" extrusionOk="0">
                  <a:moveTo>
                    <a:pt x="61404" y="0"/>
                  </a:moveTo>
                  <a:cubicBezTo>
                    <a:pt x="50249" y="0"/>
                    <a:pt x="41010" y="8188"/>
                    <a:pt x="39378" y="18876"/>
                  </a:cubicBezTo>
                  <a:cubicBezTo>
                    <a:pt x="39210" y="18891"/>
                    <a:pt x="39026" y="18904"/>
                    <a:pt x="38846" y="18916"/>
                  </a:cubicBezTo>
                  <a:cubicBezTo>
                    <a:pt x="31563" y="19550"/>
                    <a:pt x="25826" y="24939"/>
                    <a:pt x="24439" y="31756"/>
                  </a:cubicBezTo>
                  <a:cubicBezTo>
                    <a:pt x="22821" y="31361"/>
                    <a:pt x="21145" y="31146"/>
                    <a:pt x="19428" y="31146"/>
                  </a:cubicBezTo>
                  <a:cubicBezTo>
                    <a:pt x="18835" y="31146"/>
                    <a:pt x="18237" y="31171"/>
                    <a:pt x="17635" y="31224"/>
                  </a:cubicBezTo>
                  <a:cubicBezTo>
                    <a:pt x="9423" y="31936"/>
                    <a:pt x="2749" y="37328"/>
                    <a:pt x="0" y="44546"/>
                  </a:cubicBezTo>
                  <a:lnTo>
                    <a:pt x="61289" y="44546"/>
                  </a:lnTo>
                  <a:cubicBezTo>
                    <a:pt x="61326" y="44546"/>
                    <a:pt x="61366" y="44558"/>
                    <a:pt x="61404" y="44558"/>
                  </a:cubicBezTo>
                  <a:cubicBezTo>
                    <a:pt x="61444" y="44558"/>
                    <a:pt x="61481" y="44546"/>
                    <a:pt x="61522" y="44546"/>
                  </a:cubicBezTo>
                  <a:lnTo>
                    <a:pt x="116445" y="44546"/>
                  </a:lnTo>
                  <a:cubicBezTo>
                    <a:pt x="116874" y="42602"/>
                    <a:pt x="117107" y="40565"/>
                    <a:pt x="117107" y="38482"/>
                  </a:cubicBezTo>
                  <a:cubicBezTo>
                    <a:pt x="117107" y="23089"/>
                    <a:pt x="104628" y="10623"/>
                    <a:pt x="89248" y="10623"/>
                  </a:cubicBezTo>
                  <a:cubicBezTo>
                    <a:pt x="86412" y="10623"/>
                    <a:pt x="83678" y="11052"/>
                    <a:pt x="81085" y="11842"/>
                  </a:cubicBezTo>
                  <a:cubicBezTo>
                    <a:pt x="77341" y="4792"/>
                    <a:pt x="69930" y="0"/>
                    <a:pt x="61404" y="0"/>
                  </a:cubicBezTo>
                  <a:close/>
                </a:path>
              </a:pathLst>
            </a:custGeom>
            <a:solidFill>
              <a:srgbClr val="BD3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56"/>
            <p:cNvSpPr/>
            <p:nvPr/>
          </p:nvSpPr>
          <p:spPr>
            <a:xfrm>
              <a:off x="7233821" y="3984889"/>
              <a:ext cx="541817" cy="206192"/>
            </a:xfrm>
            <a:custGeom>
              <a:avLst/>
              <a:gdLst/>
              <a:ahLst/>
              <a:cxnLst/>
              <a:rect l="l" t="t" r="r" b="b"/>
              <a:pathLst>
                <a:path w="85091" h="32382" extrusionOk="0">
                  <a:moveTo>
                    <a:pt x="44612" y="0"/>
                  </a:moveTo>
                  <a:cubicBezTo>
                    <a:pt x="36514" y="0"/>
                    <a:pt x="29803" y="5949"/>
                    <a:pt x="28609" y="13723"/>
                  </a:cubicBezTo>
                  <a:cubicBezTo>
                    <a:pt x="28482" y="13723"/>
                    <a:pt x="28351" y="13736"/>
                    <a:pt x="28221" y="13748"/>
                  </a:cubicBezTo>
                  <a:cubicBezTo>
                    <a:pt x="22934" y="14215"/>
                    <a:pt x="18764" y="18127"/>
                    <a:pt x="17753" y="23077"/>
                  </a:cubicBezTo>
                  <a:cubicBezTo>
                    <a:pt x="16574" y="22787"/>
                    <a:pt x="15352" y="22634"/>
                    <a:pt x="14104" y="22634"/>
                  </a:cubicBezTo>
                  <a:cubicBezTo>
                    <a:pt x="13677" y="22634"/>
                    <a:pt x="13248" y="22652"/>
                    <a:pt x="12815" y="22688"/>
                  </a:cubicBezTo>
                  <a:cubicBezTo>
                    <a:pt x="6842" y="23208"/>
                    <a:pt x="1997" y="27132"/>
                    <a:pt x="0" y="32381"/>
                  </a:cubicBezTo>
                  <a:lnTo>
                    <a:pt x="84611" y="32381"/>
                  </a:lnTo>
                  <a:cubicBezTo>
                    <a:pt x="84922" y="30954"/>
                    <a:pt x="85090" y="29477"/>
                    <a:pt x="85090" y="27962"/>
                  </a:cubicBezTo>
                  <a:cubicBezTo>
                    <a:pt x="85090" y="16780"/>
                    <a:pt x="76032" y="7725"/>
                    <a:pt x="64852" y="7725"/>
                  </a:cubicBezTo>
                  <a:cubicBezTo>
                    <a:pt x="62791" y="7725"/>
                    <a:pt x="60794" y="8036"/>
                    <a:pt x="58928" y="8605"/>
                  </a:cubicBezTo>
                  <a:lnTo>
                    <a:pt x="58916" y="8605"/>
                  </a:lnTo>
                  <a:cubicBezTo>
                    <a:pt x="56195" y="3486"/>
                    <a:pt x="50818" y="0"/>
                    <a:pt x="44612" y="0"/>
                  </a:cubicBezTo>
                  <a:close/>
                </a:path>
              </a:pathLst>
            </a:custGeom>
            <a:solidFill>
              <a:srgbClr val="943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1" name="Google Shape;1871;p56"/>
          <p:cNvGrpSpPr/>
          <p:nvPr/>
        </p:nvGrpSpPr>
        <p:grpSpPr>
          <a:xfrm>
            <a:off x="2814050" y="4134797"/>
            <a:ext cx="585674" cy="190288"/>
            <a:chOff x="8043500" y="4376785"/>
            <a:chExt cx="585674" cy="190288"/>
          </a:xfrm>
        </p:grpSpPr>
        <p:sp>
          <p:nvSpPr>
            <p:cNvPr id="1872" name="Google Shape;1872;p56"/>
            <p:cNvSpPr/>
            <p:nvPr/>
          </p:nvSpPr>
          <p:spPr>
            <a:xfrm>
              <a:off x="8043500" y="4376785"/>
              <a:ext cx="380516" cy="190283"/>
            </a:xfrm>
            <a:custGeom>
              <a:avLst/>
              <a:gdLst/>
              <a:ahLst/>
              <a:cxnLst/>
              <a:rect l="l" t="t" r="r" b="b"/>
              <a:pathLst>
                <a:path w="15418" h="7710" extrusionOk="0">
                  <a:moveTo>
                    <a:pt x="7709" y="1"/>
                  </a:moveTo>
                  <a:cubicBezTo>
                    <a:pt x="3446" y="1"/>
                    <a:pt x="0" y="3449"/>
                    <a:pt x="0" y="7709"/>
                  </a:cubicBezTo>
                  <a:lnTo>
                    <a:pt x="15418" y="7709"/>
                  </a:lnTo>
                  <a:cubicBezTo>
                    <a:pt x="15418" y="3449"/>
                    <a:pt x="11972" y="1"/>
                    <a:pt x="77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56"/>
            <p:cNvSpPr/>
            <p:nvPr/>
          </p:nvSpPr>
          <p:spPr>
            <a:xfrm>
              <a:off x="8341050" y="4422973"/>
              <a:ext cx="288124" cy="144100"/>
            </a:xfrm>
            <a:custGeom>
              <a:avLst/>
              <a:gdLst/>
              <a:ahLst/>
              <a:cxnLst/>
              <a:rect l="l" t="t" r="r" b="b"/>
              <a:pathLst>
                <a:path w="15418" h="7710" extrusionOk="0">
                  <a:moveTo>
                    <a:pt x="7709" y="1"/>
                  </a:moveTo>
                  <a:cubicBezTo>
                    <a:pt x="3446" y="1"/>
                    <a:pt x="0" y="3449"/>
                    <a:pt x="0" y="7709"/>
                  </a:cubicBezTo>
                  <a:lnTo>
                    <a:pt x="15418" y="7709"/>
                  </a:lnTo>
                  <a:cubicBezTo>
                    <a:pt x="15418" y="3449"/>
                    <a:pt x="11972" y="1"/>
                    <a:pt x="77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4" name="Google Shape;1874;p56"/>
          <p:cNvGrpSpPr/>
          <p:nvPr/>
        </p:nvGrpSpPr>
        <p:grpSpPr>
          <a:xfrm>
            <a:off x="3907006" y="3158773"/>
            <a:ext cx="867759" cy="1202726"/>
            <a:chOff x="-185050" y="2932400"/>
            <a:chExt cx="1235596" cy="1712553"/>
          </a:xfrm>
        </p:grpSpPr>
        <p:sp>
          <p:nvSpPr>
            <p:cNvPr id="1875" name="Google Shape;1875;p56"/>
            <p:cNvSpPr/>
            <p:nvPr/>
          </p:nvSpPr>
          <p:spPr>
            <a:xfrm>
              <a:off x="-185050" y="2932400"/>
              <a:ext cx="1235596" cy="1000530"/>
            </a:xfrm>
            <a:custGeom>
              <a:avLst/>
              <a:gdLst/>
              <a:ahLst/>
              <a:cxnLst/>
              <a:rect l="l" t="t" r="r" b="b"/>
              <a:pathLst>
                <a:path w="22266" h="18030" extrusionOk="0">
                  <a:moveTo>
                    <a:pt x="11132" y="10932"/>
                  </a:moveTo>
                  <a:cubicBezTo>
                    <a:pt x="11207" y="10940"/>
                    <a:pt x="11282" y="10947"/>
                    <a:pt x="11355" y="10954"/>
                  </a:cubicBezTo>
                  <a:lnTo>
                    <a:pt x="11355" y="10963"/>
                  </a:lnTo>
                  <a:cubicBezTo>
                    <a:pt x="11275" y="11014"/>
                    <a:pt x="11200" y="11066"/>
                    <a:pt x="11132" y="11125"/>
                  </a:cubicBezTo>
                  <a:cubicBezTo>
                    <a:pt x="11059" y="11066"/>
                    <a:pt x="10985" y="11014"/>
                    <a:pt x="10910" y="10963"/>
                  </a:cubicBezTo>
                  <a:lnTo>
                    <a:pt x="10910" y="10954"/>
                  </a:lnTo>
                  <a:cubicBezTo>
                    <a:pt x="10985" y="10947"/>
                    <a:pt x="11059" y="10940"/>
                    <a:pt x="11132" y="10932"/>
                  </a:cubicBezTo>
                  <a:close/>
                  <a:moveTo>
                    <a:pt x="8945" y="0"/>
                  </a:moveTo>
                  <a:cubicBezTo>
                    <a:pt x="8174" y="0"/>
                    <a:pt x="7537" y="586"/>
                    <a:pt x="7455" y="1342"/>
                  </a:cubicBezTo>
                  <a:cubicBezTo>
                    <a:pt x="6549" y="1485"/>
                    <a:pt x="5801" y="2092"/>
                    <a:pt x="5467" y="2923"/>
                  </a:cubicBezTo>
                  <a:cubicBezTo>
                    <a:pt x="5401" y="2909"/>
                    <a:pt x="5333" y="2892"/>
                    <a:pt x="5258" y="2892"/>
                  </a:cubicBezTo>
                  <a:cubicBezTo>
                    <a:pt x="4778" y="2892"/>
                    <a:pt x="4392" y="3286"/>
                    <a:pt x="4392" y="3768"/>
                  </a:cubicBezTo>
                  <a:cubicBezTo>
                    <a:pt x="4392" y="3887"/>
                    <a:pt x="4413" y="4005"/>
                    <a:pt x="4457" y="4110"/>
                  </a:cubicBezTo>
                  <a:cubicBezTo>
                    <a:pt x="2560" y="4607"/>
                    <a:pt x="1157" y="6326"/>
                    <a:pt x="1157" y="8382"/>
                  </a:cubicBezTo>
                  <a:cubicBezTo>
                    <a:pt x="1157" y="8773"/>
                    <a:pt x="1218" y="9160"/>
                    <a:pt x="1314" y="9516"/>
                  </a:cubicBezTo>
                  <a:cubicBezTo>
                    <a:pt x="535" y="9902"/>
                    <a:pt x="1" y="10703"/>
                    <a:pt x="1" y="11621"/>
                  </a:cubicBezTo>
                  <a:cubicBezTo>
                    <a:pt x="1" y="12808"/>
                    <a:pt x="876" y="13787"/>
                    <a:pt x="2010" y="13951"/>
                  </a:cubicBezTo>
                  <a:cubicBezTo>
                    <a:pt x="1989" y="14122"/>
                    <a:pt x="1966" y="14300"/>
                    <a:pt x="1966" y="14485"/>
                  </a:cubicBezTo>
                  <a:cubicBezTo>
                    <a:pt x="1966" y="16443"/>
                    <a:pt x="3560" y="18029"/>
                    <a:pt x="5518" y="18029"/>
                  </a:cubicBezTo>
                  <a:cubicBezTo>
                    <a:pt x="6809" y="18029"/>
                    <a:pt x="7944" y="17333"/>
                    <a:pt x="8560" y="16294"/>
                  </a:cubicBezTo>
                  <a:cubicBezTo>
                    <a:pt x="8715" y="16457"/>
                    <a:pt x="8938" y="16561"/>
                    <a:pt x="9183" y="16561"/>
                  </a:cubicBezTo>
                  <a:cubicBezTo>
                    <a:pt x="9664" y="16561"/>
                    <a:pt x="10057" y="16169"/>
                    <a:pt x="10057" y="15687"/>
                  </a:cubicBezTo>
                  <a:cubicBezTo>
                    <a:pt x="10057" y="15537"/>
                    <a:pt x="10013" y="15397"/>
                    <a:pt x="9947" y="15270"/>
                  </a:cubicBezTo>
                  <a:cubicBezTo>
                    <a:pt x="10399" y="15204"/>
                    <a:pt x="10799" y="15019"/>
                    <a:pt x="11132" y="14736"/>
                  </a:cubicBezTo>
                  <a:cubicBezTo>
                    <a:pt x="11460" y="15019"/>
                    <a:pt x="11867" y="15204"/>
                    <a:pt x="12319" y="15270"/>
                  </a:cubicBezTo>
                  <a:cubicBezTo>
                    <a:pt x="12245" y="15397"/>
                    <a:pt x="12209" y="15537"/>
                    <a:pt x="12209" y="15687"/>
                  </a:cubicBezTo>
                  <a:cubicBezTo>
                    <a:pt x="12209" y="16169"/>
                    <a:pt x="12594" y="16561"/>
                    <a:pt x="13076" y="16561"/>
                  </a:cubicBezTo>
                  <a:cubicBezTo>
                    <a:pt x="13322" y="16561"/>
                    <a:pt x="13544" y="16457"/>
                    <a:pt x="13706" y="16294"/>
                  </a:cubicBezTo>
                  <a:cubicBezTo>
                    <a:pt x="14322" y="17333"/>
                    <a:pt x="15449" y="18029"/>
                    <a:pt x="16748" y="18029"/>
                  </a:cubicBezTo>
                  <a:cubicBezTo>
                    <a:pt x="18706" y="18029"/>
                    <a:pt x="20292" y="16443"/>
                    <a:pt x="20292" y="14485"/>
                  </a:cubicBezTo>
                  <a:cubicBezTo>
                    <a:pt x="20292" y="14300"/>
                    <a:pt x="20278" y="14122"/>
                    <a:pt x="20247" y="13951"/>
                  </a:cubicBezTo>
                  <a:cubicBezTo>
                    <a:pt x="21390" y="13787"/>
                    <a:pt x="22266" y="12808"/>
                    <a:pt x="22266" y="11621"/>
                  </a:cubicBezTo>
                  <a:cubicBezTo>
                    <a:pt x="22266" y="10703"/>
                    <a:pt x="21732" y="9902"/>
                    <a:pt x="20952" y="9516"/>
                  </a:cubicBezTo>
                  <a:cubicBezTo>
                    <a:pt x="21048" y="9160"/>
                    <a:pt x="21109" y="8773"/>
                    <a:pt x="21109" y="8382"/>
                  </a:cubicBezTo>
                  <a:cubicBezTo>
                    <a:pt x="21109" y="6326"/>
                    <a:pt x="19706" y="4607"/>
                    <a:pt x="17807" y="4110"/>
                  </a:cubicBezTo>
                  <a:cubicBezTo>
                    <a:pt x="17852" y="4005"/>
                    <a:pt x="17875" y="3887"/>
                    <a:pt x="17875" y="3768"/>
                  </a:cubicBezTo>
                  <a:cubicBezTo>
                    <a:pt x="17875" y="3286"/>
                    <a:pt x="17481" y="2892"/>
                    <a:pt x="16999" y="2892"/>
                  </a:cubicBezTo>
                  <a:cubicBezTo>
                    <a:pt x="16933" y="2892"/>
                    <a:pt x="16865" y="2909"/>
                    <a:pt x="16800" y="2923"/>
                  </a:cubicBezTo>
                  <a:cubicBezTo>
                    <a:pt x="16465" y="2092"/>
                    <a:pt x="15716" y="1485"/>
                    <a:pt x="14804" y="1342"/>
                  </a:cubicBezTo>
                  <a:cubicBezTo>
                    <a:pt x="14730" y="586"/>
                    <a:pt x="14092" y="0"/>
                    <a:pt x="13322" y="0"/>
                  </a:cubicBezTo>
                  <a:cubicBezTo>
                    <a:pt x="12980" y="0"/>
                    <a:pt x="12668" y="112"/>
                    <a:pt x="12416" y="304"/>
                  </a:cubicBezTo>
                  <a:cubicBezTo>
                    <a:pt x="12327" y="260"/>
                    <a:pt x="12230" y="215"/>
                    <a:pt x="12134" y="178"/>
                  </a:cubicBezTo>
                  <a:cubicBezTo>
                    <a:pt x="12120" y="178"/>
                    <a:pt x="12111" y="171"/>
                    <a:pt x="12104" y="171"/>
                  </a:cubicBezTo>
                  <a:cubicBezTo>
                    <a:pt x="12015" y="141"/>
                    <a:pt x="11926" y="112"/>
                    <a:pt x="11837" y="89"/>
                  </a:cubicBezTo>
                  <a:cubicBezTo>
                    <a:pt x="11816" y="89"/>
                    <a:pt x="11800" y="82"/>
                    <a:pt x="11778" y="75"/>
                  </a:cubicBezTo>
                  <a:cubicBezTo>
                    <a:pt x="11697" y="61"/>
                    <a:pt x="11615" y="45"/>
                    <a:pt x="11526" y="30"/>
                  </a:cubicBezTo>
                  <a:cubicBezTo>
                    <a:pt x="11504" y="30"/>
                    <a:pt x="11481" y="23"/>
                    <a:pt x="11460" y="23"/>
                  </a:cubicBezTo>
                  <a:cubicBezTo>
                    <a:pt x="11348" y="7"/>
                    <a:pt x="11244" y="0"/>
                    <a:pt x="11132" y="0"/>
                  </a:cubicBezTo>
                  <a:cubicBezTo>
                    <a:pt x="11022" y="0"/>
                    <a:pt x="10910" y="7"/>
                    <a:pt x="10807" y="23"/>
                  </a:cubicBezTo>
                  <a:cubicBezTo>
                    <a:pt x="10785" y="23"/>
                    <a:pt x="10762" y="30"/>
                    <a:pt x="10741" y="30"/>
                  </a:cubicBezTo>
                  <a:cubicBezTo>
                    <a:pt x="10652" y="45"/>
                    <a:pt x="10570" y="61"/>
                    <a:pt x="10481" y="75"/>
                  </a:cubicBezTo>
                  <a:cubicBezTo>
                    <a:pt x="10465" y="82"/>
                    <a:pt x="10443" y="89"/>
                    <a:pt x="10429" y="89"/>
                  </a:cubicBezTo>
                  <a:cubicBezTo>
                    <a:pt x="10340" y="112"/>
                    <a:pt x="10251" y="141"/>
                    <a:pt x="10162" y="171"/>
                  </a:cubicBezTo>
                  <a:cubicBezTo>
                    <a:pt x="10153" y="171"/>
                    <a:pt x="10139" y="178"/>
                    <a:pt x="10132" y="178"/>
                  </a:cubicBezTo>
                  <a:cubicBezTo>
                    <a:pt x="10036" y="215"/>
                    <a:pt x="9940" y="260"/>
                    <a:pt x="9851" y="304"/>
                  </a:cubicBezTo>
                  <a:cubicBezTo>
                    <a:pt x="9598" y="112"/>
                    <a:pt x="9286" y="0"/>
                    <a:pt x="89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56"/>
            <p:cNvSpPr/>
            <p:nvPr/>
          </p:nvSpPr>
          <p:spPr>
            <a:xfrm>
              <a:off x="-91212" y="3174347"/>
              <a:ext cx="998920" cy="1470607"/>
            </a:xfrm>
            <a:custGeom>
              <a:avLst/>
              <a:gdLst/>
              <a:ahLst/>
              <a:cxnLst/>
              <a:rect l="l" t="t" r="r" b="b"/>
              <a:pathLst>
                <a:path w="18001" h="26501" extrusionOk="0">
                  <a:moveTo>
                    <a:pt x="10385" y="1"/>
                  </a:moveTo>
                  <a:cubicBezTo>
                    <a:pt x="10385" y="1"/>
                    <a:pt x="10169" y="1743"/>
                    <a:pt x="10214" y="2270"/>
                  </a:cubicBezTo>
                  <a:cubicBezTo>
                    <a:pt x="10251" y="2790"/>
                    <a:pt x="9530" y="3954"/>
                    <a:pt x="9249" y="3992"/>
                  </a:cubicBezTo>
                  <a:cubicBezTo>
                    <a:pt x="9242" y="3993"/>
                    <a:pt x="9234" y="3993"/>
                    <a:pt x="9226" y="3993"/>
                  </a:cubicBezTo>
                  <a:cubicBezTo>
                    <a:pt x="8953" y="3993"/>
                    <a:pt x="8685" y="3344"/>
                    <a:pt x="8685" y="2954"/>
                  </a:cubicBezTo>
                  <a:cubicBezTo>
                    <a:pt x="8685" y="2544"/>
                    <a:pt x="8366" y="1388"/>
                    <a:pt x="8366" y="1388"/>
                  </a:cubicBezTo>
                  <a:lnTo>
                    <a:pt x="8366" y="1388"/>
                  </a:lnTo>
                  <a:cubicBezTo>
                    <a:pt x="8366" y="1388"/>
                    <a:pt x="8003" y="2589"/>
                    <a:pt x="8530" y="4228"/>
                  </a:cubicBezTo>
                  <a:cubicBezTo>
                    <a:pt x="8685" y="4725"/>
                    <a:pt x="8760" y="5912"/>
                    <a:pt x="8790" y="7350"/>
                  </a:cubicBezTo>
                  <a:lnTo>
                    <a:pt x="6342" y="6921"/>
                  </a:lnTo>
                  <a:lnTo>
                    <a:pt x="5703" y="4591"/>
                  </a:lnTo>
                  <a:lnTo>
                    <a:pt x="5689" y="4556"/>
                  </a:lnTo>
                  <a:cubicBezTo>
                    <a:pt x="5689" y="4533"/>
                    <a:pt x="5675" y="4511"/>
                    <a:pt x="5659" y="4488"/>
                  </a:cubicBezTo>
                  <a:lnTo>
                    <a:pt x="4162" y="2486"/>
                  </a:lnTo>
                  <a:lnTo>
                    <a:pt x="4562" y="809"/>
                  </a:lnTo>
                  <a:lnTo>
                    <a:pt x="4562" y="809"/>
                  </a:lnTo>
                  <a:lnTo>
                    <a:pt x="3916" y="2479"/>
                  </a:lnTo>
                  <a:cubicBezTo>
                    <a:pt x="3909" y="2509"/>
                    <a:pt x="3909" y="2537"/>
                    <a:pt x="3923" y="2560"/>
                  </a:cubicBezTo>
                  <a:lnTo>
                    <a:pt x="3932" y="2575"/>
                  </a:lnTo>
                  <a:lnTo>
                    <a:pt x="5148" y="4741"/>
                  </a:lnTo>
                  <a:lnTo>
                    <a:pt x="5169" y="4933"/>
                  </a:lnTo>
                  <a:lnTo>
                    <a:pt x="4110" y="4437"/>
                  </a:lnTo>
                  <a:lnTo>
                    <a:pt x="4066" y="4413"/>
                  </a:lnTo>
                  <a:cubicBezTo>
                    <a:pt x="4033" y="4399"/>
                    <a:pt x="3997" y="4392"/>
                    <a:pt x="3960" y="4392"/>
                  </a:cubicBezTo>
                  <a:cubicBezTo>
                    <a:pt x="3904" y="4392"/>
                    <a:pt x="3847" y="4408"/>
                    <a:pt x="3799" y="4444"/>
                  </a:cubicBezTo>
                  <a:lnTo>
                    <a:pt x="3471" y="4680"/>
                  </a:lnTo>
                  <a:lnTo>
                    <a:pt x="2382" y="3465"/>
                  </a:lnTo>
                  <a:lnTo>
                    <a:pt x="2759" y="2130"/>
                  </a:lnTo>
                  <a:lnTo>
                    <a:pt x="2115" y="3450"/>
                  </a:lnTo>
                  <a:cubicBezTo>
                    <a:pt x="2092" y="3479"/>
                    <a:pt x="2092" y="3523"/>
                    <a:pt x="2122" y="3561"/>
                  </a:cubicBezTo>
                  <a:lnTo>
                    <a:pt x="2129" y="3577"/>
                  </a:lnTo>
                  <a:lnTo>
                    <a:pt x="3227" y="5186"/>
                  </a:lnTo>
                  <a:cubicBezTo>
                    <a:pt x="3277" y="5256"/>
                    <a:pt x="3354" y="5296"/>
                    <a:pt x="3432" y="5296"/>
                  </a:cubicBezTo>
                  <a:cubicBezTo>
                    <a:pt x="3468" y="5296"/>
                    <a:pt x="3505" y="5287"/>
                    <a:pt x="3539" y="5268"/>
                  </a:cubicBezTo>
                  <a:lnTo>
                    <a:pt x="3567" y="5245"/>
                  </a:lnTo>
                  <a:lnTo>
                    <a:pt x="3939" y="5045"/>
                  </a:lnTo>
                  <a:lnTo>
                    <a:pt x="5326" y="6046"/>
                  </a:lnTo>
                  <a:lnTo>
                    <a:pt x="5511" y="7425"/>
                  </a:lnTo>
                  <a:cubicBezTo>
                    <a:pt x="5534" y="7582"/>
                    <a:pt x="5645" y="7715"/>
                    <a:pt x="5801" y="7767"/>
                  </a:cubicBezTo>
                  <a:lnTo>
                    <a:pt x="5860" y="7788"/>
                  </a:lnTo>
                  <a:lnTo>
                    <a:pt x="8797" y="8715"/>
                  </a:lnTo>
                  <a:cubicBezTo>
                    <a:pt x="8797" y="9205"/>
                    <a:pt x="8797" y="9709"/>
                    <a:pt x="8783" y="10221"/>
                  </a:cubicBezTo>
                  <a:lnTo>
                    <a:pt x="6832" y="11622"/>
                  </a:lnTo>
                  <a:lnTo>
                    <a:pt x="3954" y="11355"/>
                  </a:lnTo>
                  <a:lnTo>
                    <a:pt x="1996" y="10273"/>
                  </a:lnTo>
                  <a:lnTo>
                    <a:pt x="2026" y="7973"/>
                  </a:lnTo>
                  <a:lnTo>
                    <a:pt x="2471" y="5823"/>
                  </a:lnTo>
                  <a:lnTo>
                    <a:pt x="1804" y="7715"/>
                  </a:lnTo>
                  <a:lnTo>
                    <a:pt x="312" y="7737"/>
                  </a:lnTo>
                  <a:lnTo>
                    <a:pt x="602" y="5481"/>
                  </a:lnTo>
                  <a:lnTo>
                    <a:pt x="602" y="5481"/>
                  </a:lnTo>
                  <a:lnTo>
                    <a:pt x="8" y="7856"/>
                  </a:lnTo>
                  <a:lnTo>
                    <a:pt x="8" y="7877"/>
                  </a:lnTo>
                  <a:cubicBezTo>
                    <a:pt x="0" y="7952"/>
                    <a:pt x="52" y="8011"/>
                    <a:pt x="127" y="8018"/>
                  </a:cubicBezTo>
                  <a:lnTo>
                    <a:pt x="141" y="8027"/>
                  </a:lnTo>
                  <a:lnTo>
                    <a:pt x="1691" y="8174"/>
                  </a:lnTo>
                  <a:lnTo>
                    <a:pt x="1373" y="10430"/>
                  </a:lnTo>
                  <a:cubicBezTo>
                    <a:pt x="1359" y="10526"/>
                    <a:pt x="1396" y="10629"/>
                    <a:pt x="1485" y="10697"/>
                  </a:cubicBezTo>
                  <a:lnTo>
                    <a:pt x="1513" y="10718"/>
                  </a:lnTo>
                  <a:lnTo>
                    <a:pt x="3553" y="12209"/>
                  </a:lnTo>
                  <a:cubicBezTo>
                    <a:pt x="3583" y="12231"/>
                    <a:pt x="3621" y="12254"/>
                    <a:pt x="3656" y="12261"/>
                  </a:cubicBezTo>
                  <a:lnTo>
                    <a:pt x="3731" y="12275"/>
                  </a:lnTo>
                  <a:lnTo>
                    <a:pt x="6914" y="13114"/>
                  </a:lnTo>
                  <a:cubicBezTo>
                    <a:pt x="6961" y="13124"/>
                    <a:pt x="7010" y="13130"/>
                    <a:pt x="7059" y="13130"/>
                  </a:cubicBezTo>
                  <a:cubicBezTo>
                    <a:pt x="7147" y="13130"/>
                    <a:pt x="7236" y="13112"/>
                    <a:pt x="7321" y="13069"/>
                  </a:cubicBezTo>
                  <a:lnTo>
                    <a:pt x="7425" y="13010"/>
                  </a:lnTo>
                  <a:lnTo>
                    <a:pt x="8722" y="12350"/>
                  </a:lnTo>
                  <a:lnTo>
                    <a:pt x="8722" y="12350"/>
                  </a:lnTo>
                  <a:cubicBezTo>
                    <a:pt x="8649" y="14271"/>
                    <a:pt x="8523" y="15903"/>
                    <a:pt x="8404" y="16399"/>
                  </a:cubicBezTo>
                  <a:cubicBezTo>
                    <a:pt x="8085" y="17727"/>
                    <a:pt x="7839" y="25135"/>
                    <a:pt x="7839" y="25135"/>
                  </a:cubicBezTo>
                  <a:lnTo>
                    <a:pt x="7038" y="25936"/>
                  </a:lnTo>
                  <a:lnTo>
                    <a:pt x="8722" y="25662"/>
                  </a:lnTo>
                  <a:lnTo>
                    <a:pt x="8441" y="26501"/>
                  </a:lnTo>
                  <a:lnTo>
                    <a:pt x="10429" y="25817"/>
                  </a:lnTo>
                  <a:cubicBezTo>
                    <a:pt x="10804" y="26110"/>
                    <a:pt x="11625" y="26139"/>
                    <a:pt x="11933" y="26139"/>
                  </a:cubicBezTo>
                  <a:cubicBezTo>
                    <a:pt x="12008" y="26139"/>
                    <a:pt x="12052" y="26137"/>
                    <a:pt x="12052" y="26137"/>
                  </a:cubicBezTo>
                  <a:lnTo>
                    <a:pt x="11444" y="25299"/>
                  </a:lnTo>
                  <a:cubicBezTo>
                    <a:pt x="11444" y="20226"/>
                    <a:pt x="11097" y="14849"/>
                    <a:pt x="10806" y="11259"/>
                  </a:cubicBezTo>
                  <a:lnTo>
                    <a:pt x="13617" y="11015"/>
                  </a:lnTo>
                  <a:lnTo>
                    <a:pt x="13736" y="11008"/>
                  </a:lnTo>
                  <a:cubicBezTo>
                    <a:pt x="13907" y="10985"/>
                    <a:pt x="14069" y="10889"/>
                    <a:pt x="14158" y="10718"/>
                  </a:cubicBezTo>
                  <a:lnTo>
                    <a:pt x="15479" y="8212"/>
                  </a:lnTo>
                  <a:lnTo>
                    <a:pt x="16725" y="7306"/>
                  </a:lnTo>
                  <a:lnTo>
                    <a:pt x="17830" y="7270"/>
                  </a:lnTo>
                  <a:lnTo>
                    <a:pt x="17882" y="7270"/>
                  </a:lnTo>
                  <a:cubicBezTo>
                    <a:pt x="17957" y="7247"/>
                    <a:pt x="18001" y="7181"/>
                    <a:pt x="17985" y="7106"/>
                  </a:cubicBezTo>
                  <a:lnTo>
                    <a:pt x="17549" y="5268"/>
                  </a:lnTo>
                  <a:lnTo>
                    <a:pt x="17682" y="6959"/>
                  </a:lnTo>
                  <a:lnTo>
                    <a:pt x="16844" y="6854"/>
                  </a:lnTo>
                  <a:lnTo>
                    <a:pt x="16331" y="4289"/>
                  </a:lnTo>
                  <a:lnTo>
                    <a:pt x="16399" y="6921"/>
                  </a:lnTo>
                  <a:lnTo>
                    <a:pt x="14975" y="7617"/>
                  </a:lnTo>
                  <a:cubicBezTo>
                    <a:pt x="14945" y="7640"/>
                    <a:pt x="14915" y="7662"/>
                    <a:pt x="14893" y="7692"/>
                  </a:cubicBezTo>
                  <a:lnTo>
                    <a:pt x="14849" y="7744"/>
                  </a:lnTo>
                  <a:lnTo>
                    <a:pt x="14664" y="7989"/>
                  </a:lnTo>
                  <a:lnTo>
                    <a:pt x="13106" y="7217"/>
                  </a:lnTo>
                  <a:lnTo>
                    <a:pt x="13551" y="5675"/>
                  </a:lnTo>
                  <a:lnTo>
                    <a:pt x="12661" y="7247"/>
                  </a:lnTo>
                  <a:cubicBezTo>
                    <a:pt x="12617" y="7322"/>
                    <a:pt x="12631" y="7418"/>
                    <a:pt x="12699" y="7477"/>
                  </a:cubicBezTo>
                  <a:lnTo>
                    <a:pt x="12743" y="7507"/>
                  </a:lnTo>
                  <a:lnTo>
                    <a:pt x="14137" y="8664"/>
                  </a:lnTo>
                  <a:lnTo>
                    <a:pt x="13329" y="9709"/>
                  </a:lnTo>
                  <a:lnTo>
                    <a:pt x="10659" y="9479"/>
                  </a:lnTo>
                  <a:cubicBezTo>
                    <a:pt x="10570" y="8434"/>
                    <a:pt x="10495" y="7678"/>
                    <a:pt x="10458" y="7315"/>
                  </a:cubicBezTo>
                  <a:cubicBezTo>
                    <a:pt x="10317" y="5802"/>
                    <a:pt x="10636" y="3472"/>
                    <a:pt x="10851" y="2530"/>
                  </a:cubicBezTo>
                  <a:cubicBezTo>
                    <a:pt x="11066" y="1596"/>
                    <a:pt x="10385" y="1"/>
                    <a:pt x="10385" y="1"/>
                  </a:cubicBezTo>
                  <a:close/>
                </a:path>
              </a:pathLst>
            </a:custGeom>
            <a:solidFill>
              <a:srgbClr val="774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7" name="Google Shape;1877;p56"/>
          <p:cNvSpPr/>
          <p:nvPr/>
        </p:nvSpPr>
        <p:spPr>
          <a:xfrm>
            <a:off x="8695683" y="4126839"/>
            <a:ext cx="541817" cy="206192"/>
          </a:xfrm>
          <a:custGeom>
            <a:avLst/>
            <a:gdLst/>
            <a:ahLst/>
            <a:cxnLst/>
            <a:rect l="l" t="t" r="r" b="b"/>
            <a:pathLst>
              <a:path w="85091" h="32382" extrusionOk="0">
                <a:moveTo>
                  <a:pt x="44612" y="0"/>
                </a:moveTo>
                <a:cubicBezTo>
                  <a:pt x="36514" y="0"/>
                  <a:pt x="29803" y="5949"/>
                  <a:pt x="28609" y="13723"/>
                </a:cubicBezTo>
                <a:cubicBezTo>
                  <a:pt x="28482" y="13723"/>
                  <a:pt x="28351" y="13736"/>
                  <a:pt x="28221" y="13748"/>
                </a:cubicBezTo>
                <a:cubicBezTo>
                  <a:pt x="22934" y="14215"/>
                  <a:pt x="18764" y="18127"/>
                  <a:pt x="17753" y="23077"/>
                </a:cubicBezTo>
                <a:cubicBezTo>
                  <a:pt x="16574" y="22787"/>
                  <a:pt x="15352" y="22634"/>
                  <a:pt x="14104" y="22634"/>
                </a:cubicBezTo>
                <a:cubicBezTo>
                  <a:pt x="13677" y="22634"/>
                  <a:pt x="13248" y="22652"/>
                  <a:pt x="12815" y="22688"/>
                </a:cubicBezTo>
                <a:cubicBezTo>
                  <a:pt x="6842" y="23208"/>
                  <a:pt x="1997" y="27132"/>
                  <a:pt x="0" y="32381"/>
                </a:cubicBezTo>
                <a:lnTo>
                  <a:pt x="84611" y="32381"/>
                </a:lnTo>
                <a:cubicBezTo>
                  <a:pt x="84922" y="30954"/>
                  <a:pt x="85090" y="29477"/>
                  <a:pt x="85090" y="27962"/>
                </a:cubicBezTo>
                <a:cubicBezTo>
                  <a:pt x="85090" y="16780"/>
                  <a:pt x="76032" y="7725"/>
                  <a:pt x="64852" y="7725"/>
                </a:cubicBezTo>
                <a:cubicBezTo>
                  <a:pt x="62791" y="7725"/>
                  <a:pt x="60794" y="8036"/>
                  <a:pt x="58928" y="8605"/>
                </a:cubicBezTo>
                <a:lnTo>
                  <a:pt x="58916" y="8605"/>
                </a:lnTo>
                <a:cubicBezTo>
                  <a:pt x="56195" y="3486"/>
                  <a:pt x="50818" y="0"/>
                  <a:pt x="44612" y="0"/>
                </a:cubicBezTo>
                <a:close/>
              </a:path>
            </a:pathLst>
          </a:custGeom>
          <a:solidFill>
            <a:srgbClr val="9437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58"/>
          <p:cNvSpPr txBox="1">
            <a:spLocks noGrp="1"/>
          </p:cNvSpPr>
          <p:nvPr>
            <p:ph type="title"/>
          </p:nvPr>
        </p:nvSpPr>
        <p:spPr>
          <a:xfrm>
            <a:off x="993913" y="811375"/>
            <a:ext cx="3473700" cy="20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i="0" dirty="0">
                <a:effectLst/>
                <a:latin typeface="Söhne"/>
              </a:rPr>
              <a:t>Respuesta Internacional</a:t>
            </a:r>
            <a:endParaRPr dirty="0"/>
          </a:p>
        </p:txBody>
      </p:sp>
      <p:sp>
        <p:nvSpPr>
          <p:cNvPr id="1888" name="Google Shape;1888;p58"/>
          <p:cNvSpPr txBox="1">
            <a:spLocks noGrp="1"/>
          </p:cNvSpPr>
          <p:nvPr>
            <p:ph type="subTitle" idx="1"/>
          </p:nvPr>
        </p:nvSpPr>
        <p:spPr>
          <a:xfrm>
            <a:off x="869864" y="2148820"/>
            <a:ext cx="3172500" cy="10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  <a:t>Ayuda humanitaria: La comunidad internacional brindó asistencia en forma de suministros médicos, alimentos y refugio.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  <a:t>Reconstrucción: Se lanzaron programas de reconstrucción a largo plazo para ayudar a Haití a recuperarse.</a:t>
            </a:r>
          </a:p>
        </p:txBody>
      </p:sp>
      <p:grpSp>
        <p:nvGrpSpPr>
          <p:cNvPr id="1890" name="Google Shape;1890;p58"/>
          <p:cNvGrpSpPr/>
          <p:nvPr/>
        </p:nvGrpSpPr>
        <p:grpSpPr>
          <a:xfrm>
            <a:off x="-150643" y="3135867"/>
            <a:ext cx="1144570" cy="1524548"/>
            <a:chOff x="7803935" y="2574774"/>
            <a:chExt cx="1249940" cy="1664898"/>
          </a:xfrm>
        </p:grpSpPr>
        <p:sp>
          <p:nvSpPr>
            <p:cNvPr id="1891" name="Google Shape;1891;p58"/>
            <p:cNvSpPr/>
            <p:nvPr/>
          </p:nvSpPr>
          <p:spPr>
            <a:xfrm flipH="1">
              <a:off x="8624335" y="4102939"/>
              <a:ext cx="378918" cy="136734"/>
            </a:xfrm>
            <a:custGeom>
              <a:avLst/>
              <a:gdLst/>
              <a:ahLst/>
              <a:cxnLst/>
              <a:rect l="l" t="t" r="r" b="b"/>
              <a:pathLst>
                <a:path w="6662" h="2404" extrusionOk="0">
                  <a:moveTo>
                    <a:pt x="4680" y="1"/>
                  </a:moveTo>
                  <a:lnTo>
                    <a:pt x="2537" y="326"/>
                  </a:lnTo>
                  <a:lnTo>
                    <a:pt x="3123" y="572"/>
                  </a:lnTo>
                  <a:lnTo>
                    <a:pt x="757" y="1031"/>
                  </a:lnTo>
                  <a:lnTo>
                    <a:pt x="1773" y="1425"/>
                  </a:lnTo>
                  <a:lnTo>
                    <a:pt x="1" y="1870"/>
                  </a:lnTo>
                  <a:lnTo>
                    <a:pt x="1804" y="2055"/>
                  </a:lnTo>
                  <a:lnTo>
                    <a:pt x="1017" y="2210"/>
                  </a:lnTo>
                  <a:lnTo>
                    <a:pt x="4176" y="2404"/>
                  </a:lnTo>
                  <a:lnTo>
                    <a:pt x="6661" y="1743"/>
                  </a:lnTo>
                  <a:lnTo>
                    <a:pt x="6497" y="62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4C1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58"/>
            <p:cNvSpPr/>
            <p:nvPr/>
          </p:nvSpPr>
          <p:spPr>
            <a:xfrm flipH="1">
              <a:off x="7803935" y="2574774"/>
              <a:ext cx="1249940" cy="1078625"/>
            </a:xfrm>
            <a:custGeom>
              <a:avLst/>
              <a:gdLst/>
              <a:ahLst/>
              <a:cxnLst/>
              <a:rect l="l" t="t" r="r" b="b"/>
              <a:pathLst>
                <a:path w="21976" h="18964" extrusionOk="0">
                  <a:moveTo>
                    <a:pt x="11240" y="0"/>
                  </a:moveTo>
                  <a:cubicBezTo>
                    <a:pt x="10697" y="0"/>
                    <a:pt x="10188" y="320"/>
                    <a:pt x="9961" y="829"/>
                  </a:cubicBezTo>
                  <a:cubicBezTo>
                    <a:pt x="9835" y="809"/>
                    <a:pt x="9709" y="799"/>
                    <a:pt x="9585" y="799"/>
                  </a:cubicBezTo>
                  <a:cubicBezTo>
                    <a:pt x="8871" y="799"/>
                    <a:pt x="8191" y="1116"/>
                    <a:pt x="7736" y="1659"/>
                  </a:cubicBezTo>
                  <a:cubicBezTo>
                    <a:pt x="7678" y="1621"/>
                    <a:pt x="7624" y="1593"/>
                    <a:pt x="7558" y="1577"/>
                  </a:cubicBezTo>
                  <a:cubicBezTo>
                    <a:pt x="7473" y="1549"/>
                    <a:pt x="7386" y="1535"/>
                    <a:pt x="7301" y="1535"/>
                  </a:cubicBezTo>
                  <a:cubicBezTo>
                    <a:pt x="6957" y="1535"/>
                    <a:pt x="6640" y="1751"/>
                    <a:pt x="6528" y="2096"/>
                  </a:cubicBezTo>
                  <a:cubicBezTo>
                    <a:pt x="6497" y="2209"/>
                    <a:pt x="6483" y="2312"/>
                    <a:pt x="6490" y="2422"/>
                  </a:cubicBezTo>
                  <a:cubicBezTo>
                    <a:pt x="6408" y="2417"/>
                    <a:pt x="6326" y="2415"/>
                    <a:pt x="6243" y="2415"/>
                  </a:cubicBezTo>
                  <a:cubicBezTo>
                    <a:pt x="4504" y="2415"/>
                    <a:pt x="2889" y="3521"/>
                    <a:pt x="2315" y="5263"/>
                  </a:cubicBezTo>
                  <a:cubicBezTo>
                    <a:pt x="2204" y="5619"/>
                    <a:pt x="2144" y="5968"/>
                    <a:pt x="2122" y="6324"/>
                  </a:cubicBezTo>
                  <a:cubicBezTo>
                    <a:pt x="1321" y="6436"/>
                    <a:pt x="609" y="6991"/>
                    <a:pt x="342" y="7815"/>
                  </a:cubicBezTo>
                  <a:cubicBezTo>
                    <a:pt x="1" y="8867"/>
                    <a:pt x="497" y="9987"/>
                    <a:pt x="1462" y="10462"/>
                  </a:cubicBezTo>
                  <a:cubicBezTo>
                    <a:pt x="1387" y="10610"/>
                    <a:pt x="1321" y="10766"/>
                    <a:pt x="1270" y="10930"/>
                  </a:cubicBezTo>
                  <a:cubicBezTo>
                    <a:pt x="698" y="12673"/>
                    <a:pt x="1654" y="14542"/>
                    <a:pt x="3390" y="15113"/>
                  </a:cubicBezTo>
                  <a:cubicBezTo>
                    <a:pt x="3731" y="15224"/>
                    <a:pt x="4076" y="15277"/>
                    <a:pt x="4415" y="15277"/>
                  </a:cubicBezTo>
                  <a:cubicBezTo>
                    <a:pt x="5228" y="15277"/>
                    <a:pt x="6007" y="14975"/>
                    <a:pt x="6610" y="14453"/>
                  </a:cubicBezTo>
                  <a:cubicBezTo>
                    <a:pt x="6699" y="14645"/>
                    <a:pt x="6868" y="14802"/>
                    <a:pt x="7083" y="14867"/>
                  </a:cubicBezTo>
                  <a:cubicBezTo>
                    <a:pt x="7169" y="14895"/>
                    <a:pt x="7256" y="14909"/>
                    <a:pt x="7341" y="14909"/>
                  </a:cubicBezTo>
                  <a:cubicBezTo>
                    <a:pt x="7684" y="14909"/>
                    <a:pt x="8001" y="14693"/>
                    <a:pt x="8114" y="14348"/>
                  </a:cubicBezTo>
                  <a:cubicBezTo>
                    <a:pt x="8158" y="14214"/>
                    <a:pt x="8158" y="14074"/>
                    <a:pt x="8137" y="13940"/>
                  </a:cubicBezTo>
                  <a:lnTo>
                    <a:pt x="8137" y="13940"/>
                  </a:lnTo>
                  <a:cubicBezTo>
                    <a:pt x="8267" y="13964"/>
                    <a:pt x="8397" y="13976"/>
                    <a:pt x="8526" y="13976"/>
                  </a:cubicBezTo>
                  <a:cubicBezTo>
                    <a:pt x="9241" y="13976"/>
                    <a:pt x="9916" y="13619"/>
                    <a:pt x="10324" y="13036"/>
                  </a:cubicBezTo>
                  <a:lnTo>
                    <a:pt x="10324" y="13036"/>
                  </a:lnTo>
                  <a:cubicBezTo>
                    <a:pt x="10310" y="13881"/>
                    <a:pt x="10784" y="14682"/>
                    <a:pt x="11563" y="15060"/>
                  </a:cubicBezTo>
                  <a:cubicBezTo>
                    <a:pt x="11467" y="15149"/>
                    <a:pt x="11385" y="15261"/>
                    <a:pt x="11341" y="15401"/>
                  </a:cubicBezTo>
                  <a:cubicBezTo>
                    <a:pt x="11200" y="15832"/>
                    <a:pt x="11437" y="16291"/>
                    <a:pt x="11868" y="16432"/>
                  </a:cubicBezTo>
                  <a:cubicBezTo>
                    <a:pt x="11950" y="16458"/>
                    <a:pt x="12034" y="16470"/>
                    <a:pt x="12117" y="16470"/>
                  </a:cubicBezTo>
                  <a:cubicBezTo>
                    <a:pt x="12251" y="16470"/>
                    <a:pt x="12383" y="16437"/>
                    <a:pt x="12498" y="16373"/>
                  </a:cubicBezTo>
                  <a:cubicBezTo>
                    <a:pt x="12750" y="17479"/>
                    <a:pt x="13551" y="18427"/>
                    <a:pt x="14699" y="18797"/>
                  </a:cubicBezTo>
                  <a:cubicBezTo>
                    <a:pt x="15043" y="18910"/>
                    <a:pt x="15393" y="18964"/>
                    <a:pt x="15736" y="18964"/>
                  </a:cubicBezTo>
                  <a:cubicBezTo>
                    <a:pt x="17133" y="18964"/>
                    <a:pt x="18433" y="18076"/>
                    <a:pt x="18891" y="16678"/>
                  </a:cubicBezTo>
                  <a:cubicBezTo>
                    <a:pt x="18943" y="16514"/>
                    <a:pt x="18980" y="16350"/>
                    <a:pt x="19002" y="16188"/>
                  </a:cubicBezTo>
                  <a:cubicBezTo>
                    <a:pt x="19128" y="16210"/>
                    <a:pt x="19254" y="16221"/>
                    <a:pt x="19379" y="16221"/>
                  </a:cubicBezTo>
                  <a:cubicBezTo>
                    <a:pt x="20306" y="16221"/>
                    <a:pt x="21171" y="15632"/>
                    <a:pt x="21472" y="14704"/>
                  </a:cubicBezTo>
                  <a:cubicBezTo>
                    <a:pt x="21739" y="13881"/>
                    <a:pt x="21493" y="13022"/>
                    <a:pt x="20915" y="12450"/>
                  </a:cubicBezTo>
                  <a:cubicBezTo>
                    <a:pt x="21107" y="12153"/>
                    <a:pt x="21264" y="11834"/>
                    <a:pt x="21383" y="11486"/>
                  </a:cubicBezTo>
                  <a:cubicBezTo>
                    <a:pt x="21976" y="9661"/>
                    <a:pt x="21226" y="7717"/>
                    <a:pt x="19683" y="6724"/>
                  </a:cubicBezTo>
                  <a:cubicBezTo>
                    <a:pt x="19758" y="6642"/>
                    <a:pt x="19810" y="6546"/>
                    <a:pt x="19847" y="6443"/>
                  </a:cubicBezTo>
                  <a:cubicBezTo>
                    <a:pt x="19988" y="6012"/>
                    <a:pt x="19751" y="5553"/>
                    <a:pt x="19320" y="5412"/>
                  </a:cubicBezTo>
                  <a:cubicBezTo>
                    <a:pt x="19261" y="5389"/>
                    <a:pt x="19194" y="5382"/>
                    <a:pt x="19135" y="5375"/>
                  </a:cubicBezTo>
                  <a:cubicBezTo>
                    <a:pt x="19076" y="4544"/>
                    <a:pt x="18587" y="3780"/>
                    <a:pt x="17823" y="3394"/>
                  </a:cubicBezTo>
                  <a:cubicBezTo>
                    <a:pt x="17971" y="2698"/>
                    <a:pt x="17570" y="1993"/>
                    <a:pt x="16880" y="1771"/>
                  </a:cubicBezTo>
                  <a:cubicBezTo>
                    <a:pt x="16741" y="1721"/>
                    <a:pt x="16598" y="1699"/>
                    <a:pt x="16456" y="1699"/>
                  </a:cubicBezTo>
                  <a:cubicBezTo>
                    <a:pt x="16297" y="1699"/>
                    <a:pt x="16140" y="1727"/>
                    <a:pt x="15990" y="1778"/>
                  </a:cubicBezTo>
                  <a:cubicBezTo>
                    <a:pt x="15709" y="1488"/>
                    <a:pt x="15353" y="1265"/>
                    <a:pt x="14938" y="1132"/>
                  </a:cubicBezTo>
                  <a:cubicBezTo>
                    <a:pt x="14715" y="1059"/>
                    <a:pt x="14477" y="1021"/>
                    <a:pt x="14254" y="1007"/>
                  </a:cubicBezTo>
                  <a:cubicBezTo>
                    <a:pt x="14062" y="881"/>
                    <a:pt x="13854" y="776"/>
                    <a:pt x="13624" y="703"/>
                  </a:cubicBezTo>
                  <a:cubicBezTo>
                    <a:pt x="13343" y="612"/>
                    <a:pt x="13062" y="569"/>
                    <a:pt x="12785" y="569"/>
                  </a:cubicBezTo>
                  <a:cubicBezTo>
                    <a:pt x="12654" y="569"/>
                    <a:pt x="12523" y="579"/>
                    <a:pt x="12394" y="598"/>
                  </a:cubicBezTo>
                  <a:cubicBezTo>
                    <a:pt x="12224" y="361"/>
                    <a:pt x="11978" y="169"/>
                    <a:pt x="11682" y="73"/>
                  </a:cubicBezTo>
                  <a:cubicBezTo>
                    <a:pt x="11536" y="23"/>
                    <a:pt x="11387" y="0"/>
                    <a:pt x="112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58"/>
            <p:cNvSpPr/>
            <p:nvPr/>
          </p:nvSpPr>
          <p:spPr>
            <a:xfrm flipH="1">
              <a:off x="7986168" y="2809172"/>
              <a:ext cx="932222" cy="1430469"/>
            </a:xfrm>
            <a:custGeom>
              <a:avLst/>
              <a:gdLst/>
              <a:ahLst/>
              <a:cxnLst/>
              <a:rect l="l" t="t" r="r" b="b"/>
              <a:pathLst>
                <a:path w="16390" h="25150" extrusionOk="0">
                  <a:moveTo>
                    <a:pt x="6125" y="1"/>
                  </a:moveTo>
                  <a:lnTo>
                    <a:pt x="5073" y="1299"/>
                  </a:lnTo>
                  <a:cubicBezTo>
                    <a:pt x="5057" y="1320"/>
                    <a:pt x="5050" y="1350"/>
                    <a:pt x="5050" y="1380"/>
                  </a:cubicBezTo>
                  <a:lnTo>
                    <a:pt x="5057" y="1395"/>
                  </a:lnTo>
                  <a:lnTo>
                    <a:pt x="5509" y="3664"/>
                  </a:lnTo>
                  <a:lnTo>
                    <a:pt x="5474" y="3849"/>
                  </a:lnTo>
                  <a:lnTo>
                    <a:pt x="4673" y="3100"/>
                  </a:lnTo>
                  <a:lnTo>
                    <a:pt x="4642" y="3062"/>
                  </a:lnTo>
                  <a:cubicBezTo>
                    <a:pt x="4595" y="3021"/>
                    <a:pt x="4537" y="2998"/>
                    <a:pt x="4475" y="2998"/>
                  </a:cubicBezTo>
                  <a:cubicBezTo>
                    <a:pt x="4450" y="2998"/>
                    <a:pt x="4423" y="3002"/>
                    <a:pt x="4397" y="3011"/>
                  </a:cubicBezTo>
                  <a:lnTo>
                    <a:pt x="4034" y="3130"/>
                  </a:lnTo>
                  <a:lnTo>
                    <a:pt x="3418" y="1727"/>
                  </a:lnTo>
                  <a:lnTo>
                    <a:pt x="4146" y="652"/>
                  </a:lnTo>
                  <a:lnTo>
                    <a:pt x="3181" y="1638"/>
                  </a:lnTo>
                  <a:cubicBezTo>
                    <a:pt x="3160" y="1662"/>
                    <a:pt x="3144" y="1706"/>
                    <a:pt x="3160" y="1743"/>
                  </a:cubicBezTo>
                  <a:lnTo>
                    <a:pt x="3160" y="1758"/>
                  </a:lnTo>
                  <a:lnTo>
                    <a:pt x="3670" y="3507"/>
                  </a:lnTo>
                  <a:cubicBezTo>
                    <a:pt x="3697" y="3606"/>
                    <a:pt x="3785" y="3675"/>
                    <a:pt x="3887" y="3675"/>
                  </a:cubicBezTo>
                  <a:cubicBezTo>
                    <a:pt x="3901" y="3675"/>
                    <a:pt x="3916" y="3674"/>
                    <a:pt x="3930" y="3671"/>
                  </a:cubicBezTo>
                  <a:lnTo>
                    <a:pt x="3961" y="3664"/>
                  </a:lnTo>
                  <a:lnTo>
                    <a:pt x="4345" y="3589"/>
                  </a:lnTo>
                  <a:lnTo>
                    <a:pt x="5287" y="4880"/>
                  </a:lnTo>
                  <a:lnTo>
                    <a:pt x="5057" y="6163"/>
                  </a:lnTo>
                  <a:cubicBezTo>
                    <a:pt x="5029" y="6311"/>
                    <a:pt x="5087" y="6460"/>
                    <a:pt x="5214" y="6549"/>
                  </a:cubicBezTo>
                  <a:lnTo>
                    <a:pt x="5258" y="6587"/>
                  </a:lnTo>
                  <a:lnTo>
                    <a:pt x="7601" y="8262"/>
                  </a:lnTo>
                  <a:cubicBezTo>
                    <a:pt x="7460" y="8699"/>
                    <a:pt x="7305" y="9152"/>
                    <a:pt x="7156" y="9597"/>
                  </a:cubicBezTo>
                  <a:lnTo>
                    <a:pt x="5005" y="10280"/>
                  </a:lnTo>
                  <a:lnTo>
                    <a:pt x="2521" y="9212"/>
                  </a:lnTo>
                  <a:lnTo>
                    <a:pt x="1097" y="7676"/>
                  </a:lnTo>
                  <a:lnTo>
                    <a:pt x="1794" y="5636"/>
                  </a:lnTo>
                  <a:lnTo>
                    <a:pt x="2818" y="3856"/>
                  </a:lnTo>
                  <a:lnTo>
                    <a:pt x="1668" y="5348"/>
                  </a:lnTo>
                  <a:lnTo>
                    <a:pt x="333" y="4931"/>
                  </a:lnTo>
                  <a:lnTo>
                    <a:pt x="1253" y="3011"/>
                  </a:lnTo>
                  <a:lnTo>
                    <a:pt x="36" y="4947"/>
                  </a:lnTo>
                  <a:cubicBezTo>
                    <a:pt x="29" y="4954"/>
                    <a:pt x="29" y="4962"/>
                    <a:pt x="22" y="4969"/>
                  </a:cubicBezTo>
                  <a:cubicBezTo>
                    <a:pt x="0" y="5029"/>
                    <a:pt x="22" y="5102"/>
                    <a:pt x="89" y="5132"/>
                  </a:cubicBezTo>
                  <a:lnTo>
                    <a:pt x="103" y="5140"/>
                  </a:lnTo>
                  <a:lnTo>
                    <a:pt x="1438" y="5725"/>
                  </a:lnTo>
                  <a:lnTo>
                    <a:pt x="497" y="7631"/>
                  </a:lnTo>
                  <a:cubicBezTo>
                    <a:pt x="452" y="7720"/>
                    <a:pt x="459" y="7817"/>
                    <a:pt x="518" y="7898"/>
                  </a:cubicBezTo>
                  <a:lnTo>
                    <a:pt x="541" y="7929"/>
                  </a:lnTo>
                  <a:lnTo>
                    <a:pt x="1921" y="9856"/>
                  </a:lnTo>
                  <a:cubicBezTo>
                    <a:pt x="1942" y="9880"/>
                    <a:pt x="1972" y="9908"/>
                    <a:pt x="2003" y="9931"/>
                  </a:cubicBezTo>
                  <a:lnTo>
                    <a:pt x="2054" y="9960"/>
                  </a:lnTo>
                  <a:lnTo>
                    <a:pt x="4649" y="11629"/>
                  </a:lnTo>
                  <a:cubicBezTo>
                    <a:pt x="4731" y="11681"/>
                    <a:pt x="4830" y="11711"/>
                    <a:pt x="4939" y="11711"/>
                  </a:cubicBezTo>
                  <a:cubicBezTo>
                    <a:pt x="4968" y="11711"/>
                    <a:pt x="4998" y="11709"/>
                    <a:pt x="5029" y="11704"/>
                  </a:cubicBezTo>
                  <a:lnTo>
                    <a:pt x="5132" y="11688"/>
                  </a:lnTo>
                  <a:lnTo>
                    <a:pt x="6481" y="11481"/>
                  </a:lnTo>
                  <a:lnTo>
                    <a:pt x="6481" y="11481"/>
                  </a:lnTo>
                  <a:cubicBezTo>
                    <a:pt x="5851" y="13164"/>
                    <a:pt x="5272" y="14580"/>
                    <a:pt x="5020" y="14988"/>
                  </a:cubicBezTo>
                  <a:cubicBezTo>
                    <a:pt x="4352" y="16072"/>
                    <a:pt x="1980" y="22597"/>
                    <a:pt x="1980" y="22597"/>
                  </a:cubicBezTo>
                  <a:lnTo>
                    <a:pt x="1038" y="23080"/>
                  </a:lnTo>
                  <a:lnTo>
                    <a:pt x="2617" y="23318"/>
                  </a:lnTo>
                  <a:lnTo>
                    <a:pt x="1727" y="24199"/>
                  </a:lnTo>
                  <a:lnTo>
                    <a:pt x="1839" y="25098"/>
                  </a:lnTo>
                  <a:lnTo>
                    <a:pt x="2410" y="25150"/>
                  </a:lnTo>
                  <a:lnTo>
                    <a:pt x="2298" y="24304"/>
                  </a:lnTo>
                  <a:lnTo>
                    <a:pt x="2729" y="24096"/>
                  </a:lnTo>
                  <a:lnTo>
                    <a:pt x="4085" y="23955"/>
                  </a:lnTo>
                  <a:cubicBezTo>
                    <a:pt x="4397" y="24407"/>
                    <a:pt x="5436" y="24712"/>
                    <a:pt x="5436" y="24712"/>
                  </a:cubicBezTo>
                  <a:lnTo>
                    <a:pt x="5146" y="23784"/>
                  </a:lnTo>
                  <a:cubicBezTo>
                    <a:pt x="6615" y="19276"/>
                    <a:pt x="7868" y="14388"/>
                    <a:pt x="8654" y="11109"/>
                  </a:cubicBezTo>
                  <a:lnTo>
                    <a:pt x="11228" y="11711"/>
                  </a:lnTo>
                  <a:lnTo>
                    <a:pt x="11331" y="11732"/>
                  </a:lnTo>
                  <a:cubicBezTo>
                    <a:pt x="11367" y="11741"/>
                    <a:pt x="11404" y="11745"/>
                    <a:pt x="11441" y="11745"/>
                  </a:cubicBezTo>
                  <a:cubicBezTo>
                    <a:pt x="11564" y="11745"/>
                    <a:pt x="11688" y="11698"/>
                    <a:pt x="11783" y="11606"/>
                  </a:cubicBezTo>
                  <a:lnTo>
                    <a:pt x="13690" y="9760"/>
                  </a:lnTo>
                  <a:lnTo>
                    <a:pt x="15062" y="9308"/>
                  </a:lnTo>
                  <a:lnTo>
                    <a:pt x="16055" y="9604"/>
                  </a:lnTo>
                  <a:lnTo>
                    <a:pt x="16078" y="9613"/>
                  </a:lnTo>
                  <a:lnTo>
                    <a:pt x="16100" y="9613"/>
                  </a:lnTo>
                  <a:cubicBezTo>
                    <a:pt x="16104" y="9613"/>
                    <a:pt x="16109" y="9613"/>
                    <a:pt x="16114" y="9613"/>
                  </a:cubicBezTo>
                  <a:cubicBezTo>
                    <a:pt x="16182" y="9613"/>
                    <a:pt x="16234" y="9564"/>
                    <a:pt x="16242" y="9500"/>
                  </a:cubicBezTo>
                  <a:lnTo>
                    <a:pt x="16390" y="7744"/>
                  </a:lnTo>
                  <a:lnTo>
                    <a:pt x="16011" y="9278"/>
                  </a:lnTo>
                  <a:lnTo>
                    <a:pt x="15299" y="8945"/>
                  </a:lnTo>
                  <a:lnTo>
                    <a:pt x="15589" y="6512"/>
                  </a:lnTo>
                  <a:lnTo>
                    <a:pt x="14884" y="8870"/>
                  </a:lnTo>
                  <a:lnTo>
                    <a:pt x="13416" y="9086"/>
                  </a:lnTo>
                  <a:cubicBezTo>
                    <a:pt x="13385" y="9093"/>
                    <a:pt x="13350" y="9100"/>
                    <a:pt x="13320" y="9123"/>
                  </a:cubicBezTo>
                  <a:lnTo>
                    <a:pt x="13268" y="9159"/>
                  </a:lnTo>
                  <a:lnTo>
                    <a:pt x="13029" y="9315"/>
                  </a:lnTo>
                  <a:lnTo>
                    <a:pt x="11865" y="8189"/>
                  </a:lnTo>
                  <a:lnTo>
                    <a:pt x="12711" y="6943"/>
                  </a:lnTo>
                  <a:lnTo>
                    <a:pt x="12711" y="6943"/>
                  </a:lnTo>
                  <a:lnTo>
                    <a:pt x="11465" y="8084"/>
                  </a:lnTo>
                  <a:cubicBezTo>
                    <a:pt x="11406" y="8135"/>
                    <a:pt x="11392" y="8224"/>
                    <a:pt x="11436" y="8299"/>
                  </a:cubicBezTo>
                  <a:lnTo>
                    <a:pt x="11458" y="8336"/>
                  </a:lnTo>
                  <a:lnTo>
                    <a:pt x="12371" y="9767"/>
                  </a:lnTo>
                  <a:lnTo>
                    <a:pt x="11347" y="10465"/>
                  </a:lnTo>
                  <a:lnTo>
                    <a:pt x="9033" y="9486"/>
                  </a:lnTo>
                  <a:cubicBezTo>
                    <a:pt x="9256" y="8529"/>
                    <a:pt x="9411" y="7833"/>
                    <a:pt x="9486" y="7505"/>
                  </a:cubicBezTo>
                  <a:cubicBezTo>
                    <a:pt x="9797" y="6111"/>
                    <a:pt x="10760" y="4130"/>
                    <a:pt x="11228" y="3360"/>
                  </a:cubicBezTo>
                  <a:cubicBezTo>
                    <a:pt x="11687" y="2589"/>
                    <a:pt x="11540" y="971"/>
                    <a:pt x="11540" y="971"/>
                  </a:cubicBezTo>
                  <a:lnTo>
                    <a:pt x="11540" y="971"/>
                  </a:lnTo>
                  <a:cubicBezTo>
                    <a:pt x="11540" y="971"/>
                    <a:pt x="10842" y="2463"/>
                    <a:pt x="10732" y="2938"/>
                  </a:cubicBezTo>
                  <a:cubicBezTo>
                    <a:pt x="10616" y="3397"/>
                    <a:pt x="9691" y="4193"/>
                    <a:pt x="9399" y="4193"/>
                  </a:cubicBezTo>
                  <a:cubicBezTo>
                    <a:pt x="9390" y="4193"/>
                    <a:pt x="9381" y="4192"/>
                    <a:pt x="9373" y="4191"/>
                  </a:cubicBezTo>
                  <a:cubicBezTo>
                    <a:pt x="9114" y="4146"/>
                    <a:pt x="9062" y="3456"/>
                    <a:pt x="9174" y="3100"/>
                  </a:cubicBezTo>
                  <a:cubicBezTo>
                    <a:pt x="9292" y="2744"/>
                    <a:pt x="9345" y="1617"/>
                    <a:pt x="9345" y="1617"/>
                  </a:cubicBezTo>
                  <a:lnTo>
                    <a:pt x="9345" y="1617"/>
                  </a:lnTo>
                  <a:cubicBezTo>
                    <a:pt x="9345" y="1617"/>
                    <a:pt x="8677" y="2582"/>
                    <a:pt x="8661" y="4198"/>
                  </a:cubicBezTo>
                  <a:cubicBezTo>
                    <a:pt x="8654" y="4680"/>
                    <a:pt x="8387" y="5755"/>
                    <a:pt x="7987" y="7053"/>
                  </a:cubicBezTo>
                  <a:lnTo>
                    <a:pt x="5940" y="5955"/>
                  </a:lnTo>
                  <a:lnTo>
                    <a:pt x="6043" y="3694"/>
                  </a:lnTo>
                  <a:lnTo>
                    <a:pt x="6052" y="3657"/>
                  </a:lnTo>
                  <a:cubicBezTo>
                    <a:pt x="6052" y="3641"/>
                    <a:pt x="6043" y="3620"/>
                    <a:pt x="6036" y="3596"/>
                  </a:cubicBezTo>
                  <a:lnTo>
                    <a:pt x="5280" y="1380"/>
                  </a:lnTo>
                  <a:lnTo>
                    <a:pt x="6125" y="1"/>
                  </a:lnTo>
                  <a:close/>
                </a:path>
              </a:pathLst>
            </a:custGeom>
            <a:solidFill>
              <a:srgbClr val="774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4" name="Google Shape;1894;p58"/>
          <p:cNvGrpSpPr/>
          <p:nvPr/>
        </p:nvGrpSpPr>
        <p:grpSpPr>
          <a:xfrm>
            <a:off x="3135163" y="4287090"/>
            <a:ext cx="1075963" cy="283729"/>
            <a:chOff x="6699675" y="3907353"/>
            <a:chExt cx="1075963" cy="283729"/>
          </a:xfrm>
        </p:grpSpPr>
        <p:sp>
          <p:nvSpPr>
            <p:cNvPr id="1895" name="Google Shape;1895;p58"/>
            <p:cNvSpPr/>
            <p:nvPr/>
          </p:nvSpPr>
          <p:spPr>
            <a:xfrm>
              <a:off x="6699675" y="3907353"/>
              <a:ext cx="745679" cy="283729"/>
            </a:xfrm>
            <a:custGeom>
              <a:avLst/>
              <a:gdLst/>
              <a:ahLst/>
              <a:cxnLst/>
              <a:rect l="l" t="t" r="r" b="b"/>
              <a:pathLst>
                <a:path w="117107" h="44559" extrusionOk="0">
                  <a:moveTo>
                    <a:pt x="61404" y="0"/>
                  </a:moveTo>
                  <a:cubicBezTo>
                    <a:pt x="50249" y="0"/>
                    <a:pt x="41010" y="8188"/>
                    <a:pt x="39378" y="18876"/>
                  </a:cubicBezTo>
                  <a:cubicBezTo>
                    <a:pt x="39210" y="18891"/>
                    <a:pt x="39026" y="18904"/>
                    <a:pt x="38846" y="18916"/>
                  </a:cubicBezTo>
                  <a:cubicBezTo>
                    <a:pt x="31563" y="19550"/>
                    <a:pt x="25826" y="24939"/>
                    <a:pt x="24439" y="31756"/>
                  </a:cubicBezTo>
                  <a:cubicBezTo>
                    <a:pt x="22821" y="31361"/>
                    <a:pt x="21145" y="31146"/>
                    <a:pt x="19428" y="31146"/>
                  </a:cubicBezTo>
                  <a:cubicBezTo>
                    <a:pt x="18835" y="31146"/>
                    <a:pt x="18237" y="31171"/>
                    <a:pt x="17635" y="31224"/>
                  </a:cubicBezTo>
                  <a:cubicBezTo>
                    <a:pt x="9423" y="31936"/>
                    <a:pt x="2749" y="37328"/>
                    <a:pt x="0" y="44546"/>
                  </a:cubicBezTo>
                  <a:lnTo>
                    <a:pt x="61289" y="44546"/>
                  </a:lnTo>
                  <a:cubicBezTo>
                    <a:pt x="61326" y="44546"/>
                    <a:pt x="61366" y="44558"/>
                    <a:pt x="61404" y="44558"/>
                  </a:cubicBezTo>
                  <a:cubicBezTo>
                    <a:pt x="61444" y="44558"/>
                    <a:pt x="61481" y="44546"/>
                    <a:pt x="61522" y="44546"/>
                  </a:cubicBezTo>
                  <a:lnTo>
                    <a:pt x="116445" y="44546"/>
                  </a:lnTo>
                  <a:cubicBezTo>
                    <a:pt x="116874" y="42602"/>
                    <a:pt x="117107" y="40565"/>
                    <a:pt x="117107" y="38482"/>
                  </a:cubicBezTo>
                  <a:cubicBezTo>
                    <a:pt x="117107" y="23089"/>
                    <a:pt x="104628" y="10623"/>
                    <a:pt x="89248" y="10623"/>
                  </a:cubicBezTo>
                  <a:cubicBezTo>
                    <a:pt x="86412" y="10623"/>
                    <a:pt x="83678" y="11052"/>
                    <a:pt x="81085" y="11842"/>
                  </a:cubicBezTo>
                  <a:cubicBezTo>
                    <a:pt x="77341" y="4792"/>
                    <a:pt x="69930" y="0"/>
                    <a:pt x="61404" y="0"/>
                  </a:cubicBezTo>
                  <a:close/>
                </a:path>
              </a:pathLst>
            </a:custGeom>
            <a:solidFill>
              <a:srgbClr val="BD3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58"/>
            <p:cNvSpPr/>
            <p:nvPr/>
          </p:nvSpPr>
          <p:spPr>
            <a:xfrm>
              <a:off x="7233821" y="3984889"/>
              <a:ext cx="541817" cy="206192"/>
            </a:xfrm>
            <a:custGeom>
              <a:avLst/>
              <a:gdLst/>
              <a:ahLst/>
              <a:cxnLst/>
              <a:rect l="l" t="t" r="r" b="b"/>
              <a:pathLst>
                <a:path w="85091" h="32382" extrusionOk="0">
                  <a:moveTo>
                    <a:pt x="44612" y="0"/>
                  </a:moveTo>
                  <a:cubicBezTo>
                    <a:pt x="36514" y="0"/>
                    <a:pt x="29803" y="5949"/>
                    <a:pt x="28609" y="13723"/>
                  </a:cubicBezTo>
                  <a:cubicBezTo>
                    <a:pt x="28482" y="13723"/>
                    <a:pt x="28351" y="13736"/>
                    <a:pt x="28221" y="13748"/>
                  </a:cubicBezTo>
                  <a:cubicBezTo>
                    <a:pt x="22934" y="14215"/>
                    <a:pt x="18764" y="18127"/>
                    <a:pt x="17753" y="23077"/>
                  </a:cubicBezTo>
                  <a:cubicBezTo>
                    <a:pt x="16574" y="22787"/>
                    <a:pt x="15352" y="22634"/>
                    <a:pt x="14104" y="22634"/>
                  </a:cubicBezTo>
                  <a:cubicBezTo>
                    <a:pt x="13677" y="22634"/>
                    <a:pt x="13248" y="22652"/>
                    <a:pt x="12815" y="22688"/>
                  </a:cubicBezTo>
                  <a:cubicBezTo>
                    <a:pt x="6842" y="23208"/>
                    <a:pt x="1997" y="27132"/>
                    <a:pt x="0" y="32381"/>
                  </a:cubicBezTo>
                  <a:lnTo>
                    <a:pt x="84611" y="32381"/>
                  </a:lnTo>
                  <a:cubicBezTo>
                    <a:pt x="84922" y="30954"/>
                    <a:pt x="85090" y="29477"/>
                    <a:pt x="85090" y="27962"/>
                  </a:cubicBezTo>
                  <a:cubicBezTo>
                    <a:pt x="85090" y="16780"/>
                    <a:pt x="76032" y="7725"/>
                    <a:pt x="64852" y="7725"/>
                  </a:cubicBezTo>
                  <a:cubicBezTo>
                    <a:pt x="62791" y="7725"/>
                    <a:pt x="60794" y="8036"/>
                    <a:pt x="58928" y="8605"/>
                  </a:cubicBezTo>
                  <a:lnTo>
                    <a:pt x="58916" y="8605"/>
                  </a:lnTo>
                  <a:cubicBezTo>
                    <a:pt x="56195" y="3486"/>
                    <a:pt x="50818" y="0"/>
                    <a:pt x="44612" y="0"/>
                  </a:cubicBezTo>
                  <a:close/>
                </a:path>
              </a:pathLst>
            </a:custGeom>
            <a:solidFill>
              <a:srgbClr val="943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7" name="Google Shape;1897;p58"/>
          <p:cNvSpPr/>
          <p:nvPr/>
        </p:nvSpPr>
        <p:spPr>
          <a:xfrm flipH="1">
            <a:off x="8428896" y="4342064"/>
            <a:ext cx="541817" cy="206192"/>
          </a:xfrm>
          <a:custGeom>
            <a:avLst/>
            <a:gdLst/>
            <a:ahLst/>
            <a:cxnLst/>
            <a:rect l="l" t="t" r="r" b="b"/>
            <a:pathLst>
              <a:path w="85091" h="32382" extrusionOk="0">
                <a:moveTo>
                  <a:pt x="44612" y="0"/>
                </a:moveTo>
                <a:cubicBezTo>
                  <a:pt x="36514" y="0"/>
                  <a:pt x="29803" y="5949"/>
                  <a:pt x="28609" y="13723"/>
                </a:cubicBezTo>
                <a:cubicBezTo>
                  <a:pt x="28482" y="13723"/>
                  <a:pt x="28351" y="13736"/>
                  <a:pt x="28221" y="13748"/>
                </a:cubicBezTo>
                <a:cubicBezTo>
                  <a:pt x="22934" y="14215"/>
                  <a:pt x="18764" y="18127"/>
                  <a:pt x="17753" y="23077"/>
                </a:cubicBezTo>
                <a:cubicBezTo>
                  <a:pt x="16574" y="22787"/>
                  <a:pt x="15352" y="22634"/>
                  <a:pt x="14104" y="22634"/>
                </a:cubicBezTo>
                <a:cubicBezTo>
                  <a:pt x="13677" y="22634"/>
                  <a:pt x="13248" y="22652"/>
                  <a:pt x="12815" y="22688"/>
                </a:cubicBezTo>
                <a:cubicBezTo>
                  <a:pt x="6842" y="23208"/>
                  <a:pt x="1997" y="27132"/>
                  <a:pt x="0" y="32381"/>
                </a:cubicBezTo>
                <a:lnTo>
                  <a:pt x="84611" y="32381"/>
                </a:lnTo>
                <a:cubicBezTo>
                  <a:pt x="84922" y="30954"/>
                  <a:pt x="85090" y="29477"/>
                  <a:pt x="85090" y="27962"/>
                </a:cubicBezTo>
                <a:cubicBezTo>
                  <a:pt x="85090" y="16780"/>
                  <a:pt x="76032" y="7725"/>
                  <a:pt x="64852" y="7725"/>
                </a:cubicBezTo>
                <a:cubicBezTo>
                  <a:pt x="62791" y="7725"/>
                  <a:pt x="60794" y="8036"/>
                  <a:pt x="58928" y="8605"/>
                </a:cubicBezTo>
                <a:lnTo>
                  <a:pt x="58916" y="8605"/>
                </a:lnTo>
                <a:cubicBezTo>
                  <a:pt x="56195" y="3486"/>
                  <a:pt x="50818" y="0"/>
                  <a:pt x="446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98" name="Picture 2" descr="A 10 años del terremoto de Haití: “Salvé mi vida porque llegué tarde” |  World Food Programme">
            <a:extLst>
              <a:ext uri="{FF2B5EF4-FFF2-40B4-BE49-F238E27FC236}">
                <a16:creationId xmlns:a16="http://schemas.microsoft.com/office/drawing/2014/main" id="{5D29CD35-B8E4-1F33-61FA-28FABC23B61B}"/>
              </a:ext>
            </a:extLst>
          </p:cNvPr>
          <p:cNvPicPr>
            <a:picLocks noGrp="1" noChangeAspect="1" noChangeArrowheads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6" r="1267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8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" dur="2000"/>
                                        <p:tgtEl>
                                          <p:spTgt spid="1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" dur="2000"/>
                                        <p:tgtEl>
                                          <p:spTgt spid="18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p68"/>
          <p:cNvSpPr txBox="1">
            <a:spLocks noGrp="1"/>
          </p:cNvSpPr>
          <p:nvPr>
            <p:ph type="title"/>
          </p:nvPr>
        </p:nvSpPr>
        <p:spPr>
          <a:xfrm>
            <a:off x="4693450" y="970750"/>
            <a:ext cx="3686100" cy="13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i="0" dirty="0">
                <a:effectLst/>
                <a:latin typeface="Söhne"/>
              </a:rPr>
              <a:t>Relación entre Desarrollo y Desastre</a:t>
            </a:r>
            <a:endParaRPr dirty="0"/>
          </a:p>
        </p:txBody>
      </p:sp>
      <p:sp>
        <p:nvSpPr>
          <p:cNvPr id="2239" name="Google Shape;2239;p68"/>
          <p:cNvSpPr txBox="1">
            <a:spLocks noGrp="1"/>
          </p:cNvSpPr>
          <p:nvPr>
            <p:ph type="subTitle" idx="1"/>
          </p:nvPr>
        </p:nvSpPr>
        <p:spPr>
          <a:xfrm>
            <a:off x="4781425" y="2370238"/>
            <a:ext cx="3172500" cy="16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  <a:t>Vulnerabilidad preexistente: La falta de desarrollo sostenible y planificación urbana adecuada aumentó la vulnerabilidad de Haití ante desastres naturales.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  <a:t>Efectos a largo plazo: La infraestructura inadecuada y la respuesta limitada destacan cómo los desastres son socialmente construidos.</a:t>
            </a:r>
          </a:p>
        </p:txBody>
      </p:sp>
      <p:grpSp>
        <p:nvGrpSpPr>
          <p:cNvPr id="2242" name="Google Shape;2242;p68"/>
          <p:cNvGrpSpPr/>
          <p:nvPr/>
        </p:nvGrpSpPr>
        <p:grpSpPr>
          <a:xfrm flipH="1">
            <a:off x="8233588" y="3297704"/>
            <a:ext cx="1024326" cy="1364384"/>
            <a:chOff x="7803935" y="2574774"/>
            <a:chExt cx="1249940" cy="1664898"/>
          </a:xfrm>
        </p:grpSpPr>
        <p:sp>
          <p:nvSpPr>
            <p:cNvPr id="2243" name="Google Shape;2243;p68"/>
            <p:cNvSpPr/>
            <p:nvPr/>
          </p:nvSpPr>
          <p:spPr>
            <a:xfrm flipH="1">
              <a:off x="8624335" y="4102939"/>
              <a:ext cx="378918" cy="136734"/>
            </a:xfrm>
            <a:custGeom>
              <a:avLst/>
              <a:gdLst/>
              <a:ahLst/>
              <a:cxnLst/>
              <a:rect l="l" t="t" r="r" b="b"/>
              <a:pathLst>
                <a:path w="6662" h="2404" extrusionOk="0">
                  <a:moveTo>
                    <a:pt x="4680" y="1"/>
                  </a:moveTo>
                  <a:lnTo>
                    <a:pt x="2537" y="326"/>
                  </a:lnTo>
                  <a:lnTo>
                    <a:pt x="3123" y="572"/>
                  </a:lnTo>
                  <a:lnTo>
                    <a:pt x="757" y="1031"/>
                  </a:lnTo>
                  <a:lnTo>
                    <a:pt x="1773" y="1425"/>
                  </a:lnTo>
                  <a:lnTo>
                    <a:pt x="1" y="1870"/>
                  </a:lnTo>
                  <a:lnTo>
                    <a:pt x="1804" y="2055"/>
                  </a:lnTo>
                  <a:lnTo>
                    <a:pt x="1017" y="2210"/>
                  </a:lnTo>
                  <a:lnTo>
                    <a:pt x="4176" y="2404"/>
                  </a:lnTo>
                  <a:lnTo>
                    <a:pt x="6661" y="1743"/>
                  </a:lnTo>
                  <a:lnTo>
                    <a:pt x="6497" y="62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4C1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68"/>
            <p:cNvSpPr/>
            <p:nvPr/>
          </p:nvSpPr>
          <p:spPr>
            <a:xfrm flipH="1">
              <a:off x="7803935" y="2574774"/>
              <a:ext cx="1249940" cy="1078625"/>
            </a:xfrm>
            <a:custGeom>
              <a:avLst/>
              <a:gdLst/>
              <a:ahLst/>
              <a:cxnLst/>
              <a:rect l="l" t="t" r="r" b="b"/>
              <a:pathLst>
                <a:path w="21976" h="18964" extrusionOk="0">
                  <a:moveTo>
                    <a:pt x="11240" y="0"/>
                  </a:moveTo>
                  <a:cubicBezTo>
                    <a:pt x="10697" y="0"/>
                    <a:pt x="10188" y="320"/>
                    <a:pt x="9961" y="829"/>
                  </a:cubicBezTo>
                  <a:cubicBezTo>
                    <a:pt x="9835" y="809"/>
                    <a:pt x="9709" y="799"/>
                    <a:pt x="9585" y="799"/>
                  </a:cubicBezTo>
                  <a:cubicBezTo>
                    <a:pt x="8871" y="799"/>
                    <a:pt x="8191" y="1116"/>
                    <a:pt x="7736" y="1659"/>
                  </a:cubicBezTo>
                  <a:cubicBezTo>
                    <a:pt x="7678" y="1621"/>
                    <a:pt x="7624" y="1593"/>
                    <a:pt x="7558" y="1577"/>
                  </a:cubicBezTo>
                  <a:cubicBezTo>
                    <a:pt x="7473" y="1549"/>
                    <a:pt x="7386" y="1535"/>
                    <a:pt x="7301" y="1535"/>
                  </a:cubicBezTo>
                  <a:cubicBezTo>
                    <a:pt x="6957" y="1535"/>
                    <a:pt x="6640" y="1751"/>
                    <a:pt x="6528" y="2096"/>
                  </a:cubicBezTo>
                  <a:cubicBezTo>
                    <a:pt x="6497" y="2209"/>
                    <a:pt x="6483" y="2312"/>
                    <a:pt x="6490" y="2422"/>
                  </a:cubicBezTo>
                  <a:cubicBezTo>
                    <a:pt x="6408" y="2417"/>
                    <a:pt x="6326" y="2415"/>
                    <a:pt x="6243" y="2415"/>
                  </a:cubicBezTo>
                  <a:cubicBezTo>
                    <a:pt x="4504" y="2415"/>
                    <a:pt x="2889" y="3521"/>
                    <a:pt x="2315" y="5263"/>
                  </a:cubicBezTo>
                  <a:cubicBezTo>
                    <a:pt x="2204" y="5619"/>
                    <a:pt x="2144" y="5968"/>
                    <a:pt x="2122" y="6324"/>
                  </a:cubicBezTo>
                  <a:cubicBezTo>
                    <a:pt x="1321" y="6436"/>
                    <a:pt x="609" y="6991"/>
                    <a:pt x="342" y="7815"/>
                  </a:cubicBezTo>
                  <a:cubicBezTo>
                    <a:pt x="1" y="8867"/>
                    <a:pt x="497" y="9987"/>
                    <a:pt x="1462" y="10462"/>
                  </a:cubicBezTo>
                  <a:cubicBezTo>
                    <a:pt x="1387" y="10610"/>
                    <a:pt x="1321" y="10766"/>
                    <a:pt x="1270" y="10930"/>
                  </a:cubicBezTo>
                  <a:cubicBezTo>
                    <a:pt x="698" y="12673"/>
                    <a:pt x="1654" y="14542"/>
                    <a:pt x="3390" y="15113"/>
                  </a:cubicBezTo>
                  <a:cubicBezTo>
                    <a:pt x="3731" y="15224"/>
                    <a:pt x="4076" y="15277"/>
                    <a:pt x="4415" y="15277"/>
                  </a:cubicBezTo>
                  <a:cubicBezTo>
                    <a:pt x="5228" y="15277"/>
                    <a:pt x="6007" y="14975"/>
                    <a:pt x="6610" y="14453"/>
                  </a:cubicBezTo>
                  <a:cubicBezTo>
                    <a:pt x="6699" y="14645"/>
                    <a:pt x="6868" y="14802"/>
                    <a:pt x="7083" y="14867"/>
                  </a:cubicBezTo>
                  <a:cubicBezTo>
                    <a:pt x="7169" y="14895"/>
                    <a:pt x="7256" y="14909"/>
                    <a:pt x="7341" y="14909"/>
                  </a:cubicBezTo>
                  <a:cubicBezTo>
                    <a:pt x="7684" y="14909"/>
                    <a:pt x="8001" y="14693"/>
                    <a:pt x="8114" y="14348"/>
                  </a:cubicBezTo>
                  <a:cubicBezTo>
                    <a:pt x="8158" y="14214"/>
                    <a:pt x="8158" y="14074"/>
                    <a:pt x="8137" y="13940"/>
                  </a:cubicBezTo>
                  <a:lnTo>
                    <a:pt x="8137" y="13940"/>
                  </a:lnTo>
                  <a:cubicBezTo>
                    <a:pt x="8267" y="13964"/>
                    <a:pt x="8397" y="13976"/>
                    <a:pt x="8526" y="13976"/>
                  </a:cubicBezTo>
                  <a:cubicBezTo>
                    <a:pt x="9241" y="13976"/>
                    <a:pt x="9916" y="13619"/>
                    <a:pt x="10324" y="13036"/>
                  </a:cubicBezTo>
                  <a:lnTo>
                    <a:pt x="10324" y="13036"/>
                  </a:lnTo>
                  <a:cubicBezTo>
                    <a:pt x="10310" y="13881"/>
                    <a:pt x="10784" y="14682"/>
                    <a:pt x="11563" y="15060"/>
                  </a:cubicBezTo>
                  <a:cubicBezTo>
                    <a:pt x="11467" y="15149"/>
                    <a:pt x="11385" y="15261"/>
                    <a:pt x="11341" y="15401"/>
                  </a:cubicBezTo>
                  <a:cubicBezTo>
                    <a:pt x="11200" y="15832"/>
                    <a:pt x="11437" y="16291"/>
                    <a:pt x="11868" y="16432"/>
                  </a:cubicBezTo>
                  <a:cubicBezTo>
                    <a:pt x="11950" y="16458"/>
                    <a:pt x="12034" y="16470"/>
                    <a:pt x="12117" y="16470"/>
                  </a:cubicBezTo>
                  <a:cubicBezTo>
                    <a:pt x="12251" y="16470"/>
                    <a:pt x="12383" y="16437"/>
                    <a:pt x="12498" y="16373"/>
                  </a:cubicBezTo>
                  <a:cubicBezTo>
                    <a:pt x="12750" y="17479"/>
                    <a:pt x="13551" y="18427"/>
                    <a:pt x="14699" y="18797"/>
                  </a:cubicBezTo>
                  <a:cubicBezTo>
                    <a:pt x="15043" y="18910"/>
                    <a:pt x="15393" y="18964"/>
                    <a:pt x="15736" y="18964"/>
                  </a:cubicBezTo>
                  <a:cubicBezTo>
                    <a:pt x="17133" y="18964"/>
                    <a:pt x="18433" y="18076"/>
                    <a:pt x="18891" y="16678"/>
                  </a:cubicBezTo>
                  <a:cubicBezTo>
                    <a:pt x="18943" y="16514"/>
                    <a:pt x="18980" y="16350"/>
                    <a:pt x="19002" y="16188"/>
                  </a:cubicBezTo>
                  <a:cubicBezTo>
                    <a:pt x="19128" y="16210"/>
                    <a:pt x="19254" y="16221"/>
                    <a:pt x="19379" y="16221"/>
                  </a:cubicBezTo>
                  <a:cubicBezTo>
                    <a:pt x="20306" y="16221"/>
                    <a:pt x="21171" y="15632"/>
                    <a:pt x="21472" y="14704"/>
                  </a:cubicBezTo>
                  <a:cubicBezTo>
                    <a:pt x="21739" y="13881"/>
                    <a:pt x="21493" y="13022"/>
                    <a:pt x="20915" y="12450"/>
                  </a:cubicBezTo>
                  <a:cubicBezTo>
                    <a:pt x="21107" y="12153"/>
                    <a:pt x="21264" y="11834"/>
                    <a:pt x="21383" y="11486"/>
                  </a:cubicBezTo>
                  <a:cubicBezTo>
                    <a:pt x="21976" y="9661"/>
                    <a:pt x="21226" y="7717"/>
                    <a:pt x="19683" y="6724"/>
                  </a:cubicBezTo>
                  <a:cubicBezTo>
                    <a:pt x="19758" y="6642"/>
                    <a:pt x="19810" y="6546"/>
                    <a:pt x="19847" y="6443"/>
                  </a:cubicBezTo>
                  <a:cubicBezTo>
                    <a:pt x="19988" y="6012"/>
                    <a:pt x="19751" y="5553"/>
                    <a:pt x="19320" y="5412"/>
                  </a:cubicBezTo>
                  <a:cubicBezTo>
                    <a:pt x="19261" y="5389"/>
                    <a:pt x="19194" y="5382"/>
                    <a:pt x="19135" y="5375"/>
                  </a:cubicBezTo>
                  <a:cubicBezTo>
                    <a:pt x="19076" y="4544"/>
                    <a:pt x="18587" y="3780"/>
                    <a:pt x="17823" y="3394"/>
                  </a:cubicBezTo>
                  <a:cubicBezTo>
                    <a:pt x="17971" y="2698"/>
                    <a:pt x="17570" y="1993"/>
                    <a:pt x="16880" y="1771"/>
                  </a:cubicBezTo>
                  <a:cubicBezTo>
                    <a:pt x="16741" y="1721"/>
                    <a:pt x="16598" y="1699"/>
                    <a:pt x="16456" y="1699"/>
                  </a:cubicBezTo>
                  <a:cubicBezTo>
                    <a:pt x="16297" y="1699"/>
                    <a:pt x="16140" y="1727"/>
                    <a:pt x="15990" y="1778"/>
                  </a:cubicBezTo>
                  <a:cubicBezTo>
                    <a:pt x="15709" y="1488"/>
                    <a:pt x="15353" y="1265"/>
                    <a:pt x="14938" y="1132"/>
                  </a:cubicBezTo>
                  <a:cubicBezTo>
                    <a:pt x="14715" y="1059"/>
                    <a:pt x="14477" y="1021"/>
                    <a:pt x="14254" y="1007"/>
                  </a:cubicBezTo>
                  <a:cubicBezTo>
                    <a:pt x="14062" y="881"/>
                    <a:pt x="13854" y="776"/>
                    <a:pt x="13624" y="703"/>
                  </a:cubicBezTo>
                  <a:cubicBezTo>
                    <a:pt x="13343" y="612"/>
                    <a:pt x="13062" y="569"/>
                    <a:pt x="12785" y="569"/>
                  </a:cubicBezTo>
                  <a:cubicBezTo>
                    <a:pt x="12654" y="569"/>
                    <a:pt x="12523" y="579"/>
                    <a:pt x="12394" y="598"/>
                  </a:cubicBezTo>
                  <a:cubicBezTo>
                    <a:pt x="12224" y="361"/>
                    <a:pt x="11978" y="169"/>
                    <a:pt x="11682" y="73"/>
                  </a:cubicBezTo>
                  <a:cubicBezTo>
                    <a:pt x="11536" y="23"/>
                    <a:pt x="11387" y="0"/>
                    <a:pt x="112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68"/>
            <p:cNvSpPr/>
            <p:nvPr/>
          </p:nvSpPr>
          <p:spPr>
            <a:xfrm flipH="1">
              <a:off x="7986168" y="2809172"/>
              <a:ext cx="932222" cy="1430469"/>
            </a:xfrm>
            <a:custGeom>
              <a:avLst/>
              <a:gdLst/>
              <a:ahLst/>
              <a:cxnLst/>
              <a:rect l="l" t="t" r="r" b="b"/>
              <a:pathLst>
                <a:path w="16390" h="25150" extrusionOk="0">
                  <a:moveTo>
                    <a:pt x="6125" y="1"/>
                  </a:moveTo>
                  <a:lnTo>
                    <a:pt x="5073" y="1299"/>
                  </a:lnTo>
                  <a:cubicBezTo>
                    <a:pt x="5057" y="1320"/>
                    <a:pt x="5050" y="1350"/>
                    <a:pt x="5050" y="1380"/>
                  </a:cubicBezTo>
                  <a:lnTo>
                    <a:pt x="5057" y="1395"/>
                  </a:lnTo>
                  <a:lnTo>
                    <a:pt x="5509" y="3664"/>
                  </a:lnTo>
                  <a:lnTo>
                    <a:pt x="5474" y="3849"/>
                  </a:lnTo>
                  <a:lnTo>
                    <a:pt x="4673" y="3100"/>
                  </a:lnTo>
                  <a:lnTo>
                    <a:pt x="4642" y="3062"/>
                  </a:lnTo>
                  <a:cubicBezTo>
                    <a:pt x="4595" y="3021"/>
                    <a:pt x="4537" y="2998"/>
                    <a:pt x="4475" y="2998"/>
                  </a:cubicBezTo>
                  <a:cubicBezTo>
                    <a:pt x="4450" y="2998"/>
                    <a:pt x="4423" y="3002"/>
                    <a:pt x="4397" y="3011"/>
                  </a:cubicBezTo>
                  <a:lnTo>
                    <a:pt x="4034" y="3130"/>
                  </a:lnTo>
                  <a:lnTo>
                    <a:pt x="3418" y="1727"/>
                  </a:lnTo>
                  <a:lnTo>
                    <a:pt x="4146" y="652"/>
                  </a:lnTo>
                  <a:lnTo>
                    <a:pt x="3181" y="1638"/>
                  </a:lnTo>
                  <a:cubicBezTo>
                    <a:pt x="3160" y="1662"/>
                    <a:pt x="3144" y="1706"/>
                    <a:pt x="3160" y="1743"/>
                  </a:cubicBezTo>
                  <a:lnTo>
                    <a:pt x="3160" y="1758"/>
                  </a:lnTo>
                  <a:lnTo>
                    <a:pt x="3670" y="3507"/>
                  </a:lnTo>
                  <a:cubicBezTo>
                    <a:pt x="3697" y="3606"/>
                    <a:pt x="3785" y="3675"/>
                    <a:pt x="3887" y="3675"/>
                  </a:cubicBezTo>
                  <a:cubicBezTo>
                    <a:pt x="3901" y="3675"/>
                    <a:pt x="3916" y="3674"/>
                    <a:pt x="3930" y="3671"/>
                  </a:cubicBezTo>
                  <a:lnTo>
                    <a:pt x="3961" y="3664"/>
                  </a:lnTo>
                  <a:lnTo>
                    <a:pt x="4345" y="3589"/>
                  </a:lnTo>
                  <a:lnTo>
                    <a:pt x="5287" y="4880"/>
                  </a:lnTo>
                  <a:lnTo>
                    <a:pt x="5057" y="6163"/>
                  </a:lnTo>
                  <a:cubicBezTo>
                    <a:pt x="5029" y="6311"/>
                    <a:pt x="5087" y="6460"/>
                    <a:pt x="5214" y="6549"/>
                  </a:cubicBezTo>
                  <a:lnTo>
                    <a:pt x="5258" y="6587"/>
                  </a:lnTo>
                  <a:lnTo>
                    <a:pt x="7601" y="8262"/>
                  </a:lnTo>
                  <a:cubicBezTo>
                    <a:pt x="7460" y="8699"/>
                    <a:pt x="7305" y="9152"/>
                    <a:pt x="7156" y="9597"/>
                  </a:cubicBezTo>
                  <a:lnTo>
                    <a:pt x="5005" y="10280"/>
                  </a:lnTo>
                  <a:lnTo>
                    <a:pt x="2521" y="9212"/>
                  </a:lnTo>
                  <a:lnTo>
                    <a:pt x="1097" y="7676"/>
                  </a:lnTo>
                  <a:lnTo>
                    <a:pt x="1794" y="5636"/>
                  </a:lnTo>
                  <a:lnTo>
                    <a:pt x="2818" y="3856"/>
                  </a:lnTo>
                  <a:lnTo>
                    <a:pt x="1668" y="5348"/>
                  </a:lnTo>
                  <a:lnTo>
                    <a:pt x="333" y="4931"/>
                  </a:lnTo>
                  <a:lnTo>
                    <a:pt x="1253" y="3011"/>
                  </a:lnTo>
                  <a:lnTo>
                    <a:pt x="36" y="4947"/>
                  </a:lnTo>
                  <a:cubicBezTo>
                    <a:pt x="29" y="4954"/>
                    <a:pt x="29" y="4962"/>
                    <a:pt x="22" y="4969"/>
                  </a:cubicBezTo>
                  <a:cubicBezTo>
                    <a:pt x="0" y="5029"/>
                    <a:pt x="22" y="5102"/>
                    <a:pt x="89" y="5132"/>
                  </a:cubicBezTo>
                  <a:lnTo>
                    <a:pt x="103" y="5140"/>
                  </a:lnTo>
                  <a:lnTo>
                    <a:pt x="1438" y="5725"/>
                  </a:lnTo>
                  <a:lnTo>
                    <a:pt x="497" y="7631"/>
                  </a:lnTo>
                  <a:cubicBezTo>
                    <a:pt x="452" y="7720"/>
                    <a:pt x="459" y="7817"/>
                    <a:pt x="518" y="7898"/>
                  </a:cubicBezTo>
                  <a:lnTo>
                    <a:pt x="541" y="7929"/>
                  </a:lnTo>
                  <a:lnTo>
                    <a:pt x="1921" y="9856"/>
                  </a:lnTo>
                  <a:cubicBezTo>
                    <a:pt x="1942" y="9880"/>
                    <a:pt x="1972" y="9908"/>
                    <a:pt x="2003" y="9931"/>
                  </a:cubicBezTo>
                  <a:lnTo>
                    <a:pt x="2054" y="9960"/>
                  </a:lnTo>
                  <a:lnTo>
                    <a:pt x="4649" y="11629"/>
                  </a:lnTo>
                  <a:cubicBezTo>
                    <a:pt x="4731" y="11681"/>
                    <a:pt x="4830" y="11711"/>
                    <a:pt x="4939" y="11711"/>
                  </a:cubicBezTo>
                  <a:cubicBezTo>
                    <a:pt x="4968" y="11711"/>
                    <a:pt x="4998" y="11709"/>
                    <a:pt x="5029" y="11704"/>
                  </a:cubicBezTo>
                  <a:lnTo>
                    <a:pt x="5132" y="11688"/>
                  </a:lnTo>
                  <a:lnTo>
                    <a:pt x="6481" y="11481"/>
                  </a:lnTo>
                  <a:lnTo>
                    <a:pt x="6481" y="11481"/>
                  </a:lnTo>
                  <a:cubicBezTo>
                    <a:pt x="5851" y="13164"/>
                    <a:pt x="5272" y="14580"/>
                    <a:pt x="5020" y="14988"/>
                  </a:cubicBezTo>
                  <a:cubicBezTo>
                    <a:pt x="4352" y="16072"/>
                    <a:pt x="1980" y="22597"/>
                    <a:pt x="1980" y="22597"/>
                  </a:cubicBezTo>
                  <a:lnTo>
                    <a:pt x="1038" y="23080"/>
                  </a:lnTo>
                  <a:lnTo>
                    <a:pt x="2617" y="23318"/>
                  </a:lnTo>
                  <a:lnTo>
                    <a:pt x="1727" y="24199"/>
                  </a:lnTo>
                  <a:lnTo>
                    <a:pt x="1839" y="25098"/>
                  </a:lnTo>
                  <a:lnTo>
                    <a:pt x="2410" y="25150"/>
                  </a:lnTo>
                  <a:lnTo>
                    <a:pt x="2298" y="24304"/>
                  </a:lnTo>
                  <a:lnTo>
                    <a:pt x="2729" y="24096"/>
                  </a:lnTo>
                  <a:lnTo>
                    <a:pt x="4085" y="23955"/>
                  </a:lnTo>
                  <a:cubicBezTo>
                    <a:pt x="4397" y="24407"/>
                    <a:pt x="5436" y="24712"/>
                    <a:pt x="5436" y="24712"/>
                  </a:cubicBezTo>
                  <a:lnTo>
                    <a:pt x="5146" y="23784"/>
                  </a:lnTo>
                  <a:cubicBezTo>
                    <a:pt x="6615" y="19276"/>
                    <a:pt x="7868" y="14388"/>
                    <a:pt x="8654" y="11109"/>
                  </a:cubicBezTo>
                  <a:lnTo>
                    <a:pt x="11228" y="11711"/>
                  </a:lnTo>
                  <a:lnTo>
                    <a:pt x="11331" y="11732"/>
                  </a:lnTo>
                  <a:cubicBezTo>
                    <a:pt x="11367" y="11741"/>
                    <a:pt x="11404" y="11745"/>
                    <a:pt x="11441" y="11745"/>
                  </a:cubicBezTo>
                  <a:cubicBezTo>
                    <a:pt x="11564" y="11745"/>
                    <a:pt x="11688" y="11698"/>
                    <a:pt x="11783" y="11606"/>
                  </a:cubicBezTo>
                  <a:lnTo>
                    <a:pt x="13690" y="9760"/>
                  </a:lnTo>
                  <a:lnTo>
                    <a:pt x="15062" y="9308"/>
                  </a:lnTo>
                  <a:lnTo>
                    <a:pt x="16055" y="9604"/>
                  </a:lnTo>
                  <a:lnTo>
                    <a:pt x="16078" y="9613"/>
                  </a:lnTo>
                  <a:lnTo>
                    <a:pt x="16100" y="9613"/>
                  </a:lnTo>
                  <a:cubicBezTo>
                    <a:pt x="16104" y="9613"/>
                    <a:pt x="16109" y="9613"/>
                    <a:pt x="16114" y="9613"/>
                  </a:cubicBezTo>
                  <a:cubicBezTo>
                    <a:pt x="16182" y="9613"/>
                    <a:pt x="16234" y="9564"/>
                    <a:pt x="16242" y="9500"/>
                  </a:cubicBezTo>
                  <a:lnTo>
                    <a:pt x="16390" y="7744"/>
                  </a:lnTo>
                  <a:lnTo>
                    <a:pt x="16011" y="9278"/>
                  </a:lnTo>
                  <a:lnTo>
                    <a:pt x="15299" y="8945"/>
                  </a:lnTo>
                  <a:lnTo>
                    <a:pt x="15589" y="6512"/>
                  </a:lnTo>
                  <a:lnTo>
                    <a:pt x="14884" y="8870"/>
                  </a:lnTo>
                  <a:lnTo>
                    <a:pt x="13416" y="9086"/>
                  </a:lnTo>
                  <a:cubicBezTo>
                    <a:pt x="13385" y="9093"/>
                    <a:pt x="13350" y="9100"/>
                    <a:pt x="13320" y="9123"/>
                  </a:cubicBezTo>
                  <a:lnTo>
                    <a:pt x="13268" y="9159"/>
                  </a:lnTo>
                  <a:lnTo>
                    <a:pt x="13029" y="9315"/>
                  </a:lnTo>
                  <a:lnTo>
                    <a:pt x="11865" y="8189"/>
                  </a:lnTo>
                  <a:lnTo>
                    <a:pt x="12711" y="6943"/>
                  </a:lnTo>
                  <a:lnTo>
                    <a:pt x="12711" y="6943"/>
                  </a:lnTo>
                  <a:lnTo>
                    <a:pt x="11465" y="8084"/>
                  </a:lnTo>
                  <a:cubicBezTo>
                    <a:pt x="11406" y="8135"/>
                    <a:pt x="11392" y="8224"/>
                    <a:pt x="11436" y="8299"/>
                  </a:cubicBezTo>
                  <a:lnTo>
                    <a:pt x="11458" y="8336"/>
                  </a:lnTo>
                  <a:lnTo>
                    <a:pt x="12371" y="9767"/>
                  </a:lnTo>
                  <a:lnTo>
                    <a:pt x="11347" y="10465"/>
                  </a:lnTo>
                  <a:lnTo>
                    <a:pt x="9033" y="9486"/>
                  </a:lnTo>
                  <a:cubicBezTo>
                    <a:pt x="9256" y="8529"/>
                    <a:pt x="9411" y="7833"/>
                    <a:pt x="9486" y="7505"/>
                  </a:cubicBezTo>
                  <a:cubicBezTo>
                    <a:pt x="9797" y="6111"/>
                    <a:pt x="10760" y="4130"/>
                    <a:pt x="11228" y="3360"/>
                  </a:cubicBezTo>
                  <a:cubicBezTo>
                    <a:pt x="11687" y="2589"/>
                    <a:pt x="11540" y="971"/>
                    <a:pt x="11540" y="971"/>
                  </a:cubicBezTo>
                  <a:lnTo>
                    <a:pt x="11540" y="971"/>
                  </a:lnTo>
                  <a:cubicBezTo>
                    <a:pt x="11540" y="971"/>
                    <a:pt x="10842" y="2463"/>
                    <a:pt x="10732" y="2938"/>
                  </a:cubicBezTo>
                  <a:cubicBezTo>
                    <a:pt x="10616" y="3397"/>
                    <a:pt x="9691" y="4193"/>
                    <a:pt x="9399" y="4193"/>
                  </a:cubicBezTo>
                  <a:cubicBezTo>
                    <a:pt x="9390" y="4193"/>
                    <a:pt x="9381" y="4192"/>
                    <a:pt x="9373" y="4191"/>
                  </a:cubicBezTo>
                  <a:cubicBezTo>
                    <a:pt x="9114" y="4146"/>
                    <a:pt x="9062" y="3456"/>
                    <a:pt x="9174" y="3100"/>
                  </a:cubicBezTo>
                  <a:cubicBezTo>
                    <a:pt x="9292" y="2744"/>
                    <a:pt x="9345" y="1617"/>
                    <a:pt x="9345" y="1617"/>
                  </a:cubicBezTo>
                  <a:lnTo>
                    <a:pt x="9345" y="1617"/>
                  </a:lnTo>
                  <a:cubicBezTo>
                    <a:pt x="9345" y="1617"/>
                    <a:pt x="8677" y="2582"/>
                    <a:pt x="8661" y="4198"/>
                  </a:cubicBezTo>
                  <a:cubicBezTo>
                    <a:pt x="8654" y="4680"/>
                    <a:pt x="8387" y="5755"/>
                    <a:pt x="7987" y="7053"/>
                  </a:cubicBezTo>
                  <a:lnTo>
                    <a:pt x="5940" y="5955"/>
                  </a:lnTo>
                  <a:lnTo>
                    <a:pt x="6043" y="3694"/>
                  </a:lnTo>
                  <a:lnTo>
                    <a:pt x="6052" y="3657"/>
                  </a:lnTo>
                  <a:cubicBezTo>
                    <a:pt x="6052" y="3641"/>
                    <a:pt x="6043" y="3620"/>
                    <a:pt x="6036" y="3596"/>
                  </a:cubicBezTo>
                  <a:lnTo>
                    <a:pt x="5280" y="1380"/>
                  </a:lnTo>
                  <a:lnTo>
                    <a:pt x="6125" y="1"/>
                  </a:lnTo>
                  <a:close/>
                </a:path>
              </a:pathLst>
            </a:custGeom>
            <a:solidFill>
              <a:srgbClr val="774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6" name="Google Shape;2246;p68"/>
          <p:cNvGrpSpPr/>
          <p:nvPr/>
        </p:nvGrpSpPr>
        <p:grpSpPr>
          <a:xfrm>
            <a:off x="-82112" y="4304765"/>
            <a:ext cx="1075963" cy="283729"/>
            <a:chOff x="6699675" y="3907353"/>
            <a:chExt cx="1075963" cy="283729"/>
          </a:xfrm>
        </p:grpSpPr>
        <p:sp>
          <p:nvSpPr>
            <p:cNvPr id="2247" name="Google Shape;2247;p68"/>
            <p:cNvSpPr/>
            <p:nvPr/>
          </p:nvSpPr>
          <p:spPr>
            <a:xfrm>
              <a:off x="6699675" y="3907353"/>
              <a:ext cx="745679" cy="283729"/>
            </a:xfrm>
            <a:custGeom>
              <a:avLst/>
              <a:gdLst/>
              <a:ahLst/>
              <a:cxnLst/>
              <a:rect l="l" t="t" r="r" b="b"/>
              <a:pathLst>
                <a:path w="117107" h="44559" extrusionOk="0">
                  <a:moveTo>
                    <a:pt x="61404" y="0"/>
                  </a:moveTo>
                  <a:cubicBezTo>
                    <a:pt x="50249" y="0"/>
                    <a:pt x="41010" y="8188"/>
                    <a:pt x="39378" y="18876"/>
                  </a:cubicBezTo>
                  <a:cubicBezTo>
                    <a:pt x="39210" y="18891"/>
                    <a:pt x="39026" y="18904"/>
                    <a:pt x="38846" y="18916"/>
                  </a:cubicBezTo>
                  <a:cubicBezTo>
                    <a:pt x="31563" y="19550"/>
                    <a:pt x="25826" y="24939"/>
                    <a:pt x="24439" y="31756"/>
                  </a:cubicBezTo>
                  <a:cubicBezTo>
                    <a:pt x="22821" y="31361"/>
                    <a:pt x="21145" y="31146"/>
                    <a:pt x="19428" y="31146"/>
                  </a:cubicBezTo>
                  <a:cubicBezTo>
                    <a:pt x="18835" y="31146"/>
                    <a:pt x="18237" y="31171"/>
                    <a:pt x="17635" y="31224"/>
                  </a:cubicBezTo>
                  <a:cubicBezTo>
                    <a:pt x="9423" y="31936"/>
                    <a:pt x="2749" y="37328"/>
                    <a:pt x="0" y="44546"/>
                  </a:cubicBezTo>
                  <a:lnTo>
                    <a:pt x="61289" y="44546"/>
                  </a:lnTo>
                  <a:cubicBezTo>
                    <a:pt x="61326" y="44546"/>
                    <a:pt x="61366" y="44558"/>
                    <a:pt x="61404" y="44558"/>
                  </a:cubicBezTo>
                  <a:cubicBezTo>
                    <a:pt x="61444" y="44558"/>
                    <a:pt x="61481" y="44546"/>
                    <a:pt x="61522" y="44546"/>
                  </a:cubicBezTo>
                  <a:lnTo>
                    <a:pt x="116445" y="44546"/>
                  </a:lnTo>
                  <a:cubicBezTo>
                    <a:pt x="116874" y="42602"/>
                    <a:pt x="117107" y="40565"/>
                    <a:pt x="117107" y="38482"/>
                  </a:cubicBezTo>
                  <a:cubicBezTo>
                    <a:pt x="117107" y="23089"/>
                    <a:pt x="104628" y="10623"/>
                    <a:pt x="89248" y="10623"/>
                  </a:cubicBezTo>
                  <a:cubicBezTo>
                    <a:pt x="86412" y="10623"/>
                    <a:pt x="83678" y="11052"/>
                    <a:pt x="81085" y="11842"/>
                  </a:cubicBezTo>
                  <a:cubicBezTo>
                    <a:pt x="77341" y="4792"/>
                    <a:pt x="69930" y="0"/>
                    <a:pt x="61404" y="0"/>
                  </a:cubicBezTo>
                  <a:close/>
                </a:path>
              </a:pathLst>
            </a:custGeom>
            <a:solidFill>
              <a:srgbClr val="BD3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68"/>
            <p:cNvSpPr/>
            <p:nvPr/>
          </p:nvSpPr>
          <p:spPr>
            <a:xfrm>
              <a:off x="7233821" y="3984889"/>
              <a:ext cx="541817" cy="206192"/>
            </a:xfrm>
            <a:custGeom>
              <a:avLst/>
              <a:gdLst/>
              <a:ahLst/>
              <a:cxnLst/>
              <a:rect l="l" t="t" r="r" b="b"/>
              <a:pathLst>
                <a:path w="85091" h="32382" extrusionOk="0">
                  <a:moveTo>
                    <a:pt x="44612" y="0"/>
                  </a:moveTo>
                  <a:cubicBezTo>
                    <a:pt x="36514" y="0"/>
                    <a:pt x="29803" y="5949"/>
                    <a:pt x="28609" y="13723"/>
                  </a:cubicBezTo>
                  <a:cubicBezTo>
                    <a:pt x="28482" y="13723"/>
                    <a:pt x="28351" y="13736"/>
                    <a:pt x="28221" y="13748"/>
                  </a:cubicBezTo>
                  <a:cubicBezTo>
                    <a:pt x="22934" y="14215"/>
                    <a:pt x="18764" y="18127"/>
                    <a:pt x="17753" y="23077"/>
                  </a:cubicBezTo>
                  <a:cubicBezTo>
                    <a:pt x="16574" y="22787"/>
                    <a:pt x="15352" y="22634"/>
                    <a:pt x="14104" y="22634"/>
                  </a:cubicBezTo>
                  <a:cubicBezTo>
                    <a:pt x="13677" y="22634"/>
                    <a:pt x="13248" y="22652"/>
                    <a:pt x="12815" y="22688"/>
                  </a:cubicBezTo>
                  <a:cubicBezTo>
                    <a:pt x="6842" y="23208"/>
                    <a:pt x="1997" y="27132"/>
                    <a:pt x="0" y="32381"/>
                  </a:cubicBezTo>
                  <a:lnTo>
                    <a:pt x="84611" y="32381"/>
                  </a:lnTo>
                  <a:cubicBezTo>
                    <a:pt x="84922" y="30954"/>
                    <a:pt x="85090" y="29477"/>
                    <a:pt x="85090" y="27962"/>
                  </a:cubicBezTo>
                  <a:cubicBezTo>
                    <a:pt x="85090" y="16780"/>
                    <a:pt x="76032" y="7725"/>
                    <a:pt x="64852" y="7725"/>
                  </a:cubicBezTo>
                  <a:cubicBezTo>
                    <a:pt x="62791" y="7725"/>
                    <a:pt x="60794" y="8036"/>
                    <a:pt x="58928" y="8605"/>
                  </a:cubicBezTo>
                  <a:lnTo>
                    <a:pt x="58916" y="8605"/>
                  </a:lnTo>
                  <a:cubicBezTo>
                    <a:pt x="56195" y="3486"/>
                    <a:pt x="50818" y="0"/>
                    <a:pt x="44612" y="0"/>
                  </a:cubicBezTo>
                  <a:close/>
                </a:path>
              </a:pathLst>
            </a:custGeom>
            <a:solidFill>
              <a:srgbClr val="943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9" name="Google Shape;2249;p68"/>
          <p:cNvGrpSpPr/>
          <p:nvPr/>
        </p:nvGrpSpPr>
        <p:grpSpPr>
          <a:xfrm>
            <a:off x="4637325" y="4398222"/>
            <a:ext cx="585674" cy="190288"/>
            <a:chOff x="8043500" y="4376785"/>
            <a:chExt cx="585674" cy="190288"/>
          </a:xfrm>
        </p:grpSpPr>
        <p:sp>
          <p:nvSpPr>
            <p:cNvPr id="2250" name="Google Shape;2250;p68"/>
            <p:cNvSpPr/>
            <p:nvPr/>
          </p:nvSpPr>
          <p:spPr>
            <a:xfrm>
              <a:off x="8043500" y="4376785"/>
              <a:ext cx="380516" cy="190283"/>
            </a:xfrm>
            <a:custGeom>
              <a:avLst/>
              <a:gdLst/>
              <a:ahLst/>
              <a:cxnLst/>
              <a:rect l="l" t="t" r="r" b="b"/>
              <a:pathLst>
                <a:path w="15418" h="7710" extrusionOk="0">
                  <a:moveTo>
                    <a:pt x="7709" y="1"/>
                  </a:moveTo>
                  <a:cubicBezTo>
                    <a:pt x="3446" y="1"/>
                    <a:pt x="0" y="3449"/>
                    <a:pt x="0" y="7709"/>
                  </a:cubicBezTo>
                  <a:lnTo>
                    <a:pt x="15418" y="7709"/>
                  </a:lnTo>
                  <a:cubicBezTo>
                    <a:pt x="15418" y="3449"/>
                    <a:pt x="11972" y="1"/>
                    <a:pt x="77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68"/>
            <p:cNvSpPr/>
            <p:nvPr/>
          </p:nvSpPr>
          <p:spPr>
            <a:xfrm>
              <a:off x="8341050" y="4422973"/>
              <a:ext cx="288124" cy="144100"/>
            </a:xfrm>
            <a:custGeom>
              <a:avLst/>
              <a:gdLst/>
              <a:ahLst/>
              <a:cxnLst/>
              <a:rect l="l" t="t" r="r" b="b"/>
              <a:pathLst>
                <a:path w="15418" h="7710" extrusionOk="0">
                  <a:moveTo>
                    <a:pt x="7709" y="1"/>
                  </a:moveTo>
                  <a:cubicBezTo>
                    <a:pt x="3446" y="1"/>
                    <a:pt x="0" y="3449"/>
                    <a:pt x="0" y="7709"/>
                  </a:cubicBezTo>
                  <a:lnTo>
                    <a:pt x="15418" y="7709"/>
                  </a:lnTo>
                  <a:cubicBezTo>
                    <a:pt x="15418" y="3449"/>
                    <a:pt x="11972" y="1"/>
                    <a:pt x="77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6" name="Picture 4" descr="La OEA promete apoyo para la reconstrucción de Haití después del terremoto">
            <a:extLst>
              <a:ext uri="{FF2B5EF4-FFF2-40B4-BE49-F238E27FC236}">
                <a16:creationId xmlns:a16="http://schemas.microsoft.com/office/drawing/2014/main" id="{E438F4AB-CC47-B3E9-137F-3FA12BF560FB}"/>
              </a:ext>
            </a:extLst>
          </p:cNvPr>
          <p:cNvPicPr>
            <a:picLocks noGrp="1" noChangeAspect="1" noChangeArrowheads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7" b="611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8" grpId="0"/>
    </p:bldLst>
  </p:timing>
</p:sld>
</file>

<file path=ppt/theme/theme1.xml><?xml version="1.0" encoding="utf-8"?>
<a:theme xmlns:a="http://schemas.openxmlformats.org/drawingml/2006/main" name="Earthquake Recommendations for Elementary by Slidesgo">
  <a:themeElements>
    <a:clrScheme name="Simple Light">
      <a:dk1>
        <a:srgbClr val="4C1B3E"/>
      </a:dk1>
      <a:lt1>
        <a:srgbClr val="96A1F6"/>
      </a:lt1>
      <a:dk2>
        <a:srgbClr val="FFD5B1"/>
      </a:dk2>
      <a:lt2>
        <a:srgbClr val="FF8B59"/>
      </a:lt2>
      <a:accent1>
        <a:srgbClr val="F37C65"/>
      </a:accent1>
      <a:accent2>
        <a:srgbClr val="943764"/>
      </a:accent2>
      <a:accent3>
        <a:srgbClr val="BD3E51"/>
      </a:accent3>
      <a:accent4>
        <a:srgbClr val="77453E"/>
      </a:accent4>
      <a:accent5>
        <a:srgbClr val="FFFFFF"/>
      </a:accent5>
      <a:accent6>
        <a:srgbClr val="FFFFFF"/>
      </a:accent6>
      <a:hlink>
        <a:srgbClr val="4C1B3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437</Words>
  <Application>Microsoft Office PowerPoint</Application>
  <PresentationFormat>Presentación en pantalla (16:9)</PresentationFormat>
  <Paragraphs>39</Paragraphs>
  <Slides>13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Proxima Nova Semibold</vt:lpstr>
      <vt:lpstr>Arial</vt:lpstr>
      <vt:lpstr>Söhne</vt:lpstr>
      <vt:lpstr>Lexend</vt:lpstr>
      <vt:lpstr>Proxima Nova</vt:lpstr>
      <vt:lpstr>Saira Condensed ExtraBold</vt:lpstr>
      <vt:lpstr>Georgia</vt:lpstr>
      <vt:lpstr>Earthquake Recommendations for Elementary by Slidesgo</vt:lpstr>
      <vt:lpstr>Slidesgo Final Pages</vt:lpstr>
      <vt:lpstr>Terremoto en Haití (2010)</vt:lpstr>
      <vt:lpstr>Clasificación</vt:lpstr>
      <vt:lpstr>Presentación de PowerPoint</vt:lpstr>
      <vt:lpstr>Daños Humanos</vt:lpstr>
      <vt:lpstr>Presentación de PowerPoint</vt:lpstr>
      <vt:lpstr>Daños Económicos</vt:lpstr>
      <vt:lpstr>Daños en Infraestructura</vt:lpstr>
      <vt:lpstr>Respuesta Internacional</vt:lpstr>
      <vt:lpstr>Relación entre Desarrollo y Desastre</vt:lpstr>
      <vt:lpstr>Medidas Preventivas</vt:lpstr>
      <vt:lpstr>Presentación de PowerPoint</vt:lpstr>
      <vt:lpstr>Conclusión</vt:lpstr>
      <vt:lpstr>Bibliografía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Terremoto en Haití (2010)</dc:title>
  <dc:creator>Juan Pablo Suarez Moreno</dc:creator>
  <cp:lastModifiedBy>Juan Pablo Suarez Moreno</cp:lastModifiedBy>
  <cp:revision>2</cp:revision>
  <dcterms:modified xsi:type="dcterms:W3CDTF">2023-08-19T18:32:30Z</dcterms:modified>
</cp:coreProperties>
</file>