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5" r:id="rId1"/>
    <p:sldMasterId id="2147483707" r:id="rId2"/>
  </p:sldMasterIdLst>
  <p:notesMasterIdLst>
    <p:notesMasterId r:id="rId9"/>
  </p:notesMasterIdLst>
  <p:sldIdLst>
    <p:sldId id="256" r:id="rId3"/>
    <p:sldId id="257" r:id="rId4"/>
    <p:sldId id="261" r:id="rId5"/>
    <p:sldId id="266" r:id="rId6"/>
    <p:sldId id="270" r:id="rId7"/>
    <p:sldId id="324" r:id="rId8"/>
  </p:sldIdLst>
  <p:sldSz cx="9144000" cy="5143500" type="screen16x9"/>
  <p:notesSz cx="6858000" cy="9144000"/>
  <p:embeddedFontLst>
    <p:embeddedFont>
      <p:font typeface="Chivo Black" panose="020B0604020202020204" charset="0"/>
      <p:bold r:id="rId10"/>
      <p:boldItalic r:id="rId11"/>
    </p:embeddedFont>
    <p:embeddedFont>
      <p:font typeface="Georgia" panose="02040502050405020303" pitchFamily="18" charset="0"/>
      <p:regular r:id="rId12"/>
      <p:bold r:id="rId13"/>
      <p:italic r:id="rId14"/>
      <p:boldItalic r:id="rId15"/>
    </p:embeddedFont>
    <p:embeddedFont>
      <p:font typeface="Open Sans" panose="020B0606030504020204" pitchFamily="34" charset="0"/>
      <p:regular r:id="rId16"/>
      <p:bold r:id="rId17"/>
      <p:italic r:id="rId18"/>
      <p:boldItalic r:id="rId19"/>
    </p:embeddedFont>
    <p:embeddedFont>
      <p:font typeface="Proxima Nova" panose="020B0604020202020204" charset="0"/>
      <p:regular r:id="rId20"/>
      <p:bold r:id="rId21"/>
      <p:italic r:id="rId22"/>
      <p:boldItalic r:id="rId23"/>
    </p:embeddedFont>
    <p:embeddedFont>
      <p:font typeface="Proxima Nova Semibold" panose="020B0604020202020204" charset="0"/>
      <p:regular r:id="rId24"/>
      <p:bold r:id="rId25"/>
      <p:boldItalic r:id="rId26"/>
    </p:embeddedFont>
    <p:embeddedFont>
      <p:font typeface="Roboto Condensed Light" panose="02000000000000000000" pitchFamily="2" charset="0"/>
      <p:regular r:id="rId27"/>
      <p: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8AF3E16-7C1C-43B1-9AF6-51770654443E}">
  <a:tblStyle styleId="{28AF3E16-7C1C-43B1-9AF6-51770654443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font" Target="fonts/font17.fntdata"/><Relationship Id="rId3" Type="http://schemas.openxmlformats.org/officeDocument/2006/relationships/slide" Target="slides/slide1.xml"/><Relationship Id="rId21" Type="http://schemas.openxmlformats.org/officeDocument/2006/relationships/font" Target="fonts/font12.fntdata"/><Relationship Id="rId7" Type="http://schemas.openxmlformats.org/officeDocument/2006/relationships/slide" Target="slides/slide5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font" Target="fonts/font16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2.fntdata"/><Relationship Id="rId24" Type="http://schemas.openxmlformats.org/officeDocument/2006/relationships/font" Target="fonts/font15.fntdata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font" Target="fonts/font6.fntdata"/><Relationship Id="rId23" Type="http://schemas.openxmlformats.org/officeDocument/2006/relationships/font" Target="fonts/font14.fntdata"/><Relationship Id="rId28" Type="http://schemas.openxmlformats.org/officeDocument/2006/relationships/font" Target="fonts/font19.fntdata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27" Type="http://schemas.openxmlformats.org/officeDocument/2006/relationships/font" Target="fonts/font18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9" name="Google Shape;214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0" name="Google Shape;215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" name="Google Shape;2155;ge7b5288d78_0_29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6" name="Google Shape;2156;ge7b5288d78_0_29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6" name="Google Shape;2226;ge7a021b27b_0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7" name="Google Shape;2227;ge7a021b27b_0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6" name="Google Shape;2336;ge7b5288d78_0_293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7" name="Google Shape;2337;ge7b5288d78_0_293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2" name="Google Shape;2492;ge7b5288d78_0_294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3" name="Google Shape;2493;ge7b5288d78_0_294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9" name="Google Shape;4619;g116a2f5da07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0" name="Google Shape;4620;g116a2f5da07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 l="31205" t="21461" r="31680" b="26711"/>
          <a:stretch/>
        </p:blipFill>
        <p:spPr>
          <a:xfrm>
            <a:off x="1890600" y="469725"/>
            <a:ext cx="5073077" cy="398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2"/>
          <p:cNvPicPr preferRelativeResize="0"/>
          <p:nvPr/>
        </p:nvPicPr>
        <p:blipFill rotWithShape="1">
          <a:blip r:embed="rId3">
            <a:alphaModFix/>
          </a:blip>
          <a:srcRect l="19549" t="37004" r="51290" b="21356"/>
          <a:stretch/>
        </p:blipFill>
        <p:spPr>
          <a:xfrm>
            <a:off x="-752375" y="-692850"/>
            <a:ext cx="3424402" cy="275062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/>
          <p:nvPr/>
        </p:nvSpPr>
        <p:spPr>
          <a:xfrm>
            <a:off x="8665269" y="1897014"/>
            <a:ext cx="220642" cy="4090234"/>
          </a:xfrm>
          <a:custGeom>
            <a:avLst/>
            <a:gdLst/>
            <a:ahLst/>
            <a:cxnLst/>
            <a:rect l="l" t="t" r="r" b="b"/>
            <a:pathLst>
              <a:path w="2733" h="33915" extrusionOk="0">
                <a:moveTo>
                  <a:pt x="2523" y="0"/>
                </a:moveTo>
                <a:cubicBezTo>
                  <a:pt x="2417" y="0"/>
                  <a:pt x="2310" y="66"/>
                  <a:pt x="2310" y="196"/>
                </a:cubicBezTo>
                <a:cubicBezTo>
                  <a:pt x="2275" y="4507"/>
                  <a:pt x="2096" y="8817"/>
                  <a:pt x="1834" y="13115"/>
                </a:cubicBezTo>
                <a:cubicBezTo>
                  <a:pt x="1703" y="15246"/>
                  <a:pt x="1584" y="17389"/>
                  <a:pt x="1370" y="19508"/>
                </a:cubicBezTo>
                <a:cubicBezTo>
                  <a:pt x="1143" y="21651"/>
                  <a:pt x="941" y="23807"/>
                  <a:pt x="715" y="25950"/>
                </a:cubicBezTo>
                <a:cubicBezTo>
                  <a:pt x="477" y="28379"/>
                  <a:pt x="262" y="30795"/>
                  <a:pt x="36" y="33212"/>
                </a:cubicBezTo>
                <a:cubicBezTo>
                  <a:pt x="0" y="33593"/>
                  <a:pt x="381" y="33915"/>
                  <a:pt x="739" y="33915"/>
                </a:cubicBezTo>
                <a:cubicBezTo>
                  <a:pt x="1155" y="33915"/>
                  <a:pt x="1405" y="33593"/>
                  <a:pt x="1441" y="33212"/>
                </a:cubicBezTo>
                <a:cubicBezTo>
                  <a:pt x="1905" y="28938"/>
                  <a:pt x="2191" y="24640"/>
                  <a:pt x="2298" y="20342"/>
                </a:cubicBezTo>
                <a:cubicBezTo>
                  <a:pt x="2406" y="16056"/>
                  <a:pt x="2572" y="11781"/>
                  <a:pt x="2644" y="7495"/>
                </a:cubicBezTo>
                <a:cubicBezTo>
                  <a:pt x="2679" y="5066"/>
                  <a:pt x="2703" y="2625"/>
                  <a:pt x="2727" y="196"/>
                </a:cubicBezTo>
                <a:cubicBezTo>
                  <a:pt x="2733" y="66"/>
                  <a:pt x="2629" y="0"/>
                  <a:pt x="252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>
            <a:off x="7257009" y="2178168"/>
            <a:ext cx="1010232" cy="1837869"/>
            <a:chOff x="3452200" y="1678600"/>
            <a:chExt cx="406925" cy="740300"/>
          </a:xfrm>
        </p:grpSpPr>
        <p:sp>
          <p:nvSpPr>
            <p:cNvPr id="14" name="Google Shape;14;p2"/>
            <p:cNvSpPr/>
            <p:nvPr/>
          </p:nvSpPr>
          <p:spPr>
            <a:xfrm>
              <a:off x="3498925" y="1784575"/>
              <a:ext cx="42600" cy="32775"/>
            </a:xfrm>
            <a:custGeom>
              <a:avLst/>
              <a:gdLst/>
              <a:ahLst/>
              <a:cxnLst/>
              <a:rect l="l" t="t" r="r" b="b"/>
              <a:pathLst>
                <a:path w="1704" h="1311" extrusionOk="0">
                  <a:moveTo>
                    <a:pt x="858" y="1"/>
                  </a:moveTo>
                  <a:cubicBezTo>
                    <a:pt x="13" y="1"/>
                    <a:pt x="1" y="1310"/>
                    <a:pt x="858" y="1310"/>
                  </a:cubicBezTo>
                  <a:cubicBezTo>
                    <a:pt x="1704" y="1310"/>
                    <a:pt x="1704" y="1"/>
                    <a:pt x="8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3553400" y="1760475"/>
              <a:ext cx="39325" cy="30675"/>
            </a:xfrm>
            <a:custGeom>
              <a:avLst/>
              <a:gdLst/>
              <a:ahLst/>
              <a:cxnLst/>
              <a:rect l="l" t="t" r="r" b="b"/>
              <a:pathLst>
                <a:path w="1573" h="1227" extrusionOk="0">
                  <a:moveTo>
                    <a:pt x="787" y="0"/>
                  </a:moveTo>
                  <a:cubicBezTo>
                    <a:pt x="1" y="0"/>
                    <a:pt x="1" y="1226"/>
                    <a:pt x="787" y="1226"/>
                  </a:cubicBezTo>
                  <a:cubicBezTo>
                    <a:pt x="1572" y="1226"/>
                    <a:pt x="1572" y="0"/>
                    <a:pt x="7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3550125" y="1844700"/>
              <a:ext cx="35750" cy="27700"/>
            </a:xfrm>
            <a:custGeom>
              <a:avLst/>
              <a:gdLst/>
              <a:ahLst/>
              <a:cxnLst/>
              <a:rect l="l" t="t" r="r" b="b"/>
              <a:pathLst>
                <a:path w="1430" h="1108" extrusionOk="0">
                  <a:moveTo>
                    <a:pt x="715" y="1"/>
                  </a:moveTo>
                  <a:cubicBezTo>
                    <a:pt x="1" y="1"/>
                    <a:pt x="1" y="1108"/>
                    <a:pt x="715" y="1108"/>
                  </a:cubicBezTo>
                  <a:cubicBezTo>
                    <a:pt x="1430" y="1108"/>
                    <a:pt x="1430" y="1"/>
                    <a:pt x="7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612350" y="1828925"/>
              <a:ext cx="31575" cy="24425"/>
            </a:xfrm>
            <a:custGeom>
              <a:avLst/>
              <a:gdLst/>
              <a:ahLst/>
              <a:cxnLst/>
              <a:rect l="l" t="t" r="r" b="b"/>
              <a:pathLst>
                <a:path w="1263" h="977" extrusionOk="0">
                  <a:moveTo>
                    <a:pt x="631" y="1"/>
                  </a:moveTo>
                  <a:cubicBezTo>
                    <a:pt x="12" y="1"/>
                    <a:pt x="0" y="977"/>
                    <a:pt x="631" y="977"/>
                  </a:cubicBezTo>
                  <a:cubicBezTo>
                    <a:pt x="1262" y="977"/>
                    <a:pt x="1262" y="1"/>
                    <a:pt x="6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3624550" y="1907800"/>
              <a:ext cx="2400" cy="2125"/>
            </a:xfrm>
            <a:custGeom>
              <a:avLst/>
              <a:gdLst/>
              <a:ahLst/>
              <a:cxnLst/>
              <a:rect l="l" t="t" r="r" b="b"/>
              <a:pathLst>
                <a:path w="96" h="85" extrusionOk="0">
                  <a:moveTo>
                    <a:pt x="48" y="1"/>
                  </a:moveTo>
                  <a:cubicBezTo>
                    <a:pt x="0" y="1"/>
                    <a:pt x="0" y="84"/>
                    <a:pt x="48" y="84"/>
                  </a:cubicBezTo>
                  <a:cubicBezTo>
                    <a:pt x="96" y="84"/>
                    <a:pt x="96" y="1"/>
                    <a:pt x="4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620675" y="1918075"/>
              <a:ext cx="25025" cy="25550"/>
            </a:xfrm>
            <a:custGeom>
              <a:avLst/>
              <a:gdLst/>
              <a:ahLst/>
              <a:cxnLst/>
              <a:rect l="l" t="t" r="r" b="b"/>
              <a:pathLst>
                <a:path w="1001" h="1022" extrusionOk="0">
                  <a:moveTo>
                    <a:pt x="507" y="0"/>
                  </a:moveTo>
                  <a:cubicBezTo>
                    <a:pt x="465" y="0"/>
                    <a:pt x="423" y="6"/>
                    <a:pt x="394" y="18"/>
                  </a:cubicBezTo>
                  <a:lnTo>
                    <a:pt x="382" y="18"/>
                  </a:lnTo>
                  <a:cubicBezTo>
                    <a:pt x="334" y="30"/>
                    <a:pt x="298" y="42"/>
                    <a:pt x="263" y="66"/>
                  </a:cubicBezTo>
                  <a:cubicBezTo>
                    <a:pt x="203" y="114"/>
                    <a:pt x="144" y="161"/>
                    <a:pt x="96" y="233"/>
                  </a:cubicBezTo>
                  <a:cubicBezTo>
                    <a:pt x="84" y="268"/>
                    <a:pt x="72" y="304"/>
                    <a:pt x="48" y="352"/>
                  </a:cubicBezTo>
                  <a:lnTo>
                    <a:pt x="24" y="399"/>
                  </a:lnTo>
                  <a:cubicBezTo>
                    <a:pt x="1" y="495"/>
                    <a:pt x="1" y="578"/>
                    <a:pt x="24" y="661"/>
                  </a:cubicBezTo>
                  <a:cubicBezTo>
                    <a:pt x="48" y="745"/>
                    <a:pt x="96" y="816"/>
                    <a:pt x="155" y="876"/>
                  </a:cubicBezTo>
                  <a:cubicBezTo>
                    <a:pt x="191" y="911"/>
                    <a:pt x="227" y="935"/>
                    <a:pt x="251" y="959"/>
                  </a:cubicBezTo>
                  <a:cubicBezTo>
                    <a:pt x="334" y="1007"/>
                    <a:pt x="417" y="1018"/>
                    <a:pt x="501" y="1018"/>
                  </a:cubicBezTo>
                  <a:cubicBezTo>
                    <a:pt x="514" y="1021"/>
                    <a:pt x="527" y="1022"/>
                    <a:pt x="539" y="1022"/>
                  </a:cubicBezTo>
                  <a:cubicBezTo>
                    <a:pt x="594" y="1022"/>
                    <a:pt x="643" y="1002"/>
                    <a:pt x="691" y="983"/>
                  </a:cubicBezTo>
                  <a:cubicBezTo>
                    <a:pt x="751" y="959"/>
                    <a:pt x="810" y="923"/>
                    <a:pt x="846" y="876"/>
                  </a:cubicBezTo>
                  <a:cubicBezTo>
                    <a:pt x="906" y="816"/>
                    <a:pt x="953" y="745"/>
                    <a:pt x="977" y="661"/>
                  </a:cubicBezTo>
                  <a:cubicBezTo>
                    <a:pt x="1001" y="578"/>
                    <a:pt x="1001" y="495"/>
                    <a:pt x="977" y="399"/>
                  </a:cubicBezTo>
                  <a:cubicBezTo>
                    <a:pt x="965" y="387"/>
                    <a:pt x="965" y="376"/>
                    <a:pt x="953" y="352"/>
                  </a:cubicBezTo>
                  <a:cubicBezTo>
                    <a:pt x="941" y="304"/>
                    <a:pt x="929" y="268"/>
                    <a:pt x="906" y="233"/>
                  </a:cubicBezTo>
                  <a:cubicBezTo>
                    <a:pt x="882" y="185"/>
                    <a:pt x="834" y="137"/>
                    <a:pt x="786" y="102"/>
                  </a:cubicBezTo>
                  <a:cubicBezTo>
                    <a:pt x="727" y="54"/>
                    <a:pt x="727" y="54"/>
                    <a:pt x="632" y="18"/>
                  </a:cubicBezTo>
                  <a:lnTo>
                    <a:pt x="620" y="18"/>
                  </a:lnTo>
                  <a:cubicBezTo>
                    <a:pt x="590" y="6"/>
                    <a:pt x="548" y="0"/>
                    <a:pt x="5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3510550" y="1927750"/>
              <a:ext cx="29200" cy="22650"/>
            </a:xfrm>
            <a:custGeom>
              <a:avLst/>
              <a:gdLst/>
              <a:ahLst/>
              <a:cxnLst/>
              <a:rect l="l" t="t" r="r" b="b"/>
              <a:pathLst>
                <a:path w="1168" h="906" extrusionOk="0">
                  <a:moveTo>
                    <a:pt x="584" y="0"/>
                  </a:moveTo>
                  <a:cubicBezTo>
                    <a:pt x="12" y="0"/>
                    <a:pt x="0" y="905"/>
                    <a:pt x="584" y="905"/>
                  </a:cubicBezTo>
                  <a:cubicBezTo>
                    <a:pt x="1167" y="905"/>
                    <a:pt x="1167" y="0"/>
                    <a:pt x="5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3684675" y="1862850"/>
              <a:ext cx="27700" cy="21775"/>
            </a:xfrm>
            <a:custGeom>
              <a:avLst/>
              <a:gdLst/>
              <a:ahLst/>
              <a:cxnLst/>
              <a:rect l="l" t="t" r="r" b="b"/>
              <a:pathLst>
                <a:path w="1108" h="871" extrusionOk="0">
                  <a:moveTo>
                    <a:pt x="560" y="1"/>
                  </a:moveTo>
                  <a:cubicBezTo>
                    <a:pt x="0" y="1"/>
                    <a:pt x="0" y="870"/>
                    <a:pt x="560" y="870"/>
                  </a:cubicBezTo>
                  <a:cubicBezTo>
                    <a:pt x="1108" y="870"/>
                    <a:pt x="1108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3669500" y="2011100"/>
              <a:ext cx="28000" cy="21750"/>
            </a:xfrm>
            <a:custGeom>
              <a:avLst/>
              <a:gdLst/>
              <a:ahLst/>
              <a:cxnLst/>
              <a:rect l="l" t="t" r="r" b="b"/>
              <a:pathLst>
                <a:path w="1120" h="870" extrusionOk="0">
                  <a:moveTo>
                    <a:pt x="560" y="0"/>
                  </a:moveTo>
                  <a:cubicBezTo>
                    <a:pt x="0" y="0"/>
                    <a:pt x="0" y="869"/>
                    <a:pt x="560" y="869"/>
                  </a:cubicBezTo>
                  <a:cubicBezTo>
                    <a:pt x="1119" y="869"/>
                    <a:pt x="1119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3741525" y="1783525"/>
              <a:ext cx="26525" cy="24750"/>
            </a:xfrm>
            <a:custGeom>
              <a:avLst/>
              <a:gdLst/>
              <a:ahLst/>
              <a:cxnLst/>
              <a:rect l="l" t="t" r="r" b="b"/>
              <a:pathLst>
                <a:path w="1061" h="990" extrusionOk="0">
                  <a:moveTo>
                    <a:pt x="493" y="1"/>
                  </a:moveTo>
                  <a:cubicBezTo>
                    <a:pt x="450" y="1"/>
                    <a:pt x="405" y="7"/>
                    <a:pt x="358" y="19"/>
                  </a:cubicBezTo>
                  <a:cubicBezTo>
                    <a:pt x="274" y="43"/>
                    <a:pt x="203" y="90"/>
                    <a:pt x="143" y="150"/>
                  </a:cubicBezTo>
                  <a:cubicBezTo>
                    <a:pt x="120" y="185"/>
                    <a:pt x="96" y="209"/>
                    <a:pt x="60" y="245"/>
                  </a:cubicBezTo>
                  <a:cubicBezTo>
                    <a:pt x="24" y="328"/>
                    <a:pt x="1" y="412"/>
                    <a:pt x="1" y="495"/>
                  </a:cubicBezTo>
                  <a:cubicBezTo>
                    <a:pt x="1" y="566"/>
                    <a:pt x="12" y="626"/>
                    <a:pt x="36" y="685"/>
                  </a:cubicBezTo>
                  <a:cubicBezTo>
                    <a:pt x="60" y="745"/>
                    <a:pt x="96" y="793"/>
                    <a:pt x="143" y="840"/>
                  </a:cubicBezTo>
                  <a:cubicBezTo>
                    <a:pt x="203" y="900"/>
                    <a:pt x="274" y="947"/>
                    <a:pt x="358" y="971"/>
                  </a:cubicBezTo>
                  <a:cubicBezTo>
                    <a:pt x="399" y="983"/>
                    <a:pt x="444" y="989"/>
                    <a:pt x="489" y="989"/>
                  </a:cubicBezTo>
                  <a:cubicBezTo>
                    <a:pt x="533" y="989"/>
                    <a:pt x="578" y="983"/>
                    <a:pt x="620" y="971"/>
                  </a:cubicBezTo>
                  <a:cubicBezTo>
                    <a:pt x="655" y="959"/>
                    <a:pt x="679" y="959"/>
                    <a:pt x="715" y="947"/>
                  </a:cubicBezTo>
                  <a:cubicBezTo>
                    <a:pt x="751" y="935"/>
                    <a:pt x="786" y="912"/>
                    <a:pt x="822" y="900"/>
                  </a:cubicBezTo>
                  <a:cubicBezTo>
                    <a:pt x="882" y="876"/>
                    <a:pt x="929" y="828"/>
                    <a:pt x="953" y="781"/>
                  </a:cubicBezTo>
                  <a:cubicBezTo>
                    <a:pt x="989" y="745"/>
                    <a:pt x="1013" y="721"/>
                    <a:pt x="1025" y="674"/>
                  </a:cubicBezTo>
                  <a:cubicBezTo>
                    <a:pt x="1048" y="614"/>
                    <a:pt x="1060" y="554"/>
                    <a:pt x="1060" y="495"/>
                  </a:cubicBezTo>
                  <a:cubicBezTo>
                    <a:pt x="1048" y="447"/>
                    <a:pt x="1048" y="412"/>
                    <a:pt x="1048" y="364"/>
                  </a:cubicBezTo>
                  <a:cubicBezTo>
                    <a:pt x="1025" y="328"/>
                    <a:pt x="1013" y="293"/>
                    <a:pt x="1001" y="257"/>
                  </a:cubicBezTo>
                  <a:cubicBezTo>
                    <a:pt x="965" y="197"/>
                    <a:pt x="929" y="162"/>
                    <a:pt x="870" y="126"/>
                  </a:cubicBezTo>
                  <a:cubicBezTo>
                    <a:pt x="834" y="78"/>
                    <a:pt x="774" y="54"/>
                    <a:pt x="715" y="43"/>
                  </a:cubicBezTo>
                  <a:cubicBezTo>
                    <a:pt x="691" y="31"/>
                    <a:pt x="655" y="31"/>
                    <a:pt x="620" y="19"/>
                  </a:cubicBezTo>
                  <a:cubicBezTo>
                    <a:pt x="578" y="7"/>
                    <a:pt x="536" y="1"/>
                    <a:pt x="4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667700" y="1734875"/>
              <a:ext cx="21475" cy="23525"/>
            </a:xfrm>
            <a:custGeom>
              <a:avLst/>
              <a:gdLst/>
              <a:ahLst/>
              <a:cxnLst/>
              <a:rect l="l" t="t" r="r" b="b"/>
              <a:pathLst>
                <a:path w="859" h="941" extrusionOk="0">
                  <a:moveTo>
                    <a:pt x="429" y="0"/>
                  </a:moveTo>
                  <a:cubicBezTo>
                    <a:pt x="370" y="0"/>
                    <a:pt x="322" y="12"/>
                    <a:pt x="263" y="48"/>
                  </a:cubicBezTo>
                  <a:cubicBezTo>
                    <a:pt x="215" y="60"/>
                    <a:pt x="168" y="84"/>
                    <a:pt x="132" y="131"/>
                  </a:cubicBezTo>
                  <a:cubicBezTo>
                    <a:pt x="72" y="179"/>
                    <a:pt x="37" y="250"/>
                    <a:pt x="25" y="322"/>
                  </a:cubicBezTo>
                  <a:cubicBezTo>
                    <a:pt x="1" y="393"/>
                    <a:pt x="1" y="465"/>
                    <a:pt x="25" y="548"/>
                  </a:cubicBezTo>
                  <a:cubicBezTo>
                    <a:pt x="25" y="572"/>
                    <a:pt x="25" y="607"/>
                    <a:pt x="37" y="643"/>
                  </a:cubicBezTo>
                  <a:cubicBezTo>
                    <a:pt x="48" y="679"/>
                    <a:pt x="60" y="703"/>
                    <a:pt x="72" y="738"/>
                  </a:cubicBezTo>
                  <a:cubicBezTo>
                    <a:pt x="96" y="786"/>
                    <a:pt x="132" y="822"/>
                    <a:pt x="179" y="857"/>
                  </a:cubicBezTo>
                  <a:cubicBezTo>
                    <a:pt x="203" y="881"/>
                    <a:pt x="239" y="893"/>
                    <a:pt x="275" y="905"/>
                  </a:cubicBezTo>
                  <a:cubicBezTo>
                    <a:pt x="322" y="929"/>
                    <a:pt x="370" y="941"/>
                    <a:pt x="429" y="941"/>
                  </a:cubicBezTo>
                  <a:cubicBezTo>
                    <a:pt x="465" y="941"/>
                    <a:pt x="501" y="929"/>
                    <a:pt x="537" y="929"/>
                  </a:cubicBezTo>
                  <a:cubicBezTo>
                    <a:pt x="572" y="917"/>
                    <a:pt x="608" y="905"/>
                    <a:pt x="632" y="881"/>
                  </a:cubicBezTo>
                  <a:cubicBezTo>
                    <a:pt x="679" y="857"/>
                    <a:pt x="727" y="822"/>
                    <a:pt x="751" y="786"/>
                  </a:cubicBezTo>
                  <a:cubicBezTo>
                    <a:pt x="787" y="738"/>
                    <a:pt x="810" y="691"/>
                    <a:pt x="822" y="643"/>
                  </a:cubicBezTo>
                  <a:cubicBezTo>
                    <a:pt x="834" y="607"/>
                    <a:pt x="834" y="572"/>
                    <a:pt x="846" y="548"/>
                  </a:cubicBezTo>
                  <a:cubicBezTo>
                    <a:pt x="858" y="465"/>
                    <a:pt x="858" y="393"/>
                    <a:pt x="846" y="322"/>
                  </a:cubicBezTo>
                  <a:cubicBezTo>
                    <a:pt x="822" y="250"/>
                    <a:pt x="787" y="179"/>
                    <a:pt x="727" y="131"/>
                  </a:cubicBezTo>
                  <a:cubicBezTo>
                    <a:pt x="703" y="107"/>
                    <a:pt x="679" y="84"/>
                    <a:pt x="644" y="60"/>
                  </a:cubicBezTo>
                  <a:cubicBezTo>
                    <a:pt x="572" y="24"/>
                    <a:pt x="513" y="0"/>
                    <a:pt x="4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3679900" y="1678600"/>
              <a:ext cx="17300" cy="13425"/>
            </a:xfrm>
            <a:custGeom>
              <a:avLst/>
              <a:gdLst/>
              <a:ahLst/>
              <a:cxnLst/>
              <a:rect l="l" t="t" r="r" b="b"/>
              <a:pathLst>
                <a:path w="692" h="537" extrusionOk="0">
                  <a:moveTo>
                    <a:pt x="346" y="1"/>
                  </a:moveTo>
                  <a:cubicBezTo>
                    <a:pt x="1" y="1"/>
                    <a:pt x="1" y="537"/>
                    <a:pt x="346" y="537"/>
                  </a:cubicBezTo>
                  <a:cubicBezTo>
                    <a:pt x="692" y="537"/>
                    <a:pt x="692" y="1"/>
                    <a:pt x="3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578700" y="1700050"/>
              <a:ext cx="13725" cy="10725"/>
            </a:xfrm>
            <a:custGeom>
              <a:avLst/>
              <a:gdLst/>
              <a:ahLst/>
              <a:cxnLst/>
              <a:rect l="l" t="t" r="r" b="b"/>
              <a:pathLst>
                <a:path w="549" h="429" extrusionOk="0">
                  <a:moveTo>
                    <a:pt x="275" y="0"/>
                  </a:moveTo>
                  <a:cubicBezTo>
                    <a:pt x="1" y="0"/>
                    <a:pt x="1" y="429"/>
                    <a:pt x="275" y="429"/>
                  </a:cubicBezTo>
                  <a:cubicBezTo>
                    <a:pt x="549" y="429"/>
                    <a:pt x="549" y="0"/>
                    <a:pt x="2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3460250" y="1696475"/>
              <a:ext cx="29475" cy="22950"/>
            </a:xfrm>
            <a:custGeom>
              <a:avLst/>
              <a:gdLst/>
              <a:ahLst/>
              <a:cxnLst/>
              <a:rect l="l" t="t" r="r" b="b"/>
              <a:pathLst>
                <a:path w="1179" h="918" extrusionOk="0">
                  <a:moveTo>
                    <a:pt x="595" y="0"/>
                  </a:moveTo>
                  <a:cubicBezTo>
                    <a:pt x="0" y="0"/>
                    <a:pt x="0" y="917"/>
                    <a:pt x="595" y="917"/>
                  </a:cubicBezTo>
                  <a:cubicBezTo>
                    <a:pt x="1179" y="917"/>
                    <a:pt x="1179" y="0"/>
                    <a:pt x="5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3452200" y="1860775"/>
              <a:ext cx="20575" cy="15800"/>
            </a:xfrm>
            <a:custGeom>
              <a:avLst/>
              <a:gdLst/>
              <a:ahLst/>
              <a:cxnLst/>
              <a:rect l="l" t="t" r="r" b="b"/>
              <a:pathLst>
                <a:path w="823" h="632" extrusionOk="0">
                  <a:moveTo>
                    <a:pt x="417" y="1"/>
                  </a:moveTo>
                  <a:cubicBezTo>
                    <a:pt x="1" y="1"/>
                    <a:pt x="1" y="632"/>
                    <a:pt x="417" y="632"/>
                  </a:cubicBezTo>
                  <a:cubicBezTo>
                    <a:pt x="822" y="632"/>
                    <a:pt x="822" y="1"/>
                    <a:pt x="4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3460250" y="2041150"/>
              <a:ext cx="34550" cy="26825"/>
            </a:xfrm>
            <a:custGeom>
              <a:avLst/>
              <a:gdLst/>
              <a:ahLst/>
              <a:cxnLst/>
              <a:rect l="l" t="t" r="r" b="b"/>
              <a:pathLst>
                <a:path w="1382" h="1073" extrusionOk="0">
                  <a:moveTo>
                    <a:pt x="691" y="1"/>
                  </a:moveTo>
                  <a:cubicBezTo>
                    <a:pt x="0" y="1"/>
                    <a:pt x="0" y="1072"/>
                    <a:pt x="691" y="1072"/>
                  </a:cubicBezTo>
                  <a:cubicBezTo>
                    <a:pt x="1381" y="1072"/>
                    <a:pt x="1381" y="1"/>
                    <a:pt x="6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3553700" y="2114075"/>
              <a:ext cx="8650" cy="6575"/>
            </a:xfrm>
            <a:custGeom>
              <a:avLst/>
              <a:gdLst/>
              <a:ahLst/>
              <a:cxnLst/>
              <a:rect l="l" t="t" r="r" b="b"/>
              <a:pathLst>
                <a:path w="346" h="263" extrusionOk="0">
                  <a:moveTo>
                    <a:pt x="167" y="1"/>
                  </a:moveTo>
                  <a:cubicBezTo>
                    <a:pt x="1" y="1"/>
                    <a:pt x="1" y="263"/>
                    <a:pt x="167" y="263"/>
                  </a:cubicBezTo>
                  <a:cubicBezTo>
                    <a:pt x="346" y="263"/>
                    <a:pt x="346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679625" y="2075675"/>
              <a:ext cx="22925" cy="17900"/>
            </a:xfrm>
            <a:custGeom>
              <a:avLst/>
              <a:gdLst/>
              <a:ahLst/>
              <a:cxnLst/>
              <a:rect l="l" t="t" r="r" b="b"/>
              <a:pathLst>
                <a:path w="917" h="716" extrusionOk="0">
                  <a:moveTo>
                    <a:pt x="453" y="1"/>
                  </a:moveTo>
                  <a:cubicBezTo>
                    <a:pt x="0" y="1"/>
                    <a:pt x="0" y="715"/>
                    <a:pt x="453" y="715"/>
                  </a:cubicBezTo>
                  <a:cubicBezTo>
                    <a:pt x="917" y="715"/>
                    <a:pt x="917" y="1"/>
                    <a:pt x="4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753125" y="1902450"/>
              <a:ext cx="33075" cy="32075"/>
            </a:xfrm>
            <a:custGeom>
              <a:avLst/>
              <a:gdLst/>
              <a:ahLst/>
              <a:cxnLst/>
              <a:rect l="l" t="t" r="r" b="b"/>
              <a:pathLst>
                <a:path w="1323" h="1283" extrusionOk="0">
                  <a:moveTo>
                    <a:pt x="1001" y="96"/>
                  </a:moveTo>
                  <a:cubicBezTo>
                    <a:pt x="1031" y="111"/>
                    <a:pt x="1056" y="130"/>
                    <a:pt x="1082" y="151"/>
                  </a:cubicBezTo>
                  <a:lnTo>
                    <a:pt x="1082" y="151"/>
                  </a:lnTo>
                  <a:cubicBezTo>
                    <a:pt x="1063" y="138"/>
                    <a:pt x="1037" y="120"/>
                    <a:pt x="1001" y="96"/>
                  </a:cubicBezTo>
                  <a:close/>
                  <a:moveTo>
                    <a:pt x="1180" y="953"/>
                  </a:moveTo>
                  <a:cubicBezTo>
                    <a:pt x="1179" y="953"/>
                    <a:pt x="1179" y="953"/>
                    <a:pt x="1179" y="954"/>
                  </a:cubicBezTo>
                  <a:lnTo>
                    <a:pt x="1179" y="954"/>
                  </a:lnTo>
                  <a:cubicBezTo>
                    <a:pt x="1179" y="953"/>
                    <a:pt x="1179" y="953"/>
                    <a:pt x="1179" y="953"/>
                  </a:cubicBezTo>
                  <a:close/>
                  <a:moveTo>
                    <a:pt x="276" y="1072"/>
                  </a:moveTo>
                  <a:cubicBezTo>
                    <a:pt x="276" y="1072"/>
                    <a:pt x="276" y="1072"/>
                    <a:pt x="276" y="1073"/>
                  </a:cubicBezTo>
                  <a:lnTo>
                    <a:pt x="276" y="1073"/>
                  </a:lnTo>
                  <a:cubicBezTo>
                    <a:pt x="276" y="1072"/>
                    <a:pt x="275" y="1072"/>
                    <a:pt x="275" y="1072"/>
                  </a:cubicBezTo>
                  <a:close/>
                  <a:moveTo>
                    <a:pt x="394" y="1155"/>
                  </a:moveTo>
                  <a:cubicBezTo>
                    <a:pt x="394" y="1155"/>
                    <a:pt x="401" y="1155"/>
                    <a:pt x="404" y="1160"/>
                  </a:cubicBezTo>
                  <a:lnTo>
                    <a:pt x="404" y="1160"/>
                  </a:lnTo>
                  <a:cubicBezTo>
                    <a:pt x="401" y="1159"/>
                    <a:pt x="397" y="1157"/>
                    <a:pt x="394" y="1155"/>
                  </a:cubicBezTo>
                  <a:close/>
                  <a:moveTo>
                    <a:pt x="525" y="1215"/>
                  </a:moveTo>
                  <a:lnTo>
                    <a:pt x="525" y="1215"/>
                  </a:lnTo>
                  <a:cubicBezTo>
                    <a:pt x="529" y="1216"/>
                    <a:pt x="533" y="1216"/>
                    <a:pt x="537" y="1217"/>
                  </a:cubicBezTo>
                  <a:lnTo>
                    <a:pt x="537" y="1217"/>
                  </a:lnTo>
                  <a:cubicBezTo>
                    <a:pt x="537" y="1217"/>
                    <a:pt x="537" y="1217"/>
                    <a:pt x="537" y="1218"/>
                  </a:cubicBezTo>
                  <a:lnTo>
                    <a:pt x="537" y="1218"/>
                  </a:lnTo>
                  <a:cubicBezTo>
                    <a:pt x="533" y="1217"/>
                    <a:pt x="529" y="1216"/>
                    <a:pt x="525" y="1215"/>
                  </a:cubicBezTo>
                  <a:close/>
                  <a:moveTo>
                    <a:pt x="668" y="0"/>
                  </a:moveTo>
                  <a:cubicBezTo>
                    <a:pt x="632" y="0"/>
                    <a:pt x="572" y="12"/>
                    <a:pt x="584" y="12"/>
                  </a:cubicBezTo>
                  <a:cubicBezTo>
                    <a:pt x="584" y="12"/>
                    <a:pt x="525" y="24"/>
                    <a:pt x="501" y="24"/>
                  </a:cubicBezTo>
                  <a:lnTo>
                    <a:pt x="489" y="24"/>
                  </a:lnTo>
                  <a:cubicBezTo>
                    <a:pt x="477" y="36"/>
                    <a:pt x="346" y="84"/>
                    <a:pt x="334" y="96"/>
                  </a:cubicBezTo>
                  <a:cubicBezTo>
                    <a:pt x="287" y="119"/>
                    <a:pt x="239" y="155"/>
                    <a:pt x="203" y="191"/>
                  </a:cubicBezTo>
                  <a:lnTo>
                    <a:pt x="191" y="191"/>
                  </a:lnTo>
                  <a:cubicBezTo>
                    <a:pt x="191" y="203"/>
                    <a:pt x="96" y="322"/>
                    <a:pt x="96" y="322"/>
                  </a:cubicBezTo>
                  <a:cubicBezTo>
                    <a:pt x="86" y="343"/>
                    <a:pt x="57" y="409"/>
                    <a:pt x="58" y="409"/>
                  </a:cubicBezTo>
                  <a:cubicBezTo>
                    <a:pt x="58" y="409"/>
                    <a:pt x="59" y="408"/>
                    <a:pt x="60" y="405"/>
                  </a:cubicBezTo>
                  <a:cubicBezTo>
                    <a:pt x="62" y="402"/>
                    <a:pt x="63" y="400"/>
                    <a:pt x="63" y="400"/>
                  </a:cubicBezTo>
                  <a:lnTo>
                    <a:pt x="63" y="400"/>
                  </a:lnTo>
                  <a:cubicBezTo>
                    <a:pt x="63" y="400"/>
                    <a:pt x="37" y="456"/>
                    <a:pt x="37" y="477"/>
                  </a:cubicBezTo>
                  <a:cubicBezTo>
                    <a:pt x="27" y="497"/>
                    <a:pt x="17" y="568"/>
                    <a:pt x="21" y="568"/>
                  </a:cubicBezTo>
                  <a:cubicBezTo>
                    <a:pt x="22" y="568"/>
                    <a:pt x="23" y="566"/>
                    <a:pt x="25" y="560"/>
                  </a:cubicBezTo>
                  <a:lnTo>
                    <a:pt x="25" y="560"/>
                  </a:lnTo>
                  <a:cubicBezTo>
                    <a:pt x="1" y="691"/>
                    <a:pt x="1" y="655"/>
                    <a:pt x="37" y="822"/>
                  </a:cubicBezTo>
                  <a:cubicBezTo>
                    <a:pt x="49" y="905"/>
                    <a:pt x="84" y="977"/>
                    <a:pt x="144" y="1036"/>
                  </a:cubicBezTo>
                  <a:cubicBezTo>
                    <a:pt x="191" y="1108"/>
                    <a:pt x="251" y="1155"/>
                    <a:pt x="322" y="1191"/>
                  </a:cubicBezTo>
                  <a:cubicBezTo>
                    <a:pt x="394" y="1239"/>
                    <a:pt x="465" y="1262"/>
                    <a:pt x="549" y="1274"/>
                  </a:cubicBezTo>
                  <a:cubicBezTo>
                    <a:pt x="583" y="1279"/>
                    <a:pt x="618" y="1282"/>
                    <a:pt x="652" y="1282"/>
                  </a:cubicBezTo>
                  <a:cubicBezTo>
                    <a:pt x="701" y="1282"/>
                    <a:pt x="750" y="1276"/>
                    <a:pt x="799" y="1262"/>
                  </a:cubicBezTo>
                  <a:cubicBezTo>
                    <a:pt x="807" y="1258"/>
                    <a:pt x="816" y="1254"/>
                    <a:pt x="825" y="1249"/>
                  </a:cubicBezTo>
                  <a:lnTo>
                    <a:pt x="825" y="1249"/>
                  </a:lnTo>
                  <a:cubicBezTo>
                    <a:pt x="864" y="1245"/>
                    <a:pt x="903" y="1232"/>
                    <a:pt x="942" y="1203"/>
                  </a:cubicBezTo>
                  <a:cubicBezTo>
                    <a:pt x="1001" y="1191"/>
                    <a:pt x="1037" y="1167"/>
                    <a:pt x="1084" y="1131"/>
                  </a:cubicBezTo>
                  <a:cubicBezTo>
                    <a:pt x="1144" y="1084"/>
                    <a:pt x="1192" y="1036"/>
                    <a:pt x="1239" y="965"/>
                  </a:cubicBezTo>
                  <a:cubicBezTo>
                    <a:pt x="1239" y="965"/>
                    <a:pt x="1239" y="965"/>
                    <a:pt x="1239" y="953"/>
                  </a:cubicBezTo>
                  <a:cubicBezTo>
                    <a:pt x="1263" y="905"/>
                    <a:pt x="1275" y="858"/>
                    <a:pt x="1299" y="810"/>
                  </a:cubicBezTo>
                  <a:cubicBezTo>
                    <a:pt x="1311" y="762"/>
                    <a:pt x="1323" y="679"/>
                    <a:pt x="1323" y="643"/>
                  </a:cubicBezTo>
                  <a:cubicBezTo>
                    <a:pt x="1323" y="631"/>
                    <a:pt x="1299" y="477"/>
                    <a:pt x="1299" y="477"/>
                  </a:cubicBezTo>
                  <a:cubicBezTo>
                    <a:pt x="1290" y="459"/>
                    <a:pt x="1269" y="411"/>
                    <a:pt x="1263" y="395"/>
                  </a:cubicBezTo>
                  <a:lnTo>
                    <a:pt x="1263" y="395"/>
                  </a:lnTo>
                  <a:cubicBezTo>
                    <a:pt x="1263" y="395"/>
                    <a:pt x="1263" y="395"/>
                    <a:pt x="1263" y="395"/>
                  </a:cubicBezTo>
                  <a:cubicBezTo>
                    <a:pt x="1263" y="395"/>
                    <a:pt x="1263" y="394"/>
                    <a:pt x="1263" y="393"/>
                  </a:cubicBezTo>
                  <a:cubicBezTo>
                    <a:pt x="1262" y="390"/>
                    <a:pt x="1261" y="389"/>
                    <a:pt x="1261" y="389"/>
                  </a:cubicBezTo>
                  <a:lnTo>
                    <a:pt x="1261" y="389"/>
                  </a:lnTo>
                  <a:cubicBezTo>
                    <a:pt x="1260" y="389"/>
                    <a:pt x="1261" y="391"/>
                    <a:pt x="1263" y="395"/>
                  </a:cubicBezTo>
                  <a:lnTo>
                    <a:pt x="1263" y="395"/>
                  </a:lnTo>
                  <a:cubicBezTo>
                    <a:pt x="1260" y="393"/>
                    <a:pt x="1250" y="343"/>
                    <a:pt x="1239" y="322"/>
                  </a:cubicBezTo>
                  <a:lnTo>
                    <a:pt x="1227" y="322"/>
                  </a:lnTo>
                  <a:cubicBezTo>
                    <a:pt x="1147" y="206"/>
                    <a:pt x="1147" y="197"/>
                    <a:pt x="1086" y="154"/>
                  </a:cubicBezTo>
                  <a:lnTo>
                    <a:pt x="1086" y="154"/>
                  </a:lnTo>
                  <a:cubicBezTo>
                    <a:pt x="1055" y="128"/>
                    <a:pt x="1025" y="104"/>
                    <a:pt x="1001" y="96"/>
                  </a:cubicBezTo>
                  <a:lnTo>
                    <a:pt x="1001" y="96"/>
                  </a:lnTo>
                  <a:cubicBezTo>
                    <a:pt x="1001" y="96"/>
                    <a:pt x="1001" y="96"/>
                    <a:pt x="1001" y="96"/>
                  </a:cubicBezTo>
                  <a:cubicBezTo>
                    <a:pt x="1001" y="96"/>
                    <a:pt x="858" y="24"/>
                    <a:pt x="858" y="24"/>
                  </a:cubicBezTo>
                  <a:lnTo>
                    <a:pt x="846" y="24"/>
                  </a:lnTo>
                  <a:cubicBezTo>
                    <a:pt x="822" y="24"/>
                    <a:pt x="775" y="12"/>
                    <a:pt x="763" y="12"/>
                  </a:cubicBezTo>
                  <a:cubicBezTo>
                    <a:pt x="739" y="12"/>
                    <a:pt x="703" y="0"/>
                    <a:pt x="6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3604300" y="2034900"/>
              <a:ext cx="17900" cy="14025"/>
            </a:xfrm>
            <a:custGeom>
              <a:avLst/>
              <a:gdLst/>
              <a:ahLst/>
              <a:cxnLst/>
              <a:rect l="l" t="t" r="r" b="b"/>
              <a:pathLst>
                <a:path w="716" h="561" extrusionOk="0">
                  <a:moveTo>
                    <a:pt x="358" y="1"/>
                  </a:moveTo>
                  <a:cubicBezTo>
                    <a:pt x="1" y="1"/>
                    <a:pt x="1" y="560"/>
                    <a:pt x="358" y="560"/>
                  </a:cubicBezTo>
                  <a:cubicBezTo>
                    <a:pt x="715" y="560"/>
                    <a:pt x="715" y="1"/>
                    <a:pt x="3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3629025" y="2130450"/>
              <a:ext cx="18475" cy="14025"/>
            </a:xfrm>
            <a:custGeom>
              <a:avLst/>
              <a:gdLst/>
              <a:ahLst/>
              <a:cxnLst/>
              <a:rect l="l" t="t" r="r" b="b"/>
              <a:pathLst>
                <a:path w="739" h="561" extrusionOk="0">
                  <a:moveTo>
                    <a:pt x="369" y="1"/>
                  </a:moveTo>
                  <a:cubicBezTo>
                    <a:pt x="0" y="1"/>
                    <a:pt x="0" y="560"/>
                    <a:pt x="369" y="560"/>
                  </a:cubicBezTo>
                  <a:cubicBezTo>
                    <a:pt x="738" y="560"/>
                    <a:pt x="738" y="1"/>
                    <a:pt x="3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3667700" y="2188800"/>
              <a:ext cx="16400" cy="12825"/>
            </a:xfrm>
            <a:custGeom>
              <a:avLst/>
              <a:gdLst/>
              <a:ahLst/>
              <a:cxnLst/>
              <a:rect l="l" t="t" r="r" b="b"/>
              <a:pathLst>
                <a:path w="656" h="513" extrusionOk="0">
                  <a:moveTo>
                    <a:pt x="334" y="0"/>
                  </a:moveTo>
                  <a:cubicBezTo>
                    <a:pt x="13" y="0"/>
                    <a:pt x="1" y="512"/>
                    <a:pt x="334" y="512"/>
                  </a:cubicBezTo>
                  <a:cubicBezTo>
                    <a:pt x="656" y="512"/>
                    <a:pt x="656" y="0"/>
                    <a:pt x="3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3745100" y="2166775"/>
              <a:ext cx="27700" cy="21750"/>
            </a:xfrm>
            <a:custGeom>
              <a:avLst/>
              <a:gdLst/>
              <a:ahLst/>
              <a:cxnLst/>
              <a:rect l="l" t="t" r="r" b="b"/>
              <a:pathLst>
                <a:path w="1108" h="870" extrusionOk="0">
                  <a:moveTo>
                    <a:pt x="548" y="0"/>
                  </a:moveTo>
                  <a:cubicBezTo>
                    <a:pt x="0" y="0"/>
                    <a:pt x="0" y="869"/>
                    <a:pt x="548" y="869"/>
                  </a:cubicBezTo>
                  <a:cubicBezTo>
                    <a:pt x="1108" y="869"/>
                    <a:pt x="1108" y="0"/>
                    <a:pt x="5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724550" y="2248925"/>
              <a:ext cx="23550" cy="18175"/>
            </a:xfrm>
            <a:custGeom>
              <a:avLst/>
              <a:gdLst/>
              <a:ahLst/>
              <a:cxnLst/>
              <a:rect l="l" t="t" r="r" b="b"/>
              <a:pathLst>
                <a:path w="942" h="727" extrusionOk="0">
                  <a:moveTo>
                    <a:pt x="465" y="0"/>
                  </a:moveTo>
                  <a:cubicBezTo>
                    <a:pt x="1" y="0"/>
                    <a:pt x="1" y="727"/>
                    <a:pt x="465" y="727"/>
                  </a:cubicBezTo>
                  <a:cubicBezTo>
                    <a:pt x="930" y="727"/>
                    <a:pt x="942" y="0"/>
                    <a:pt x="4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3789150" y="2279275"/>
              <a:ext cx="9850" cy="7775"/>
            </a:xfrm>
            <a:custGeom>
              <a:avLst/>
              <a:gdLst/>
              <a:ahLst/>
              <a:cxnLst/>
              <a:rect l="l" t="t" r="r" b="b"/>
              <a:pathLst>
                <a:path w="394" h="311" extrusionOk="0">
                  <a:moveTo>
                    <a:pt x="191" y="1"/>
                  </a:moveTo>
                  <a:cubicBezTo>
                    <a:pt x="1" y="1"/>
                    <a:pt x="1" y="310"/>
                    <a:pt x="191" y="310"/>
                  </a:cubicBezTo>
                  <a:cubicBezTo>
                    <a:pt x="393" y="310"/>
                    <a:pt x="393" y="1"/>
                    <a:pt x="1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3825175" y="2369175"/>
              <a:ext cx="17875" cy="13725"/>
            </a:xfrm>
            <a:custGeom>
              <a:avLst/>
              <a:gdLst/>
              <a:ahLst/>
              <a:cxnLst/>
              <a:rect l="l" t="t" r="r" b="b"/>
              <a:pathLst>
                <a:path w="715" h="549" extrusionOk="0">
                  <a:moveTo>
                    <a:pt x="357" y="0"/>
                  </a:moveTo>
                  <a:cubicBezTo>
                    <a:pt x="0" y="0"/>
                    <a:pt x="0" y="548"/>
                    <a:pt x="357" y="548"/>
                  </a:cubicBezTo>
                  <a:cubicBezTo>
                    <a:pt x="715" y="548"/>
                    <a:pt x="715" y="0"/>
                    <a:pt x="3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3839450" y="2403400"/>
              <a:ext cx="19675" cy="15500"/>
            </a:xfrm>
            <a:custGeom>
              <a:avLst/>
              <a:gdLst/>
              <a:ahLst/>
              <a:cxnLst/>
              <a:rect l="l" t="t" r="r" b="b"/>
              <a:pathLst>
                <a:path w="787" h="620" extrusionOk="0">
                  <a:moveTo>
                    <a:pt x="394" y="1"/>
                  </a:moveTo>
                  <a:cubicBezTo>
                    <a:pt x="1" y="1"/>
                    <a:pt x="1" y="620"/>
                    <a:pt x="394" y="620"/>
                  </a:cubicBezTo>
                  <a:cubicBezTo>
                    <a:pt x="787" y="620"/>
                    <a:pt x="787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1" name="Google Shape;41;p2"/>
          <p:cNvPicPr preferRelativeResize="0"/>
          <p:nvPr/>
        </p:nvPicPr>
        <p:blipFill rotWithShape="1">
          <a:blip r:embed="rId4">
            <a:alphaModFix/>
          </a:blip>
          <a:srcRect l="34546" t="34930" r="34246" b="45890"/>
          <a:stretch/>
        </p:blipFill>
        <p:spPr>
          <a:xfrm rot="10800000" flipH="1">
            <a:off x="-1237612" y="4074275"/>
            <a:ext cx="4042574" cy="1397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Google Shape;42;p2"/>
          <p:cNvPicPr preferRelativeResize="0"/>
          <p:nvPr/>
        </p:nvPicPr>
        <p:blipFill rotWithShape="1">
          <a:blip r:embed="rId5">
            <a:alphaModFix/>
          </a:blip>
          <a:srcRect l="25942" t="30366" r="32449" b="43378"/>
          <a:stretch/>
        </p:blipFill>
        <p:spPr>
          <a:xfrm>
            <a:off x="6579600" y="-187875"/>
            <a:ext cx="3804773" cy="1350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Google Shape;43;p2"/>
          <p:cNvPicPr preferRelativeResize="0"/>
          <p:nvPr/>
        </p:nvPicPr>
        <p:blipFill rotWithShape="1">
          <a:blip r:embed="rId5">
            <a:alphaModFix amt="62000"/>
          </a:blip>
          <a:srcRect l="25942" t="30366" r="32449" b="43378"/>
          <a:stretch/>
        </p:blipFill>
        <p:spPr>
          <a:xfrm>
            <a:off x="-1914163" y="3371875"/>
            <a:ext cx="3804773" cy="1350451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2"/>
          <p:cNvSpPr/>
          <p:nvPr/>
        </p:nvSpPr>
        <p:spPr>
          <a:xfrm>
            <a:off x="575213" y="1719023"/>
            <a:ext cx="589188" cy="3614111"/>
          </a:xfrm>
          <a:custGeom>
            <a:avLst/>
            <a:gdLst/>
            <a:ahLst/>
            <a:cxnLst/>
            <a:rect l="l" t="t" r="r" b="b"/>
            <a:pathLst>
              <a:path w="5192" h="31848" extrusionOk="0">
                <a:moveTo>
                  <a:pt x="881" y="31139"/>
                </a:moveTo>
                <a:lnTo>
                  <a:pt x="881" y="31139"/>
                </a:lnTo>
                <a:cubicBezTo>
                  <a:pt x="877" y="31320"/>
                  <a:pt x="874" y="31501"/>
                  <a:pt x="871" y="31682"/>
                </a:cubicBezTo>
                <a:lnTo>
                  <a:pt x="871" y="31682"/>
                </a:lnTo>
                <a:cubicBezTo>
                  <a:pt x="561" y="31671"/>
                  <a:pt x="288" y="31484"/>
                  <a:pt x="170" y="31195"/>
                </a:cubicBezTo>
                <a:lnTo>
                  <a:pt x="170" y="31195"/>
                </a:lnTo>
                <a:cubicBezTo>
                  <a:pt x="406" y="31172"/>
                  <a:pt x="643" y="31154"/>
                  <a:pt x="881" y="31139"/>
                </a:cubicBezTo>
                <a:close/>
                <a:moveTo>
                  <a:pt x="1352" y="1"/>
                </a:moveTo>
                <a:cubicBezTo>
                  <a:pt x="1325" y="1"/>
                  <a:pt x="1298" y="16"/>
                  <a:pt x="1298" y="46"/>
                </a:cubicBezTo>
                <a:cubicBezTo>
                  <a:pt x="1322" y="4189"/>
                  <a:pt x="1310" y="8320"/>
                  <a:pt x="1275" y="12464"/>
                </a:cubicBezTo>
                <a:cubicBezTo>
                  <a:pt x="1227" y="16571"/>
                  <a:pt x="1156" y="20691"/>
                  <a:pt x="1048" y="24811"/>
                </a:cubicBezTo>
                <a:cubicBezTo>
                  <a:pt x="1006" y="26885"/>
                  <a:pt x="925" y="28959"/>
                  <a:pt x="883" y="31024"/>
                </a:cubicBezTo>
                <a:lnTo>
                  <a:pt x="883" y="31024"/>
                </a:lnTo>
                <a:cubicBezTo>
                  <a:pt x="613" y="31038"/>
                  <a:pt x="342" y="31054"/>
                  <a:pt x="72" y="31073"/>
                </a:cubicBezTo>
                <a:cubicBezTo>
                  <a:pt x="36" y="31085"/>
                  <a:pt x="1" y="31121"/>
                  <a:pt x="13" y="31157"/>
                </a:cubicBezTo>
                <a:cubicBezTo>
                  <a:pt x="129" y="31565"/>
                  <a:pt x="509" y="31847"/>
                  <a:pt x="927" y="31847"/>
                </a:cubicBezTo>
                <a:cubicBezTo>
                  <a:pt x="936" y="31847"/>
                  <a:pt x="944" y="31847"/>
                  <a:pt x="953" y="31847"/>
                </a:cubicBezTo>
                <a:cubicBezTo>
                  <a:pt x="1001" y="31847"/>
                  <a:pt x="1036" y="31811"/>
                  <a:pt x="1036" y="31764"/>
                </a:cubicBezTo>
                <a:cubicBezTo>
                  <a:pt x="1046" y="31552"/>
                  <a:pt x="1055" y="31340"/>
                  <a:pt x="1064" y="31129"/>
                </a:cubicBezTo>
                <a:lnTo>
                  <a:pt x="1064" y="31129"/>
                </a:lnTo>
                <a:cubicBezTo>
                  <a:pt x="1482" y="31106"/>
                  <a:pt x="1902" y="31096"/>
                  <a:pt x="2321" y="31096"/>
                </a:cubicBezTo>
                <a:cubicBezTo>
                  <a:pt x="3252" y="31096"/>
                  <a:pt x="4181" y="31148"/>
                  <a:pt x="5096" y="31240"/>
                </a:cubicBezTo>
                <a:cubicBezTo>
                  <a:pt x="5100" y="31240"/>
                  <a:pt x="5104" y="31241"/>
                  <a:pt x="5107" y="31241"/>
                </a:cubicBezTo>
                <a:cubicBezTo>
                  <a:pt x="5192" y="31241"/>
                  <a:pt x="5188" y="31109"/>
                  <a:pt x="5096" y="31109"/>
                </a:cubicBezTo>
                <a:cubicBezTo>
                  <a:pt x="4228" y="31022"/>
                  <a:pt x="3357" y="30984"/>
                  <a:pt x="2483" y="30984"/>
                </a:cubicBezTo>
                <a:cubicBezTo>
                  <a:pt x="2012" y="30984"/>
                  <a:pt x="1540" y="30995"/>
                  <a:pt x="1069" y="31016"/>
                </a:cubicBezTo>
                <a:lnTo>
                  <a:pt x="1069" y="31016"/>
                </a:lnTo>
                <a:cubicBezTo>
                  <a:pt x="1141" y="29203"/>
                  <a:pt x="1173" y="27382"/>
                  <a:pt x="1215" y="25561"/>
                </a:cubicBezTo>
                <a:cubicBezTo>
                  <a:pt x="1263" y="23489"/>
                  <a:pt x="1298" y="21429"/>
                  <a:pt x="1334" y="19357"/>
                </a:cubicBezTo>
                <a:cubicBezTo>
                  <a:pt x="1394" y="15238"/>
                  <a:pt x="1429" y="11130"/>
                  <a:pt x="1429" y="7011"/>
                </a:cubicBezTo>
                <a:cubicBezTo>
                  <a:pt x="1429" y="4689"/>
                  <a:pt x="1417" y="2367"/>
                  <a:pt x="1406" y="46"/>
                </a:cubicBezTo>
                <a:cubicBezTo>
                  <a:pt x="1406" y="16"/>
                  <a:pt x="1379" y="1"/>
                  <a:pt x="135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2"/>
          <p:cNvSpPr/>
          <p:nvPr/>
        </p:nvSpPr>
        <p:spPr>
          <a:xfrm>
            <a:off x="515750" y="1300850"/>
            <a:ext cx="195640" cy="2140006"/>
          </a:xfrm>
          <a:custGeom>
            <a:avLst/>
            <a:gdLst/>
            <a:ahLst/>
            <a:cxnLst/>
            <a:rect l="l" t="t" r="r" b="b"/>
            <a:pathLst>
              <a:path w="1724" h="18858" extrusionOk="0">
                <a:moveTo>
                  <a:pt x="1266" y="0"/>
                </a:moveTo>
                <a:cubicBezTo>
                  <a:pt x="1092" y="0"/>
                  <a:pt x="925" y="91"/>
                  <a:pt x="894" y="290"/>
                </a:cubicBezTo>
                <a:cubicBezTo>
                  <a:pt x="679" y="1492"/>
                  <a:pt x="572" y="2707"/>
                  <a:pt x="441" y="3909"/>
                </a:cubicBezTo>
                <a:cubicBezTo>
                  <a:pt x="322" y="5100"/>
                  <a:pt x="239" y="6302"/>
                  <a:pt x="156" y="7493"/>
                </a:cubicBezTo>
                <a:cubicBezTo>
                  <a:pt x="1" y="9886"/>
                  <a:pt x="60" y="12291"/>
                  <a:pt x="120" y="14684"/>
                </a:cubicBezTo>
                <a:cubicBezTo>
                  <a:pt x="156" y="16030"/>
                  <a:pt x="179" y="17387"/>
                  <a:pt x="239" y="18732"/>
                </a:cubicBezTo>
                <a:cubicBezTo>
                  <a:pt x="245" y="18816"/>
                  <a:pt x="313" y="18857"/>
                  <a:pt x="380" y="18857"/>
                </a:cubicBezTo>
                <a:cubicBezTo>
                  <a:pt x="447" y="18857"/>
                  <a:pt x="513" y="18816"/>
                  <a:pt x="513" y="18732"/>
                </a:cubicBezTo>
                <a:cubicBezTo>
                  <a:pt x="465" y="16327"/>
                  <a:pt x="513" y="13922"/>
                  <a:pt x="703" y="11529"/>
                </a:cubicBezTo>
                <a:cubicBezTo>
                  <a:pt x="894" y="9160"/>
                  <a:pt x="1048" y="6790"/>
                  <a:pt x="1275" y="4421"/>
                </a:cubicBezTo>
                <a:cubicBezTo>
                  <a:pt x="1406" y="3076"/>
                  <a:pt x="1584" y="1742"/>
                  <a:pt x="1703" y="409"/>
                </a:cubicBezTo>
                <a:cubicBezTo>
                  <a:pt x="1723" y="148"/>
                  <a:pt x="1489" y="0"/>
                  <a:pt x="126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1698156" y="1282325"/>
            <a:ext cx="5747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1698150" y="3371875"/>
            <a:ext cx="5747700" cy="48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CUSTOM">
    <p:spTree>
      <p:nvGrpSpPr>
        <p:cNvPr id="1" name="Shape 2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3" name="Google Shape;2143;p59"/>
          <p:cNvSpPr txBox="1">
            <a:spLocks noGrp="1"/>
          </p:cNvSpPr>
          <p:nvPr>
            <p:ph type="title"/>
          </p:nvPr>
        </p:nvSpPr>
        <p:spPr>
          <a:xfrm>
            <a:off x="1048350" y="323850"/>
            <a:ext cx="70473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4"/>
          <p:cNvPicPr preferRelativeResize="0"/>
          <p:nvPr/>
        </p:nvPicPr>
        <p:blipFill rotWithShape="1">
          <a:blip r:embed="rId2">
            <a:alphaModFix/>
          </a:blip>
          <a:srcRect l="35186" t="21964" r="34121" b="30594"/>
          <a:stretch/>
        </p:blipFill>
        <p:spPr>
          <a:xfrm>
            <a:off x="-1288325" y="2590125"/>
            <a:ext cx="2245248" cy="1952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4"/>
          <p:cNvPicPr preferRelativeResize="0"/>
          <p:nvPr/>
        </p:nvPicPr>
        <p:blipFill rotWithShape="1">
          <a:blip r:embed="rId3">
            <a:alphaModFix amt="67000"/>
          </a:blip>
          <a:srcRect l="20678" t="30819" r="16392" b="24429"/>
          <a:stretch/>
        </p:blipFill>
        <p:spPr>
          <a:xfrm rot="10800000" flipH="1">
            <a:off x="6817275" y="-271012"/>
            <a:ext cx="3746050" cy="1498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4"/>
          <p:cNvPicPr preferRelativeResize="0"/>
          <p:nvPr/>
        </p:nvPicPr>
        <p:blipFill rotWithShape="1">
          <a:blip r:embed="rId4">
            <a:alphaModFix/>
          </a:blip>
          <a:srcRect l="31205" t="21461" r="31680" b="26711"/>
          <a:stretch/>
        </p:blipFill>
        <p:spPr>
          <a:xfrm flipH="1">
            <a:off x="6264950" y="-227525"/>
            <a:ext cx="1990973" cy="1563851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4"/>
          <p:cNvSpPr/>
          <p:nvPr/>
        </p:nvSpPr>
        <p:spPr>
          <a:xfrm rot="10800000" flipH="1">
            <a:off x="8583150" y="3059675"/>
            <a:ext cx="195640" cy="2140006"/>
          </a:xfrm>
          <a:custGeom>
            <a:avLst/>
            <a:gdLst/>
            <a:ahLst/>
            <a:cxnLst/>
            <a:rect l="l" t="t" r="r" b="b"/>
            <a:pathLst>
              <a:path w="1724" h="18858" extrusionOk="0">
                <a:moveTo>
                  <a:pt x="1266" y="0"/>
                </a:moveTo>
                <a:cubicBezTo>
                  <a:pt x="1092" y="0"/>
                  <a:pt x="925" y="91"/>
                  <a:pt x="894" y="290"/>
                </a:cubicBezTo>
                <a:cubicBezTo>
                  <a:pt x="679" y="1492"/>
                  <a:pt x="572" y="2707"/>
                  <a:pt x="441" y="3909"/>
                </a:cubicBezTo>
                <a:cubicBezTo>
                  <a:pt x="322" y="5100"/>
                  <a:pt x="239" y="6302"/>
                  <a:pt x="156" y="7493"/>
                </a:cubicBezTo>
                <a:cubicBezTo>
                  <a:pt x="1" y="9886"/>
                  <a:pt x="60" y="12291"/>
                  <a:pt x="120" y="14684"/>
                </a:cubicBezTo>
                <a:cubicBezTo>
                  <a:pt x="156" y="16030"/>
                  <a:pt x="179" y="17387"/>
                  <a:pt x="239" y="18732"/>
                </a:cubicBezTo>
                <a:cubicBezTo>
                  <a:pt x="245" y="18816"/>
                  <a:pt x="313" y="18857"/>
                  <a:pt x="380" y="18857"/>
                </a:cubicBezTo>
                <a:cubicBezTo>
                  <a:pt x="447" y="18857"/>
                  <a:pt x="513" y="18816"/>
                  <a:pt x="513" y="18732"/>
                </a:cubicBezTo>
                <a:cubicBezTo>
                  <a:pt x="465" y="16327"/>
                  <a:pt x="513" y="13922"/>
                  <a:pt x="703" y="11529"/>
                </a:cubicBezTo>
                <a:cubicBezTo>
                  <a:pt x="894" y="9160"/>
                  <a:pt x="1048" y="6790"/>
                  <a:pt x="1275" y="4421"/>
                </a:cubicBezTo>
                <a:cubicBezTo>
                  <a:pt x="1406" y="3076"/>
                  <a:pt x="1584" y="1742"/>
                  <a:pt x="1703" y="409"/>
                </a:cubicBezTo>
                <a:cubicBezTo>
                  <a:pt x="1723" y="148"/>
                  <a:pt x="1489" y="0"/>
                  <a:pt x="126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8" name="Google Shape;108;p4"/>
          <p:cNvGrpSpPr/>
          <p:nvPr/>
        </p:nvGrpSpPr>
        <p:grpSpPr>
          <a:xfrm rot="10800000" flipH="1">
            <a:off x="-397049" y="2342218"/>
            <a:ext cx="805494" cy="989529"/>
            <a:chOff x="2199075" y="2670475"/>
            <a:chExt cx="141700" cy="174075"/>
          </a:xfrm>
        </p:grpSpPr>
        <p:sp>
          <p:nvSpPr>
            <p:cNvPr id="109" name="Google Shape;109;p4"/>
            <p:cNvSpPr/>
            <p:nvPr/>
          </p:nvSpPr>
          <p:spPr>
            <a:xfrm>
              <a:off x="2291650" y="2670475"/>
              <a:ext cx="16100" cy="14750"/>
            </a:xfrm>
            <a:custGeom>
              <a:avLst/>
              <a:gdLst/>
              <a:ahLst/>
              <a:cxnLst/>
              <a:rect l="l" t="t" r="r" b="b"/>
              <a:pathLst>
                <a:path w="644" h="590" extrusionOk="0">
                  <a:moveTo>
                    <a:pt x="296" y="0"/>
                  </a:moveTo>
                  <a:cubicBezTo>
                    <a:pt x="271" y="0"/>
                    <a:pt x="244" y="3"/>
                    <a:pt x="215" y="9"/>
                  </a:cubicBezTo>
                  <a:cubicBezTo>
                    <a:pt x="167" y="21"/>
                    <a:pt x="119" y="45"/>
                    <a:pt x="84" y="81"/>
                  </a:cubicBezTo>
                  <a:cubicBezTo>
                    <a:pt x="72" y="105"/>
                    <a:pt x="60" y="128"/>
                    <a:pt x="36" y="140"/>
                  </a:cubicBezTo>
                  <a:cubicBezTo>
                    <a:pt x="12" y="188"/>
                    <a:pt x="0" y="247"/>
                    <a:pt x="0" y="295"/>
                  </a:cubicBezTo>
                  <a:cubicBezTo>
                    <a:pt x="0" y="331"/>
                    <a:pt x="12" y="378"/>
                    <a:pt x="24" y="414"/>
                  </a:cubicBezTo>
                  <a:cubicBezTo>
                    <a:pt x="36" y="450"/>
                    <a:pt x="60" y="474"/>
                    <a:pt x="84" y="509"/>
                  </a:cubicBezTo>
                  <a:cubicBezTo>
                    <a:pt x="119" y="545"/>
                    <a:pt x="167" y="569"/>
                    <a:pt x="215" y="581"/>
                  </a:cubicBezTo>
                  <a:cubicBezTo>
                    <a:pt x="244" y="587"/>
                    <a:pt x="271" y="590"/>
                    <a:pt x="296" y="590"/>
                  </a:cubicBezTo>
                  <a:cubicBezTo>
                    <a:pt x="322" y="590"/>
                    <a:pt x="346" y="587"/>
                    <a:pt x="369" y="581"/>
                  </a:cubicBezTo>
                  <a:lnTo>
                    <a:pt x="381" y="581"/>
                  </a:lnTo>
                  <a:cubicBezTo>
                    <a:pt x="385" y="581"/>
                    <a:pt x="387" y="580"/>
                    <a:pt x="389" y="578"/>
                  </a:cubicBezTo>
                  <a:lnTo>
                    <a:pt x="389" y="578"/>
                  </a:lnTo>
                  <a:cubicBezTo>
                    <a:pt x="418" y="574"/>
                    <a:pt x="447" y="566"/>
                    <a:pt x="465" y="557"/>
                  </a:cubicBezTo>
                  <a:cubicBezTo>
                    <a:pt x="500" y="545"/>
                    <a:pt x="536" y="521"/>
                    <a:pt x="560" y="498"/>
                  </a:cubicBezTo>
                  <a:cubicBezTo>
                    <a:pt x="584" y="474"/>
                    <a:pt x="607" y="438"/>
                    <a:pt x="619" y="402"/>
                  </a:cubicBezTo>
                  <a:cubicBezTo>
                    <a:pt x="631" y="367"/>
                    <a:pt x="643" y="331"/>
                    <a:pt x="643" y="295"/>
                  </a:cubicBezTo>
                  <a:cubicBezTo>
                    <a:pt x="643" y="271"/>
                    <a:pt x="631" y="247"/>
                    <a:pt x="631" y="224"/>
                  </a:cubicBezTo>
                  <a:cubicBezTo>
                    <a:pt x="619" y="176"/>
                    <a:pt x="596" y="128"/>
                    <a:pt x="560" y="93"/>
                  </a:cubicBezTo>
                  <a:cubicBezTo>
                    <a:pt x="536" y="81"/>
                    <a:pt x="524" y="69"/>
                    <a:pt x="500" y="57"/>
                  </a:cubicBezTo>
                  <a:cubicBezTo>
                    <a:pt x="461" y="27"/>
                    <a:pt x="422" y="14"/>
                    <a:pt x="382" y="11"/>
                  </a:cubicBezTo>
                  <a:lnTo>
                    <a:pt x="382" y="11"/>
                  </a:lnTo>
                  <a:cubicBezTo>
                    <a:pt x="382" y="10"/>
                    <a:pt x="382" y="10"/>
                    <a:pt x="381" y="9"/>
                  </a:cubicBezTo>
                  <a:lnTo>
                    <a:pt x="369" y="9"/>
                  </a:lnTo>
                  <a:cubicBezTo>
                    <a:pt x="346" y="3"/>
                    <a:pt x="322" y="0"/>
                    <a:pt x="2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4"/>
            <p:cNvSpPr/>
            <p:nvPr/>
          </p:nvSpPr>
          <p:spPr>
            <a:xfrm>
              <a:off x="2276175" y="2712675"/>
              <a:ext cx="11325" cy="8650"/>
            </a:xfrm>
            <a:custGeom>
              <a:avLst/>
              <a:gdLst/>
              <a:ahLst/>
              <a:cxnLst/>
              <a:rect l="l" t="t" r="r" b="b"/>
              <a:pathLst>
                <a:path w="453" h="346" extrusionOk="0">
                  <a:moveTo>
                    <a:pt x="226" y="0"/>
                  </a:moveTo>
                  <a:cubicBezTo>
                    <a:pt x="0" y="0"/>
                    <a:pt x="0" y="345"/>
                    <a:pt x="226" y="345"/>
                  </a:cubicBezTo>
                  <a:cubicBezTo>
                    <a:pt x="453" y="345"/>
                    <a:pt x="453" y="0"/>
                    <a:pt x="2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4"/>
            <p:cNvSpPr/>
            <p:nvPr/>
          </p:nvSpPr>
          <p:spPr>
            <a:xfrm>
              <a:off x="2316650" y="2711175"/>
              <a:ext cx="14900" cy="11625"/>
            </a:xfrm>
            <a:custGeom>
              <a:avLst/>
              <a:gdLst/>
              <a:ahLst/>
              <a:cxnLst/>
              <a:rect l="l" t="t" r="r" b="b"/>
              <a:pathLst>
                <a:path w="596" h="465" extrusionOk="0">
                  <a:moveTo>
                    <a:pt x="298" y="1"/>
                  </a:moveTo>
                  <a:cubicBezTo>
                    <a:pt x="0" y="1"/>
                    <a:pt x="0" y="465"/>
                    <a:pt x="298" y="465"/>
                  </a:cubicBezTo>
                  <a:cubicBezTo>
                    <a:pt x="596" y="465"/>
                    <a:pt x="596" y="1"/>
                    <a:pt x="2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4"/>
            <p:cNvSpPr/>
            <p:nvPr/>
          </p:nvSpPr>
          <p:spPr>
            <a:xfrm>
              <a:off x="2287775" y="2770000"/>
              <a:ext cx="14600" cy="13225"/>
            </a:xfrm>
            <a:custGeom>
              <a:avLst/>
              <a:gdLst/>
              <a:ahLst/>
              <a:cxnLst/>
              <a:rect l="l" t="t" r="r" b="b"/>
              <a:pathLst>
                <a:path w="584" h="529" extrusionOk="0">
                  <a:moveTo>
                    <a:pt x="231" y="0"/>
                  </a:moveTo>
                  <a:cubicBezTo>
                    <a:pt x="207" y="0"/>
                    <a:pt x="184" y="9"/>
                    <a:pt x="167" y="17"/>
                  </a:cubicBezTo>
                  <a:cubicBezTo>
                    <a:pt x="131" y="29"/>
                    <a:pt x="108" y="53"/>
                    <a:pt x="84" y="76"/>
                  </a:cubicBezTo>
                  <a:cubicBezTo>
                    <a:pt x="48" y="100"/>
                    <a:pt x="36" y="124"/>
                    <a:pt x="24" y="160"/>
                  </a:cubicBezTo>
                  <a:cubicBezTo>
                    <a:pt x="12" y="196"/>
                    <a:pt x="0" y="231"/>
                    <a:pt x="0" y="267"/>
                  </a:cubicBezTo>
                  <a:cubicBezTo>
                    <a:pt x="0" y="291"/>
                    <a:pt x="12" y="303"/>
                    <a:pt x="12" y="326"/>
                  </a:cubicBezTo>
                  <a:cubicBezTo>
                    <a:pt x="24" y="374"/>
                    <a:pt x="48" y="410"/>
                    <a:pt x="84" y="446"/>
                  </a:cubicBezTo>
                  <a:lnTo>
                    <a:pt x="131" y="493"/>
                  </a:lnTo>
                  <a:cubicBezTo>
                    <a:pt x="167" y="517"/>
                    <a:pt x="215" y="529"/>
                    <a:pt x="262" y="529"/>
                  </a:cubicBezTo>
                  <a:cubicBezTo>
                    <a:pt x="286" y="517"/>
                    <a:pt x="310" y="517"/>
                    <a:pt x="322" y="517"/>
                  </a:cubicBezTo>
                  <a:cubicBezTo>
                    <a:pt x="358" y="517"/>
                    <a:pt x="393" y="517"/>
                    <a:pt x="429" y="493"/>
                  </a:cubicBezTo>
                  <a:cubicBezTo>
                    <a:pt x="453" y="481"/>
                    <a:pt x="489" y="469"/>
                    <a:pt x="512" y="446"/>
                  </a:cubicBezTo>
                  <a:cubicBezTo>
                    <a:pt x="536" y="422"/>
                    <a:pt x="548" y="386"/>
                    <a:pt x="560" y="362"/>
                  </a:cubicBezTo>
                  <a:cubicBezTo>
                    <a:pt x="572" y="326"/>
                    <a:pt x="584" y="291"/>
                    <a:pt x="584" y="267"/>
                  </a:cubicBezTo>
                  <a:cubicBezTo>
                    <a:pt x="584" y="243"/>
                    <a:pt x="572" y="219"/>
                    <a:pt x="572" y="196"/>
                  </a:cubicBezTo>
                  <a:cubicBezTo>
                    <a:pt x="560" y="148"/>
                    <a:pt x="536" y="112"/>
                    <a:pt x="512" y="76"/>
                  </a:cubicBezTo>
                  <a:cubicBezTo>
                    <a:pt x="489" y="65"/>
                    <a:pt x="477" y="53"/>
                    <a:pt x="453" y="41"/>
                  </a:cubicBezTo>
                  <a:cubicBezTo>
                    <a:pt x="417" y="17"/>
                    <a:pt x="370" y="5"/>
                    <a:pt x="322" y="5"/>
                  </a:cubicBezTo>
                  <a:lnTo>
                    <a:pt x="262" y="5"/>
                  </a:lnTo>
                  <a:cubicBezTo>
                    <a:pt x="252" y="2"/>
                    <a:pt x="241" y="0"/>
                    <a:pt x="2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2237475" y="2779825"/>
              <a:ext cx="13700" cy="14425"/>
            </a:xfrm>
            <a:custGeom>
              <a:avLst/>
              <a:gdLst/>
              <a:ahLst/>
              <a:cxnLst/>
              <a:rect l="l" t="t" r="r" b="b"/>
              <a:pathLst>
                <a:path w="548" h="577" extrusionOk="0">
                  <a:moveTo>
                    <a:pt x="298" y="0"/>
                  </a:moveTo>
                  <a:cubicBezTo>
                    <a:pt x="289" y="0"/>
                    <a:pt x="281" y="1"/>
                    <a:pt x="274" y="5"/>
                  </a:cubicBezTo>
                  <a:lnTo>
                    <a:pt x="203" y="5"/>
                  </a:lnTo>
                  <a:cubicBezTo>
                    <a:pt x="179" y="17"/>
                    <a:pt x="167" y="29"/>
                    <a:pt x="143" y="29"/>
                  </a:cubicBezTo>
                  <a:cubicBezTo>
                    <a:pt x="119" y="53"/>
                    <a:pt x="96" y="76"/>
                    <a:pt x="72" y="100"/>
                  </a:cubicBezTo>
                  <a:cubicBezTo>
                    <a:pt x="60" y="124"/>
                    <a:pt x="36" y="148"/>
                    <a:pt x="36" y="184"/>
                  </a:cubicBezTo>
                  <a:cubicBezTo>
                    <a:pt x="24" y="195"/>
                    <a:pt x="24" y="219"/>
                    <a:pt x="12" y="231"/>
                  </a:cubicBezTo>
                  <a:cubicBezTo>
                    <a:pt x="0" y="279"/>
                    <a:pt x="0" y="326"/>
                    <a:pt x="12" y="374"/>
                  </a:cubicBezTo>
                  <a:cubicBezTo>
                    <a:pt x="24" y="422"/>
                    <a:pt x="48" y="469"/>
                    <a:pt x="84" y="493"/>
                  </a:cubicBezTo>
                  <a:cubicBezTo>
                    <a:pt x="96" y="517"/>
                    <a:pt x="119" y="529"/>
                    <a:pt x="131" y="541"/>
                  </a:cubicBezTo>
                  <a:cubicBezTo>
                    <a:pt x="179" y="565"/>
                    <a:pt x="227" y="576"/>
                    <a:pt x="274" y="576"/>
                  </a:cubicBezTo>
                  <a:cubicBezTo>
                    <a:pt x="310" y="576"/>
                    <a:pt x="346" y="576"/>
                    <a:pt x="369" y="553"/>
                  </a:cubicBezTo>
                  <a:cubicBezTo>
                    <a:pt x="405" y="541"/>
                    <a:pt x="441" y="517"/>
                    <a:pt x="465" y="493"/>
                  </a:cubicBezTo>
                  <a:cubicBezTo>
                    <a:pt x="488" y="457"/>
                    <a:pt x="512" y="422"/>
                    <a:pt x="524" y="374"/>
                  </a:cubicBezTo>
                  <a:cubicBezTo>
                    <a:pt x="548" y="326"/>
                    <a:pt x="548" y="279"/>
                    <a:pt x="524" y="231"/>
                  </a:cubicBezTo>
                  <a:cubicBezTo>
                    <a:pt x="524" y="219"/>
                    <a:pt x="512" y="195"/>
                    <a:pt x="512" y="184"/>
                  </a:cubicBezTo>
                  <a:cubicBezTo>
                    <a:pt x="500" y="160"/>
                    <a:pt x="488" y="136"/>
                    <a:pt x="477" y="124"/>
                  </a:cubicBezTo>
                  <a:cubicBezTo>
                    <a:pt x="465" y="88"/>
                    <a:pt x="441" y="64"/>
                    <a:pt x="417" y="53"/>
                  </a:cubicBezTo>
                  <a:cubicBezTo>
                    <a:pt x="405" y="41"/>
                    <a:pt x="381" y="29"/>
                    <a:pt x="369" y="17"/>
                  </a:cubicBezTo>
                  <a:cubicBezTo>
                    <a:pt x="344" y="8"/>
                    <a:pt x="319" y="0"/>
                    <a:pt x="2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2276750" y="2743325"/>
              <a:ext cx="14625" cy="13125"/>
            </a:xfrm>
            <a:custGeom>
              <a:avLst/>
              <a:gdLst/>
              <a:ahLst/>
              <a:cxnLst/>
              <a:rect l="l" t="t" r="r" b="b"/>
              <a:pathLst>
                <a:path w="585" h="525" extrusionOk="0">
                  <a:moveTo>
                    <a:pt x="263" y="0"/>
                  </a:moveTo>
                  <a:cubicBezTo>
                    <a:pt x="227" y="0"/>
                    <a:pt x="203" y="12"/>
                    <a:pt x="168" y="24"/>
                  </a:cubicBezTo>
                  <a:cubicBezTo>
                    <a:pt x="132" y="36"/>
                    <a:pt x="108" y="48"/>
                    <a:pt x="84" y="84"/>
                  </a:cubicBezTo>
                  <a:cubicBezTo>
                    <a:pt x="60" y="108"/>
                    <a:pt x="37" y="131"/>
                    <a:pt x="25" y="167"/>
                  </a:cubicBezTo>
                  <a:cubicBezTo>
                    <a:pt x="13" y="191"/>
                    <a:pt x="1" y="227"/>
                    <a:pt x="13" y="262"/>
                  </a:cubicBezTo>
                  <a:cubicBezTo>
                    <a:pt x="13" y="286"/>
                    <a:pt x="13" y="310"/>
                    <a:pt x="13" y="334"/>
                  </a:cubicBezTo>
                  <a:cubicBezTo>
                    <a:pt x="25" y="381"/>
                    <a:pt x="49" y="417"/>
                    <a:pt x="84" y="441"/>
                  </a:cubicBezTo>
                  <a:cubicBezTo>
                    <a:pt x="96" y="465"/>
                    <a:pt x="120" y="477"/>
                    <a:pt x="132" y="489"/>
                  </a:cubicBezTo>
                  <a:cubicBezTo>
                    <a:pt x="180" y="512"/>
                    <a:pt x="215" y="524"/>
                    <a:pt x="263" y="524"/>
                  </a:cubicBezTo>
                  <a:cubicBezTo>
                    <a:pt x="287" y="524"/>
                    <a:pt x="310" y="524"/>
                    <a:pt x="334" y="512"/>
                  </a:cubicBezTo>
                  <a:cubicBezTo>
                    <a:pt x="370" y="512"/>
                    <a:pt x="394" y="512"/>
                    <a:pt x="430" y="489"/>
                  </a:cubicBezTo>
                  <a:cubicBezTo>
                    <a:pt x="453" y="489"/>
                    <a:pt x="489" y="465"/>
                    <a:pt x="513" y="441"/>
                  </a:cubicBezTo>
                  <a:cubicBezTo>
                    <a:pt x="537" y="417"/>
                    <a:pt x="549" y="393"/>
                    <a:pt x="561" y="358"/>
                  </a:cubicBezTo>
                  <a:cubicBezTo>
                    <a:pt x="572" y="334"/>
                    <a:pt x="584" y="298"/>
                    <a:pt x="584" y="262"/>
                  </a:cubicBezTo>
                  <a:lnTo>
                    <a:pt x="572" y="191"/>
                  </a:lnTo>
                  <a:cubicBezTo>
                    <a:pt x="561" y="155"/>
                    <a:pt x="537" y="120"/>
                    <a:pt x="513" y="84"/>
                  </a:cubicBezTo>
                  <a:cubicBezTo>
                    <a:pt x="489" y="72"/>
                    <a:pt x="477" y="60"/>
                    <a:pt x="453" y="36"/>
                  </a:cubicBezTo>
                  <a:cubicBezTo>
                    <a:pt x="418" y="24"/>
                    <a:pt x="370" y="12"/>
                    <a:pt x="334" y="12"/>
                  </a:cubicBezTo>
                  <a:cubicBezTo>
                    <a:pt x="310" y="12"/>
                    <a:pt x="287" y="12"/>
                    <a:pt x="2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4"/>
            <p:cNvSpPr/>
            <p:nvPr/>
          </p:nvSpPr>
          <p:spPr>
            <a:xfrm>
              <a:off x="2235975" y="2760000"/>
              <a:ext cx="10150" cy="8050"/>
            </a:xfrm>
            <a:custGeom>
              <a:avLst/>
              <a:gdLst/>
              <a:ahLst/>
              <a:cxnLst/>
              <a:rect l="l" t="t" r="r" b="b"/>
              <a:pathLst>
                <a:path w="406" h="322" extrusionOk="0">
                  <a:moveTo>
                    <a:pt x="203" y="0"/>
                  </a:moveTo>
                  <a:cubicBezTo>
                    <a:pt x="1" y="0"/>
                    <a:pt x="1" y="322"/>
                    <a:pt x="203" y="322"/>
                  </a:cubicBezTo>
                  <a:cubicBezTo>
                    <a:pt x="406" y="322"/>
                    <a:pt x="406" y="0"/>
                    <a:pt x="2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4"/>
            <p:cNvSpPr/>
            <p:nvPr/>
          </p:nvSpPr>
          <p:spPr>
            <a:xfrm>
              <a:off x="2238650" y="2711475"/>
              <a:ext cx="14325" cy="11050"/>
            </a:xfrm>
            <a:custGeom>
              <a:avLst/>
              <a:gdLst/>
              <a:ahLst/>
              <a:cxnLst/>
              <a:rect l="l" t="t" r="r" b="b"/>
              <a:pathLst>
                <a:path w="573" h="442" extrusionOk="0">
                  <a:moveTo>
                    <a:pt x="287" y="1"/>
                  </a:moveTo>
                  <a:cubicBezTo>
                    <a:pt x="1" y="1"/>
                    <a:pt x="1" y="441"/>
                    <a:pt x="287" y="441"/>
                  </a:cubicBezTo>
                  <a:cubicBezTo>
                    <a:pt x="572" y="441"/>
                    <a:pt x="572" y="1"/>
                    <a:pt x="2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4"/>
            <p:cNvSpPr/>
            <p:nvPr/>
          </p:nvSpPr>
          <p:spPr>
            <a:xfrm>
              <a:off x="2216625" y="2671000"/>
              <a:ext cx="17600" cy="13700"/>
            </a:xfrm>
            <a:custGeom>
              <a:avLst/>
              <a:gdLst/>
              <a:ahLst/>
              <a:cxnLst/>
              <a:rect l="l" t="t" r="r" b="b"/>
              <a:pathLst>
                <a:path w="704" h="548" extrusionOk="0">
                  <a:moveTo>
                    <a:pt x="358" y="0"/>
                  </a:moveTo>
                  <a:cubicBezTo>
                    <a:pt x="1" y="0"/>
                    <a:pt x="1" y="548"/>
                    <a:pt x="358" y="548"/>
                  </a:cubicBezTo>
                  <a:cubicBezTo>
                    <a:pt x="703" y="548"/>
                    <a:pt x="703" y="0"/>
                    <a:pt x="3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4"/>
            <p:cNvSpPr/>
            <p:nvPr/>
          </p:nvSpPr>
          <p:spPr>
            <a:xfrm>
              <a:off x="2199075" y="2721675"/>
              <a:ext cx="14000" cy="12675"/>
            </a:xfrm>
            <a:custGeom>
              <a:avLst/>
              <a:gdLst/>
              <a:ahLst/>
              <a:cxnLst/>
              <a:rect l="l" t="t" r="r" b="b"/>
              <a:pathLst>
                <a:path w="560" h="507" extrusionOk="0">
                  <a:moveTo>
                    <a:pt x="300" y="0"/>
                  </a:moveTo>
                  <a:cubicBezTo>
                    <a:pt x="277" y="0"/>
                    <a:pt x="256" y="3"/>
                    <a:pt x="239" y="9"/>
                  </a:cubicBezTo>
                  <a:cubicBezTo>
                    <a:pt x="227" y="9"/>
                    <a:pt x="215" y="9"/>
                    <a:pt x="203" y="21"/>
                  </a:cubicBezTo>
                  <a:lnTo>
                    <a:pt x="191" y="21"/>
                  </a:lnTo>
                  <a:cubicBezTo>
                    <a:pt x="155" y="21"/>
                    <a:pt x="119" y="57"/>
                    <a:pt x="84" y="81"/>
                  </a:cubicBezTo>
                  <a:cubicBezTo>
                    <a:pt x="84" y="81"/>
                    <a:pt x="72" y="93"/>
                    <a:pt x="72" y="93"/>
                  </a:cubicBezTo>
                  <a:cubicBezTo>
                    <a:pt x="48" y="104"/>
                    <a:pt x="36" y="140"/>
                    <a:pt x="24" y="164"/>
                  </a:cubicBezTo>
                  <a:cubicBezTo>
                    <a:pt x="12" y="188"/>
                    <a:pt x="0" y="224"/>
                    <a:pt x="12" y="247"/>
                  </a:cubicBezTo>
                  <a:cubicBezTo>
                    <a:pt x="12" y="271"/>
                    <a:pt x="12" y="295"/>
                    <a:pt x="12" y="319"/>
                  </a:cubicBezTo>
                  <a:cubicBezTo>
                    <a:pt x="24" y="354"/>
                    <a:pt x="48" y="390"/>
                    <a:pt x="72" y="414"/>
                  </a:cubicBezTo>
                  <a:cubicBezTo>
                    <a:pt x="72" y="426"/>
                    <a:pt x="84" y="426"/>
                    <a:pt x="84" y="426"/>
                  </a:cubicBezTo>
                  <a:cubicBezTo>
                    <a:pt x="96" y="438"/>
                    <a:pt x="119" y="450"/>
                    <a:pt x="131" y="462"/>
                  </a:cubicBezTo>
                  <a:cubicBezTo>
                    <a:pt x="155" y="474"/>
                    <a:pt x="167" y="485"/>
                    <a:pt x="191" y="485"/>
                  </a:cubicBezTo>
                  <a:cubicBezTo>
                    <a:pt x="203" y="485"/>
                    <a:pt x="203" y="497"/>
                    <a:pt x="203" y="497"/>
                  </a:cubicBezTo>
                  <a:lnTo>
                    <a:pt x="239" y="497"/>
                  </a:lnTo>
                  <a:cubicBezTo>
                    <a:pt x="256" y="503"/>
                    <a:pt x="277" y="506"/>
                    <a:pt x="300" y="506"/>
                  </a:cubicBezTo>
                  <a:cubicBezTo>
                    <a:pt x="322" y="506"/>
                    <a:pt x="346" y="503"/>
                    <a:pt x="369" y="497"/>
                  </a:cubicBezTo>
                  <a:cubicBezTo>
                    <a:pt x="417" y="485"/>
                    <a:pt x="453" y="462"/>
                    <a:pt x="477" y="438"/>
                  </a:cubicBezTo>
                  <a:cubicBezTo>
                    <a:pt x="500" y="414"/>
                    <a:pt x="512" y="402"/>
                    <a:pt x="524" y="378"/>
                  </a:cubicBezTo>
                  <a:cubicBezTo>
                    <a:pt x="548" y="343"/>
                    <a:pt x="560" y="295"/>
                    <a:pt x="560" y="259"/>
                  </a:cubicBezTo>
                  <a:cubicBezTo>
                    <a:pt x="560" y="224"/>
                    <a:pt x="548" y="188"/>
                    <a:pt x="536" y="152"/>
                  </a:cubicBezTo>
                  <a:cubicBezTo>
                    <a:pt x="524" y="128"/>
                    <a:pt x="500" y="93"/>
                    <a:pt x="477" y="69"/>
                  </a:cubicBezTo>
                  <a:cubicBezTo>
                    <a:pt x="453" y="45"/>
                    <a:pt x="417" y="21"/>
                    <a:pt x="369" y="9"/>
                  </a:cubicBezTo>
                  <a:cubicBezTo>
                    <a:pt x="346" y="3"/>
                    <a:pt x="322" y="0"/>
                    <a:pt x="3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4"/>
            <p:cNvSpPr/>
            <p:nvPr/>
          </p:nvSpPr>
          <p:spPr>
            <a:xfrm>
              <a:off x="2252650" y="2684100"/>
              <a:ext cx="20575" cy="15800"/>
            </a:xfrm>
            <a:custGeom>
              <a:avLst/>
              <a:gdLst/>
              <a:ahLst/>
              <a:cxnLst/>
              <a:rect l="l" t="t" r="r" b="b"/>
              <a:pathLst>
                <a:path w="823" h="632" extrusionOk="0">
                  <a:moveTo>
                    <a:pt x="417" y="0"/>
                  </a:moveTo>
                  <a:cubicBezTo>
                    <a:pt x="12" y="0"/>
                    <a:pt x="1" y="631"/>
                    <a:pt x="417" y="631"/>
                  </a:cubicBezTo>
                  <a:cubicBezTo>
                    <a:pt x="822" y="631"/>
                    <a:pt x="822" y="0"/>
                    <a:pt x="4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4"/>
            <p:cNvSpPr/>
            <p:nvPr/>
          </p:nvSpPr>
          <p:spPr>
            <a:xfrm>
              <a:off x="2323200" y="2758800"/>
              <a:ext cx="17575" cy="13425"/>
            </a:xfrm>
            <a:custGeom>
              <a:avLst/>
              <a:gdLst/>
              <a:ahLst/>
              <a:cxnLst/>
              <a:rect l="l" t="t" r="r" b="b"/>
              <a:pathLst>
                <a:path w="703" h="537" extrusionOk="0">
                  <a:moveTo>
                    <a:pt x="346" y="1"/>
                  </a:moveTo>
                  <a:cubicBezTo>
                    <a:pt x="0" y="1"/>
                    <a:pt x="0" y="536"/>
                    <a:pt x="346" y="536"/>
                  </a:cubicBezTo>
                  <a:cubicBezTo>
                    <a:pt x="691" y="536"/>
                    <a:pt x="703" y="1"/>
                    <a:pt x="3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4"/>
            <p:cNvSpPr/>
            <p:nvPr/>
          </p:nvSpPr>
          <p:spPr>
            <a:xfrm>
              <a:off x="2286000" y="2833800"/>
              <a:ext cx="13700" cy="10750"/>
            </a:xfrm>
            <a:custGeom>
              <a:avLst/>
              <a:gdLst/>
              <a:ahLst/>
              <a:cxnLst/>
              <a:rect l="l" t="t" r="r" b="b"/>
              <a:pathLst>
                <a:path w="548" h="430" extrusionOk="0">
                  <a:moveTo>
                    <a:pt x="274" y="1"/>
                  </a:moveTo>
                  <a:cubicBezTo>
                    <a:pt x="0" y="1"/>
                    <a:pt x="0" y="430"/>
                    <a:pt x="274" y="430"/>
                  </a:cubicBezTo>
                  <a:cubicBezTo>
                    <a:pt x="548" y="430"/>
                    <a:pt x="548" y="1"/>
                    <a:pt x="2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" name="Google Shape;122;p4"/>
          <p:cNvGrpSpPr/>
          <p:nvPr/>
        </p:nvGrpSpPr>
        <p:grpSpPr>
          <a:xfrm rot="10800000" flipH="1">
            <a:off x="5770651" y="59643"/>
            <a:ext cx="805494" cy="989529"/>
            <a:chOff x="2199075" y="2670475"/>
            <a:chExt cx="141700" cy="174075"/>
          </a:xfrm>
        </p:grpSpPr>
        <p:sp>
          <p:nvSpPr>
            <p:cNvPr id="123" name="Google Shape;123;p4"/>
            <p:cNvSpPr/>
            <p:nvPr/>
          </p:nvSpPr>
          <p:spPr>
            <a:xfrm>
              <a:off x="2291650" y="2670475"/>
              <a:ext cx="16100" cy="14750"/>
            </a:xfrm>
            <a:custGeom>
              <a:avLst/>
              <a:gdLst/>
              <a:ahLst/>
              <a:cxnLst/>
              <a:rect l="l" t="t" r="r" b="b"/>
              <a:pathLst>
                <a:path w="644" h="590" extrusionOk="0">
                  <a:moveTo>
                    <a:pt x="296" y="0"/>
                  </a:moveTo>
                  <a:cubicBezTo>
                    <a:pt x="271" y="0"/>
                    <a:pt x="244" y="3"/>
                    <a:pt x="215" y="9"/>
                  </a:cubicBezTo>
                  <a:cubicBezTo>
                    <a:pt x="167" y="21"/>
                    <a:pt x="119" y="45"/>
                    <a:pt x="84" y="81"/>
                  </a:cubicBezTo>
                  <a:cubicBezTo>
                    <a:pt x="72" y="105"/>
                    <a:pt x="60" y="128"/>
                    <a:pt x="36" y="140"/>
                  </a:cubicBezTo>
                  <a:cubicBezTo>
                    <a:pt x="12" y="188"/>
                    <a:pt x="0" y="247"/>
                    <a:pt x="0" y="295"/>
                  </a:cubicBezTo>
                  <a:cubicBezTo>
                    <a:pt x="0" y="331"/>
                    <a:pt x="12" y="378"/>
                    <a:pt x="24" y="414"/>
                  </a:cubicBezTo>
                  <a:cubicBezTo>
                    <a:pt x="36" y="450"/>
                    <a:pt x="60" y="474"/>
                    <a:pt x="84" y="509"/>
                  </a:cubicBezTo>
                  <a:cubicBezTo>
                    <a:pt x="119" y="545"/>
                    <a:pt x="167" y="569"/>
                    <a:pt x="215" y="581"/>
                  </a:cubicBezTo>
                  <a:cubicBezTo>
                    <a:pt x="244" y="587"/>
                    <a:pt x="271" y="590"/>
                    <a:pt x="296" y="590"/>
                  </a:cubicBezTo>
                  <a:cubicBezTo>
                    <a:pt x="322" y="590"/>
                    <a:pt x="346" y="587"/>
                    <a:pt x="369" y="581"/>
                  </a:cubicBezTo>
                  <a:lnTo>
                    <a:pt x="381" y="581"/>
                  </a:lnTo>
                  <a:cubicBezTo>
                    <a:pt x="385" y="581"/>
                    <a:pt x="387" y="580"/>
                    <a:pt x="389" y="578"/>
                  </a:cubicBezTo>
                  <a:lnTo>
                    <a:pt x="389" y="578"/>
                  </a:lnTo>
                  <a:cubicBezTo>
                    <a:pt x="418" y="574"/>
                    <a:pt x="447" y="566"/>
                    <a:pt x="465" y="557"/>
                  </a:cubicBezTo>
                  <a:cubicBezTo>
                    <a:pt x="500" y="545"/>
                    <a:pt x="536" y="521"/>
                    <a:pt x="560" y="498"/>
                  </a:cubicBezTo>
                  <a:cubicBezTo>
                    <a:pt x="584" y="474"/>
                    <a:pt x="607" y="438"/>
                    <a:pt x="619" y="402"/>
                  </a:cubicBezTo>
                  <a:cubicBezTo>
                    <a:pt x="631" y="367"/>
                    <a:pt x="643" y="331"/>
                    <a:pt x="643" y="295"/>
                  </a:cubicBezTo>
                  <a:cubicBezTo>
                    <a:pt x="643" y="271"/>
                    <a:pt x="631" y="247"/>
                    <a:pt x="631" y="224"/>
                  </a:cubicBezTo>
                  <a:cubicBezTo>
                    <a:pt x="619" y="176"/>
                    <a:pt x="596" y="128"/>
                    <a:pt x="560" y="93"/>
                  </a:cubicBezTo>
                  <a:cubicBezTo>
                    <a:pt x="536" y="81"/>
                    <a:pt x="524" y="69"/>
                    <a:pt x="500" y="57"/>
                  </a:cubicBezTo>
                  <a:cubicBezTo>
                    <a:pt x="461" y="27"/>
                    <a:pt x="422" y="14"/>
                    <a:pt x="382" y="11"/>
                  </a:cubicBezTo>
                  <a:lnTo>
                    <a:pt x="382" y="11"/>
                  </a:lnTo>
                  <a:cubicBezTo>
                    <a:pt x="382" y="10"/>
                    <a:pt x="382" y="10"/>
                    <a:pt x="381" y="9"/>
                  </a:cubicBezTo>
                  <a:lnTo>
                    <a:pt x="369" y="9"/>
                  </a:lnTo>
                  <a:cubicBezTo>
                    <a:pt x="346" y="3"/>
                    <a:pt x="322" y="0"/>
                    <a:pt x="2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2276175" y="2712675"/>
              <a:ext cx="11325" cy="8650"/>
            </a:xfrm>
            <a:custGeom>
              <a:avLst/>
              <a:gdLst/>
              <a:ahLst/>
              <a:cxnLst/>
              <a:rect l="l" t="t" r="r" b="b"/>
              <a:pathLst>
                <a:path w="453" h="346" extrusionOk="0">
                  <a:moveTo>
                    <a:pt x="226" y="0"/>
                  </a:moveTo>
                  <a:cubicBezTo>
                    <a:pt x="0" y="0"/>
                    <a:pt x="0" y="345"/>
                    <a:pt x="226" y="345"/>
                  </a:cubicBezTo>
                  <a:cubicBezTo>
                    <a:pt x="453" y="345"/>
                    <a:pt x="453" y="0"/>
                    <a:pt x="2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4"/>
            <p:cNvSpPr/>
            <p:nvPr/>
          </p:nvSpPr>
          <p:spPr>
            <a:xfrm>
              <a:off x="2316650" y="2711175"/>
              <a:ext cx="14900" cy="11625"/>
            </a:xfrm>
            <a:custGeom>
              <a:avLst/>
              <a:gdLst/>
              <a:ahLst/>
              <a:cxnLst/>
              <a:rect l="l" t="t" r="r" b="b"/>
              <a:pathLst>
                <a:path w="596" h="465" extrusionOk="0">
                  <a:moveTo>
                    <a:pt x="298" y="1"/>
                  </a:moveTo>
                  <a:cubicBezTo>
                    <a:pt x="0" y="1"/>
                    <a:pt x="0" y="465"/>
                    <a:pt x="298" y="465"/>
                  </a:cubicBezTo>
                  <a:cubicBezTo>
                    <a:pt x="596" y="465"/>
                    <a:pt x="596" y="1"/>
                    <a:pt x="2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4"/>
            <p:cNvSpPr/>
            <p:nvPr/>
          </p:nvSpPr>
          <p:spPr>
            <a:xfrm>
              <a:off x="2287775" y="2770000"/>
              <a:ext cx="14600" cy="13225"/>
            </a:xfrm>
            <a:custGeom>
              <a:avLst/>
              <a:gdLst/>
              <a:ahLst/>
              <a:cxnLst/>
              <a:rect l="l" t="t" r="r" b="b"/>
              <a:pathLst>
                <a:path w="584" h="529" extrusionOk="0">
                  <a:moveTo>
                    <a:pt x="231" y="0"/>
                  </a:moveTo>
                  <a:cubicBezTo>
                    <a:pt x="207" y="0"/>
                    <a:pt x="184" y="9"/>
                    <a:pt x="167" y="17"/>
                  </a:cubicBezTo>
                  <a:cubicBezTo>
                    <a:pt x="131" y="29"/>
                    <a:pt x="108" y="53"/>
                    <a:pt x="84" y="76"/>
                  </a:cubicBezTo>
                  <a:cubicBezTo>
                    <a:pt x="48" y="100"/>
                    <a:pt x="36" y="124"/>
                    <a:pt x="24" y="160"/>
                  </a:cubicBezTo>
                  <a:cubicBezTo>
                    <a:pt x="12" y="196"/>
                    <a:pt x="0" y="231"/>
                    <a:pt x="0" y="267"/>
                  </a:cubicBezTo>
                  <a:cubicBezTo>
                    <a:pt x="0" y="291"/>
                    <a:pt x="12" y="303"/>
                    <a:pt x="12" y="326"/>
                  </a:cubicBezTo>
                  <a:cubicBezTo>
                    <a:pt x="24" y="374"/>
                    <a:pt x="48" y="410"/>
                    <a:pt x="84" y="446"/>
                  </a:cubicBezTo>
                  <a:lnTo>
                    <a:pt x="131" y="493"/>
                  </a:lnTo>
                  <a:cubicBezTo>
                    <a:pt x="167" y="517"/>
                    <a:pt x="215" y="529"/>
                    <a:pt x="262" y="529"/>
                  </a:cubicBezTo>
                  <a:cubicBezTo>
                    <a:pt x="286" y="517"/>
                    <a:pt x="310" y="517"/>
                    <a:pt x="322" y="517"/>
                  </a:cubicBezTo>
                  <a:cubicBezTo>
                    <a:pt x="358" y="517"/>
                    <a:pt x="393" y="517"/>
                    <a:pt x="429" y="493"/>
                  </a:cubicBezTo>
                  <a:cubicBezTo>
                    <a:pt x="453" y="481"/>
                    <a:pt x="489" y="469"/>
                    <a:pt x="512" y="446"/>
                  </a:cubicBezTo>
                  <a:cubicBezTo>
                    <a:pt x="536" y="422"/>
                    <a:pt x="548" y="386"/>
                    <a:pt x="560" y="362"/>
                  </a:cubicBezTo>
                  <a:cubicBezTo>
                    <a:pt x="572" y="326"/>
                    <a:pt x="584" y="291"/>
                    <a:pt x="584" y="267"/>
                  </a:cubicBezTo>
                  <a:cubicBezTo>
                    <a:pt x="584" y="243"/>
                    <a:pt x="572" y="219"/>
                    <a:pt x="572" y="196"/>
                  </a:cubicBezTo>
                  <a:cubicBezTo>
                    <a:pt x="560" y="148"/>
                    <a:pt x="536" y="112"/>
                    <a:pt x="512" y="76"/>
                  </a:cubicBezTo>
                  <a:cubicBezTo>
                    <a:pt x="489" y="65"/>
                    <a:pt x="477" y="53"/>
                    <a:pt x="453" y="41"/>
                  </a:cubicBezTo>
                  <a:cubicBezTo>
                    <a:pt x="417" y="17"/>
                    <a:pt x="370" y="5"/>
                    <a:pt x="322" y="5"/>
                  </a:cubicBezTo>
                  <a:lnTo>
                    <a:pt x="262" y="5"/>
                  </a:lnTo>
                  <a:cubicBezTo>
                    <a:pt x="252" y="2"/>
                    <a:pt x="241" y="0"/>
                    <a:pt x="2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4"/>
            <p:cNvSpPr/>
            <p:nvPr/>
          </p:nvSpPr>
          <p:spPr>
            <a:xfrm>
              <a:off x="2237475" y="2779825"/>
              <a:ext cx="13700" cy="14425"/>
            </a:xfrm>
            <a:custGeom>
              <a:avLst/>
              <a:gdLst/>
              <a:ahLst/>
              <a:cxnLst/>
              <a:rect l="l" t="t" r="r" b="b"/>
              <a:pathLst>
                <a:path w="548" h="577" extrusionOk="0">
                  <a:moveTo>
                    <a:pt x="298" y="0"/>
                  </a:moveTo>
                  <a:cubicBezTo>
                    <a:pt x="289" y="0"/>
                    <a:pt x="281" y="1"/>
                    <a:pt x="274" y="5"/>
                  </a:cubicBezTo>
                  <a:lnTo>
                    <a:pt x="203" y="5"/>
                  </a:lnTo>
                  <a:cubicBezTo>
                    <a:pt x="179" y="17"/>
                    <a:pt x="167" y="29"/>
                    <a:pt x="143" y="29"/>
                  </a:cubicBezTo>
                  <a:cubicBezTo>
                    <a:pt x="119" y="53"/>
                    <a:pt x="96" y="76"/>
                    <a:pt x="72" y="100"/>
                  </a:cubicBezTo>
                  <a:cubicBezTo>
                    <a:pt x="60" y="124"/>
                    <a:pt x="36" y="148"/>
                    <a:pt x="36" y="184"/>
                  </a:cubicBezTo>
                  <a:cubicBezTo>
                    <a:pt x="24" y="195"/>
                    <a:pt x="24" y="219"/>
                    <a:pt x="12" y="231"/>
                  </a:cubicBezTo>
                  <a:cubicBezTo>
                    <a:pt x="0" y="279"/>
                    <a:pt x="0" y="326"/>
                    <a:pt x="12" y="374"/>
                  </a:cubicBezTo>
                  <a:cubicBezTo>
                    <a:pt x="24" y="422"/>
                    <a:pt x="48" y="469"/>
                    <a:pt x="84" y="493"/>
                  </a:cubicBezTo>
                  <a:cubicBezTo>
                    <a:pt x="96" y="517"/>
                    <a:pt x="119" y="529"/>
                    <a:pt x="131" y="541"/>
                  </a:cubicBezTo>
                  <a:cubicBezTo>
                    <a:pt x="179" y="565"/>
                    <a:pt x="227" y="576"/>
                    <a:pt x="274" y="576"/>
                  </a:cubicBezTo>
                  <a:cubicBezTo>
                    <a:pt x="310" y="576"/>
                    <a:pt x="346" y="576"/>
                    <a:pt x="369" y="553"/>
                  </a:cubicBezTo>
                  <a:cubicBezTo>
                    <a:pt x="405" y="541"/>
                    <a:pt x="441" y="517"/>
                    <a:pt x="465" y="493"/>
                  </a:cubicBezTo>
                  <a:cubicBezTo>
                    <a:pt x="488" y="457"/>
                    <a:pt x="512" y="422"/>
                    <a:pt x="524" y="374"/>
                  </a:cubicBezTo>
                  <a:cubicBezTo>
                    <a:pt x="548" y="326"/>
                    <a:pt x="548" y="279"/>
                    <a:pt x="524" y="231"/>
                  </a:cubicBezTo>
                  <a:cubicBezTo>
                    <a:pt x="524" y="219"/>
                    <a:pt x="512" y="195"/>
                    <a:pt x="512" y="184"/>
                  </a:cubicBezTo>
                  <a:cubicBezTo>
                    <a:pt x="500" y="160"/>
                    <a:pt x="488" y="136"/>
                    <a:pt x="477" y="124"/>
                  </a:cubicBezTo>
                  <a:cubicBezTo>
                    <a:pt x="465" y="88"/>
                    <a:pt x="441" y="64"/>
                    <a:pt x="417" y="53"/>
                  </a:cubicBezTo>
                  <a:cubicBezTo>
                    <a:pt x="405" y="41"/>
                    <a:pt x="381" y="29"/>
                    <a:pt x="369" y="17"/>
                  </a:cubicBezTo>
                  <a:cubicBezTo>
                    <a:pt x="344" y="8"/>
                    <a:pt x="319" y="0"/>
                    <a:pt x="2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4"/>
            <p:cNvSpPr/>
            <p:nvPr/>
          </p:nvSpPr>
          <p:spPr>
            <a:xfrm>
              <a:off x="2276750" y="2743325"/>
              <a:ext cx="14625" cy="13125"/>
            </a:xfrm>
            <a:custGeom>
              <a:avLst/>
              <a:gdLst/>
              <a:ahLst/>
              <a:cxnLst/>
              <a:rect l="l" t="t" r="r" b="b"/>
              <a:pathLst>
                <a:path w="585" h="525" extrusionOk="0">
                  <a:moveTo>
                    <a:pt x="263" y="0"/>
                  </a:moveTo>
                  <a:cubicBezTo>
                    <a:pt x="227" y="0"/>
                    <a:pt x="203" y="12"/>
                    <a:pt x="168" y="24"/>
                  </a:cubicBezTo>
                  <a:cubicBezTo>
                    <a:pt x="132" y="36"/>
                    <a:pt x="108" y="48"/>
                    <a:pt x="84" y="84"/>
                  </a:cubicBezTo>
                  <a:cubicBezTo>
                    <a:pt x="60" y="108"/>
                    <a:pt x="37" y="131"/>
                    <a:pt x="25" y="167"/>
                  </a:cubicBezTo>
                  <a:cubicBezTo>
                    <a:pt x="13" y="191"/>
                    <a:pt x="1" y="227"/>
                    <a:pt x="13" y="262"/>
                  </a:cubicBezTo>
                  <a:cubicBezTo>
                    <a:pt x="13" y="286"/>
                    <a:pt x="13" y="310"/>
                    <a:pt x="13" y="334"/>
                  </a:cubicBezTo>
                  <a:cubicBezTo>
                    <a:pt x="25" y="381"/>
                    <a:pt x="49" y="417"/>
                    <a:pt x="84" y="441"/>
                  </a:cubicBezTo>
                  <a:cubicBezTo>
                    <a:pt x="96" y="465"/>
                    <a:pt x="120" y="477"/>
                    <a:pt x="132" y="489"/>
                  </a:cubicBezTo>
                  <a:cubicBezTo>
                    <a:pt x="180" y="512"/>
                    <a:pt x="215" y="524"/>
                    <a:pt x="263" y="524"/>
                  </a:cubicBezTo>
                  <a:cubicBezTo>
                    <a:pt x="287" y="524"/>
                    <a:pt x="310" y="524"/>
                    <a:pt x="334" y="512"/>
                  </a:cubicBezTo>
                  <a:cubicBezTo>
                    <a:pt x="370" y="512"/>
                    <a:pt x="394" y="512"/>
                    <a:pt x="430" y="489"/>
                  </a:cubicBezTo>
                  <a:cubicBezTo>
                    <a:pt x="453" y="489"/>
                    <a:pt x="489" y="465"/>
                    <a:pt x="513" y="441"/>
                  </a:cubicBezTo>
                  <a:cubicBezTo>
                    <a:pt x="537" y="417"/>
                    <a:pt x="549" y="393"/>
                    <a:pt x="561" y="358"/>
                  </a:cubicBezTo>
                  <a:cubicBezTo>
                    <a:pt x="572" y="334"/>
                    <a:pt x="584" y="298"/>
                    <a:pt x="584" y="262"/>
                  </a:cubicBezTo>
                  <a:lnTo>
                    <a:pt x="572" y="191"/>
                  </a:lnTo>
                  <a:cubicBezTo>
                    <a:pt x="561" y="155"/>
                    <a:pt x="537" y="120"/>
                    <a:pt x="513" y="84"/>
                  </a:cubicBezTo>
                  <a:cubicBezTo>
                    <a:pt x="489" y="72"/>
                    <a:pt x="477" y="60"/>
                    <a:pt x="453" y="36"/>
                  </a:cubicBezTo>
                  <a:cubicBezTo>
                    <a:pt x="418" y="24"/>
                    <a:pt x="370" y="12"/>
                    <a:pt x="334" y="12"/>
                  </a:cubicBezTo>
                  <a:cubicBezTo>
                    <a:pt x="310" y="12"/>
                    <a:pt x="287" y="12"/>
                    <a:pt x="2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4"/>
            <p:cNvSpPr/>
            <p:nvPr/>
          </p:nvSpPr>
          <p:spPr>
            <a:xfrm>
              <a:off x="2235975" y="2760000"/>
              <a:ext cx="10150" cy="8050"/>
            </a:xfrm>
            <a:custGeom>
              <a:avLst/>
              <a:gdLst/>
              <a:ahLst/>
              <a:cxnLst/>
              <a:rect l="l" t="t" r="r" b="b"/>
              <a:pathLst>
                <a:path w="406" h="322" extrusionOk="0">
                  <a:moveTo>
                    <a:pt x="203" y="0"/>
                  </a:moveTo>
                  <a:cubicBezTo>
                    <a:pt x="1" y="0"/>
                    <a:pt x="1" y="322"/>
                    <a:pt x="203" y="322"/>
                  </a:cubicBezTo>
                  <a:cubicBezTo>
                    <a:pt x="406" y="322"/>
                    <a:pt x="406" y="0"/>
                    <a:pt x="2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4"/>
            <p:cNvSpPr/>
            <p:nvPr/>
          </p:nvSpPr>
          <p:spPr>
            <a:xfrm>
              <a:off x="2238650" y="2711475"/>
              <a:ext cx="14325" cy="11050"/>
            </a:xfrm>
            <a:custGeom>
              <a:avLst/>
              <a:gdLst/>
              <a:ahLst/>
              <a:cxnLst/>
              <a:rect l="l" t="t" r="r" b="b"/>
              <a:pathLst>
                <a:path w="573" h="442" extrusionOk="0">
                  <a:moveTo>
                    <a:pt x="287" y="1"/>
                  </a:moveTo>
                  <a:cubicBezTo>
                    <a:pt x="1" y="1"/>
                    <a:pt x="1" y="441"/>
                    <a:pt x="287" y="441"/>
                  </a:cubicBezTo>
                  <a:cubicBezTo>
                    <a:pt x="572" y="441"/>
                    <a:pt x="572" y="1"/>
                    <a:pt x="2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4"/>
            <p:cNvSpPr/>
            <p:nvPr/>
          </p:nvSpPr>
          <p:spPr>
            <a:xfrm>
              <a:off x="2216625" y="2671000"/>
              <a:ext cx="17600" cy="13700"/>
            </a:xfrm>
            <a:custGeom>
              <a:avLst/>
              <a:gdLst/>
              <a:ahLst/>
              <a:cxnLst/>
              <a:rect l="l" t="t" r="r" b="b"/>
              <a:pathLst>
                <a:path w="704" h="548" extrusionOk="0">
                  <a:moveTo>
                    <a:pt x="358" y="0"/>
                  </a:moveTo>
                  <a:cubicBezTo>
                    <a:pt x="1" y="0"/>
                    <a:pt x="1" y="548"/>
                    <a:pt x="358" y="548"/>
                  </a:cubicBezTo>
                  <a:cubicBezTo>
                    <a:pt x="703" y="548"/>
                    <a:pt x="703" y="0"/>
                    <a:pt x="3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4"/>
            <p:cNvSpPr/>
            <p:nvPr/>
          </p:nvSpPr>
          <p:spPr>
            <a:xfrm>
              <a:off x="2199075" y="2721675"/>
              <a:ext cx="14000" cy="12675"/>
            </a:xfrm>
            <a:custGeom>
              <a:avLst/>
              <a:gdLst/>
              <a:ahLst/>
              <a:cxnLst/>
              <a:rect l="l" t="t" r="r" b="b"/>
              <a:pathLst>
                <a:path w="560" h="507" extrusionOk="0">
                  <a:moveTo>
                    <a:pt x="300" y="0"/>
                  </a:moveTo>
                  <a:cubicBezTo>
                    <a:pt x="277" y="0"/>
                    <a:pt x="256" y="3"/>
                    <a:pt x="239" y="9"/>
                  </a:cubicBezTo>
                  <a:cubicBezTo>
                    <a:pt x="227" y="9"/>
                    <a:pt x="215" y="9"/>
                    <a:pt x="203" y="21"/>
                  </a:cubicBezTo>
                  <a:lnTo>
                    <a:pt x="191" y="21"/>
                  </a:lnTo>
                  <a:cubicBezTo>
                    <a:pt x="155" y="21"/>
                    <a:pt x="119" y="57"/>
                    <a:pt x="84" y="81"/>
                  </a:cubicBezTo>
                  <a:cubicBezTo>
                    <a:pt x="84" y="81"/>
                    <a:pt x="72" y="93"/>
                    <a:pt x="72" y="93"/>
                  </a:cubicBezTo>
                  <a:cubicBezTo>
                    <a:pt x="48" y="104"/>
                    <a:pt x="36" y="140"/>
                    <a:pt x="24" y="164"/>
                  </a:cubicBezTo>
                  <a:cubicBezTo>
                    <a:pt x="12" y="188"/>
                    <a:pt x="0" y="224"/>
                    <a:pt x="12" y="247"/>
                  </a:cubicBezTo>
                  <a:cubicBezTo>
                    <a:pt x="12" y="271"/>
                    <a:pt x="12" y="295"/>
                    <a:pt x="12" y="319"/>
                  </a:cubicBezTo>
                  <a:cubicBezTo>
                    <a:pt x="24" y="354"/>
                    <a:pt x="48" y="390"/>
                    <a:pt x="72" y="414"/>
                  </a:cubicBezTo>
                  <a:cubicBezTo>
                    <a:pt x="72" y="426"/>
                    <a:pt x="84" y="426"/>
                    <a:pt x="84" y="426"/>
                  </a:cubicBezTo>
                  <a:cubicBezTo>
                    <a:pt x="96" y="438"/>
                    <a:pt x="119" y="450"/>
                    <a:pt x="131" y="462"/>
                  </a:cubicBezTo>
                  <a:cubicBezTo>
                    <a:pt x="155" y="474"/>
                    <a:pt x="167" y="485"/>
                    <a:pt x="191" y="485"/>
                  </a:cubicBezTo>
                  <a:cubicBezTo>
                    <a:pt x="203" y="485"/>
                    <a:pt x="203" y="497"/>
                    <a:pt x="203" y="497"/>
                  </a:cubicBezTo>
                  <a:lnTo>
                    <a:pt x="239" y="497"/>
                  </a:lnTo>
                  <a:cubicBezTo>
                    <a:pt x="256" y="503"/>
                    <a:pt x="277" y="506"/>
                    <a:pt x="300" y="506"/>
                  </a:cubicBezTo>
                  <a:cubicBezTo>
                    <a:pt x="322" y="506"/>
                    <a:pt x="346" y="503"/>
                    <a:pt x="369" y="497"/>
                  </a:cubicBezTo>
                  <a:cubicBezTo>
                    <a:pt x="417" y="485"/>
                    <a:pt x="453" y="462"/>
                    <a:pt x="477" y="438"/>
                  </a:cubicBezTo>
                  <a:cubicBezTo>
                    <a:pt x="500" y="414"/>
                    <a:pt x="512" y="402"/>
                    <a:pt x="524" y="378"/>
                  </a:cubicBezTo>
                  <a:cubicBezTo>
                    <a:pt x="548" y="343"/>
                    <a:pt x="560" y="295"/>
                    <a:pt x="560" y="259"/>
                  </a:cubicBezTo>
                  <a:cubicBezTo>
                    <a:pt x="560" y="224"/>
                    <a:pt x="548" y="188"/>
                    <a:pt x="536" y="152"/>
                  </a:cubicBezTo>
                  <a:cubicBezTo>
                    <a:pt x="524" y="128"/>
                    <a:pt x="500" y="93"/>
                    <a:pt x="477" y="69"/>
                  </a:cubicBezTo>
                  <a:cubicBezTo>
                    <a:pt x="453" y="45"/>
                    <a:pt x="417" y="21"/>
                    <a:pt x="369" y="9"/>
                  </a:cubicBezTo>
                  <a:cubicBezTo>
                    <a:pt x="346" y="3"/>
                    <a:pt x="322" y="0"/>
                    <a:pt x="3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4"/>
            <p:cNvSpPr/>
            <p:nvPr/>
          </p:nvSpPr>
          <p:spPr>
            <a:xfrm>
              <a:off x="2252650" y="2684100"/>
              <a:ext cx="20575" cy="15800"/>
            </a:xfrm>
            <a:custGeom>
              <a:avLst/>
              <a:gdLst/>
              <a:ahLst/>
              <a:cxnLst/>
              <a:rect l="l" t="t" r="r" b="b"/>
              <a:pathLst>
                <a:path w="823" h="632" extrusionOk="0">
                  <a:moveTo>
                    <a:pt x="417" y="0"/>
                  </a:moveTo>
                  <a:cubicBezTo>
                    <a:pt x="12" y="0"/>
                    <a:pt x="1" y="631"/>
                    <a:pt x="417" y="631"/>
                  </a:cubicBezTo>
                  <a:cubicBezTo>
                    <a:pt x="822" y="631"/>
                    <a:pt x="822" y="0"/>
                    <a:pt x="4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4"/>
            <p:cNvSpPr/>
            <p:nvPr/>
          </p:nvSpPr>
          <p:spPr>
            <a:xfrm>
              <a:off x="2323200" y="2758800"/>
              <a:ext cx="17575" cy="13425"/>
            </a:xfrm>
            <a:custGeom>
              <a:avLst/>
              <a:gdLst/>
              <a:ahLst/>
              <a:cxnLst/>
              <a:rect l="l" t="t" r="r" b="b"/>
              <a:pathLst>
                <a:path w="703" h="537" extrusionOk="0">
                  <a:moveTo>
                    <a:pt x="346" y="1"/>
                  </a:moveTo>
                  <a:cubicBezTo>
                    <a:pt x="0" y="1"/>
                    <a:pt x="0" y="536"/>
                    <a:pt x="346" y="536"/>
                  </a:cubicBezTo>
                  <a:cubicBezTo>
                    <a:pt x="691" y="536"/>
                    <a:pt x="703" y="1"/>
                    <a:pt x="3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4"/>
            <p:cNvSpPr/>
            <p:nvPr/>
          </p:nvSpPr>
          <p:spPr>
            <a:xfrm>
              <a:off x="2286000" y="2833800"/>
              <a:ext cx="13700" cy="10750"/>
            </a:xfrm>
            <a:custGeom>
              <a:avLst/>
              <a:gdLst/>
              <a:ahLst/>
              <a:cxnLst/>
              <a:rect l="l" t="t" r="r" b="b"/>
              <a:pathLst>
                <a:path w="548" h="430" extrusionOk="0">
                  <a:moveTo>
                    <a:pt x="274" y="1"/>
                  </a:moveTo>
                  <a:cubicBezTo>
                    <a:pt x="0" y="1"/>
                    <a:pt x="0" y="430"/>
                    <a:pt x="274" y="430"/>
                  </a:cubicBezTo>
                  <a:cubicBezTo>
                    <a:pt x="548" y="430"/>
                    <a:pt x="548" y="1"/>
                    <a:pt x="2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6" name="Google Shape;136;p4"/>
          <p:cNvSpPr txBox="1">
            <a:spLocks noGrp="1"/>
          </p:cNvSpPr>
          <p:nvPr>
            <p:ph type="body" idx="1"/>
          </p:nvPr>
        </p:nvSpPr>
        <p:spPr>
          <a:xfrm>
            <a:off x="713250" y="1152475"/>
            <a:ext cx="7717500" cy="352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rgbClr val="FF5200"/>
              </a:buClr>
              <a:buSzPts val="1200"/>
              <a:buAutoNum type="arabicPeriod"/>
              <a:defRPr sz="11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137" name="Google Shape;137;p4"/>
          <p:cNvSpPr txBox="1">
            <a:spLocks noGrp="1"/>
          </p:cNvSpPr>
          <p:nvPr>
            <p:ph type="title"/>
          </p:nvPr>
        </p:nvSpPr>
        <p:spPr>
          <a:xfrm>
            <a:off x="713250" y="55715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3200"/>
              <a:buNone/>
              <a:defRPr b="0">
                <a:latin typeface="Chivo Black"/>
                <a:ea typeface="Chivo Black"/>
                <a:cs typeface="Chivo Black"/>
                <a:sym typeface="Chiv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3200"/>
              <a:buNone/>
              <a:defRPr>
                <a:solidFill>
                  <a:srgbClr val="64CF6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3200"/>
              <a:buNone/>
              <a:defRPr>
                <a:solidFill>
                  <a:srgbClr val="64CF6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3200"/>
              <a:buNone/>
              <a:defRPr>
                <a:solidFill>
                  <a:srgbClr val="64CF6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3200"/>
              <a:buNone/>
              <a:defRPr>
                <a:solidFill>
                  <a:srgbClr val="64CF6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3200"/>
              <a:buNone/>
              <a:defRPr>
                <a:solidFill>
                  <a:srgbClr val="64CF6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3200"/>
              <a:buNone/>
              <a:defRPr>
                <a:solidFill>
                  <a:srgbClr val="64CF6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3200"/>
              <a:buNone/>
              <a:defRPr>
                <a:solidFill>
                  <a:srgbClr val="64CF6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3200"/>
              <a:buNone/>
              <a:defRPr>
                <a:solidFill>
                  <a:srgbClr val="64CF64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1">
    <p:spTree>
      <p:nvGrpSpPr>
        <p:cNvPr id="1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3" name="Google Shape;923;p23"/>
          <p:cNvPicPr preferRelativeResize="0"/>
          <p:nvPr/>
        </p:nvPicPr>
        <p:blipFill rotWithShape="1">
          <a:blip r:embed="rId2">
            <a:alphaModFix/>
          </a:blip>
          <a:srcRect l="27483" t="32006" r="29799" b="34702"/>
          <a:stretch/>
        </p:blipFill>
        <p:spPr>
          <a:xfrm rot="-868288">
            <a:off x="6211325" y="3032625"/>
            <a:ext cx="3905898" cy="1712323"/>
          </a:xfrm>
          <a:prstGeom prst="rect">
            <a:avLst/>
          </a:prstGeom>
          <a:noFill/>
          <a:ln>
            <a:noFill/>
          </a:ln>
        </p:spPr>
      </p:pic>
      <p:pic>
        <p:nvPicPr>
          <p:cNvPr id="924" name="Google Shape;924;p23"/>
          <p:cNvPicPr preferRelativeResize="0"/>
          <p:nvPr/>
        </p:nvPicPr>
        <p:blipFill rotWithShape="1">
          <a:blip r:embed="rId3">
            <a:alphaModFix/>
          </a:blip>
          <a:srcRect l="32658" t="31809" r="33491" b="19752"/>
          <a:stretch/>
        </p:blipFill>
        <p:spPr>
          <a:xfrm>
            <a:off x="6552975" y="-875698"/>
            <a:ext cx="4104149" cy="3303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25" name="Google Shape;925;p23"/>
          <p:cNvPicPr preferRelativeResize="0"/>
          <p:nvPr/>
        </p:nvPicPr>
        <p:blipFill rotWithShape="1">
          <a:blip r:embed="rId4">
            <a:alphaModFix amt="62000"/>
          </a:blip>
          <a:srcRect l="25942" t="30366" r="32449" b="43378"/>
          <a:stretch/>
        </p:blipFill>
        <p:spPr>
          <a:xfrm rot="10800000" flipH="1">
            <a:off x="5390099" y="3907525"/>
            <a:ext cx="4192248" cy="1487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6" name="Google Shape;926;p23"/>
          <p:cNvPicPr preferRelativeResize="0"/>
          <p:nvPr/>
        </p:nvPicPr>
        <p:blipFill rotWithShape="1">
          <a:blip r:embed="rId4">
            <a:alphaModFix/>
          </a:blip>
          <a:srcRect l="25942" t="30366" r="32449" b="43378"/>
          <a:stretch/>
        </p:blipFill>
        <p:spPr>
          <a:xfrm>
            <a:off x="-1353563" y="-474150"/>
            <a:ext cx="3804773" cy="1350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927" name="Google Shape;927;p23"/>
          <p:cNvPicPr preferRelativeResize="0"/>
          <p:nvPr/>
        </p:nvPicPr>
        <p:blipFill rotWithShape="1">
          <a:blip r:embed="rId5">
            <a:alphaModFix/>
          </a:blip>
          <a:srcRect l="31205" t="21461" r="31680" b="26711"/>
          <a:stretch/>
        </p:blipFill>
        <p:spPr>
          <a:xfrm>
            <a:off x="-1016300" y="82375"/>
            <a:ext cx="1990973" cy="156385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28" name="Google Shape;928;p23"/>
          <p:cNvGrpSpPr/>
          <p:nvPr/>
        </p:nvGrpSpPr>
        <p:grpSpPr>
          <a:xfrm rot="10800000" flipH="1">
            <a:off x="169176" y="3984105"/>
            <a:ext cx="805494" cy="989529"/>
            <a:chOff x="2199075" y="2670475"/>
            <a:chExt cx="141700" cy="174075"/>
          </a:xfrm>
        </p:grpSpPr>
        <p:sp>
          <p:nvSpPr>
            <p:cNvPr id="929" name="Google Shape;929;p23"/>
            <p:cNvSpPr/>
            <p:nvPr/>
          </p:nvSpPr>
          <p:spPr>
            <a:xfrm>
              <a:off x="2291650" y="2670475"/>
              <a:ext cx="16100" cy="14750"/>
            </a:xfrm>
            <a:custGeom>
              <a:avLst/>
              <a:gdLst/>
              <a:ahLst/>
              <a:cxnLst/>
              <a:rect l="l" t="t" r="r" b="b"/>
              <a:pathLst>
                <a:path w="644" h="590" extrusionOk="0">
                  <a:moveTo>
                    <a:pt x="296" y="0"/>
                  </a:moveTo>
                  <a:cubicBezTo>
                    <a:pt x="271" y="0"/>
                    <a:pt x="244" y="3"/>
                    <a:pt x="215" y="9"/>
                  </a:cubicBezTo>
                  <a:cubicBezTo>
                    <a:pt x="167" y="21"/>
                    <a:pt x="119" y="45"/>
                    <a:pt x="84" y="81"/>
                  </a:cubicBezTo>
                  <a:cubicBezTo>
                    <a:pt x="72" y="105"/>
                    <a:pt x="60" y="128"/>
                    <a:pt x="36" y="140"/>
                  </a:cubicBezTo>
                  <a:cubicBezTo>
                    <a:pt x="12" y="188"/>
                    <a:pt x="0" y="247"/>
                    <a:pt x="0" y="295"/>
                  </a:cubicBezTo>
                  <a:cubicBezTo>
                    <a:pt x="0" y="331"/>
                    <a:pt x="12" y="378"/>
                    <a:pt x="24" y="414"/>
                  </a:cubicBezTo>
                  <a:cubicBezTo>
                    <a:pt x="36" y="450"/>
                    <a:pt x="60" y="474"/>
                    <a:pt x="84" y="509"/>
                  </a:cubicBezTo>
                  <a:cubicBezTo>
                    <a:pt x="119" y="545"/>
                    <a:pt x="167" y="569"/>
                    <a:pt x="215" y="581"/>
                  </a:cubicBezTo>
                  <a:cubicBezTo>
                    <a:pt x="244" y="587"/>
                    <a:pt x="271" y="590"/>
                    <a:pt x="296" y="590"/>
                  </a:cubicBezTo>
                  <a:cubicBezTo>
                    <a:pt x="322" y="590"/>
                    <a:pt x="346" y="587"/>
                    <a:pt x="369" y="581"/>
                  </a:cubicBezTo>
                  <a:lnTo>
                    <a:pt x="381" y="581"/>
                  </a:lnTo>
                  <a:cubicBezTo>
                    <a:pt x="385" y="581"/>
                    <a:pt x="387" y="580"/>
                    <a:pt x="389" y="578"/>
                  </a:cubicBezTo>
                  <a:lnTo>
                    <a:pt x="389" y="578"/>
                  </a:lnTo>
                  <a:cubicBezTo>
                    <a:pt x="418" y="574"/>
                    <a:pt x="447" y="566"/>
                    <a:pt x="465" y="557"/>
                  </a:cubicBezTo>
                  <a:cubicBezTo>
                    <a:pt x="500" y="545"/>
                    <a:pt x="536" y="521"/>
                    <a:pt x="560" y="498"/>
                  </a:cubicBezTo>
                  <a:cubicBezTo>
                    <a:pt x="584" y="474"/>
                    <a:pt x="607" y="438"/>
                    <a:pt x="619" y="402"/>
                  </a:cubicBezTo>
                  <a:cubicBezTo>
                    <a:pt x="631" y="367"/>
                    <a:pt x="643" y="331"/>
                    <a:pt x="643" y="295"/>
                  </a:cubicBezTo>
                  <a:cubicBezTo>
                    <a:pt x="643" y="271"/>
                    <a:pt x="631" y="247"/>
                    <a:pt x="631" y="224"/>
                  </a:cubicBezTo>
                  <a:cubicBezTo>
                    <a:pt x="619" y="176"/>
                    <a:pt x="596" y="128"/>
                    <a:pt x="560" y="93"/>
                  </a:cubicBezTo>
                  <a:cubicBezTo>
                    <a:pt x="536" y="81"/>
                    <a:pt x="524" y="69"/>
                    <a:pt x="500" y="57"/>
                  </a:cubicBezTo>
                  <a:cubicBezTo>
                    <a:pt x="461" y="27"/>
                    <a:pt x="422" y="14"/>
                    <a:pt x="382" y="11"/>
                  </a:cubicBezTo>
                  <a:lnTo>
                    <a:pt x="382" y="11"/>
                  </a:lnTo>
                  <a:cubicBezTo>
                    <a:pt x="382" y="10"/>
                    <a:pt x="382" y="10"/>
                    <a:pt x="381" y="9"/>
                  </a:cubicBezTo>
                  <a:lnTo>
                    <a:pt x="369" y="9"/>
                  </a:lnTo>
                  <a:cubicBezTo>
                    <a:pt x="346" y="3"/>
                    <a:pt x="322" y="0"/>
                    <a:pt x="2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23"/>
            <p:cNvSpPr/>
            <p:nvPr/>
          </p:nvSpPr>
          <p:spPr>
            <a:xfrm>
              <a:off x="2276175" y="2712675"/>
              <a:ext cx="11325" cy="8650"/>
            </a:xfrm>
            <a:custGeom>
              <a:avLst/>
              <a:gdLst/>
              <a:ahLst/>
              <a:cxnLst/>
              <a:rect l="l" t="t" r="r" b="b"/>
              <a:pathLst>
                <a:path w="453" h="346" extrusionOk="0">
                  <a:moveTo>
                    <a:pt x="226" y="0"/>
                  </a:moveTo>
                  <a:cubicBezTo>
                    <a:pt x="0" y="0"/>
                    <a:pt x="0" y="345"/>
                    <a:pt x="226" y="345"/>
                  </a:cubicBezTo>
                  <a:cubicBezTo>
                    <a:pt x="453" y="345"/>
                    <a:pt x="453" y="0"/>
                    <a:pt x="2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23"/>
            <p:cNvSpPr/>
            <p:nvPr/>
          </p:nvSpPr>
          <p:spPr>
            <a:xfrm>
              <a:off x="2316650" y="2711175"/>
              <a:ext cx="14900" cy="11625"/>
            </a:xfrm>
            <a:custGeom>
              <a:avLst/>
              <a:gdLst/>
              <a:ahLst/>
              <a:cxnLst/>
              <a:rect l="l" t="t" r="r" b="b"/>
              <a:pathLst>
                <a:path w="596" h="465" extrusionOk="0">
                  <a:moveTo>
                    <a:pt x="298" y="1"/>
                  </a:moveTo>
                  <a:cubicBezTo>
                    <a:pt x="0" y="1"/>
                    <a:pt x="0" y="465"/>
                    <a:pt x="298" y="465"/>
                  </a:cubicBezTo>
                  <a:cubicBezTo>
                    <a:pt x="596" y="465"/>
                    <a:pt x="596" y="1"/>
                    <a:pt x="2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23"/>
            <p:cNvSpPr/>
            <p:nvPr/>
          </p:nvSpPr>
          <p:spPr>
            <a:xfrm>
              <a:off x="2287775" y="2770000"/>
              <a:ext cx="14600" cy="13225"/>
            </a:xfrm>
            <a:custGeom>
              <a:avLst/>
              <a:gdLst/>
              <a:ahLst/>
              <a:cxnLst/>
              <a:rect l="l" t="t" r="r" b="b"/>
              <a:pathLst>
                <a:path w="584" h="529" extrusionOk="0">
                  <a:moveTo>
                    <a:pt x="231" y="0"/>
                  </a:moveTo>
                  <a:cubicBezTo>
                    <a:pt x="207" y="0"/>
                    <a:pt x="184" y="9"/>
                    <a:pt x="167" y="17"/>
                  </a:cubicBezTo>
                  <a:cubicBezTo>
                    <a:pt x="131" y="29"/>
                    <a:pt x="108" y="53"/>
                    <a:pt x="84" y="76"/>
                  </a:cubicBezTo>
                  <a:cubicBezTo>
                    <a:pt x="48" y="100"/>
                    <a:pt x="36" y="124"/>
                    <a:pt x="24" y="160"/>
                  </a:cubicBezTo>
                  <a:cubicBezTo>
                    <a:pt x="12" y="196"/>
                    <a:pt x="0" y="231"/>
                    <a:pt x="0" y="267"/>
                  </a:cubicBezTo>
                  <a:cubicBezTo>
                    <a:pt x="0" y="291"/>
                    <a:pt x="12" y="303"/>
                    <a:pt x="12" y="326"/>
                  </a:cubicBezTo>
                  <a:cubicBezTo>
                    <a:pt x="24" y="374"/>
                    <a:pt x="48" y="410"/>
                    <a:pt x="84" y="446"/>
                  </a:cubicBezTo>
                  <a:lnTo>
                    <a:pt x="131" y="493"/>
                  </a:lnTo>
                  <a:cubicBezTo>
                    <a:pt x="167" y="517"/>
                    <a:pt x="215" y="529"/>
                    <a:pt x="262" y="529"/>
                  </a:cubicBezTo>
                  <a:cubicBezTo>
                    <a:pt x="286" y="517"/>
                    <a:pt x="310" y="517"/>
                    <a:pt x="322" y="517"/>
                  </a:cubicBezTo>
                  <a:cubicBezTo>
                    <a:pt x="358" y="517"/>
                    <a:pt x="393" y="517"/>
                    <a:pt x="429" y="493"/>
                  </a:cubicBezTo>
                  <a:cubicBezTo>
                    <a:pt x="453" y="481"/>
                    <a:pt x="489" y="469"/>
                    <a:pt x="512" y="446"/>
                  </a:cubicBezTo>
                  <a:cubicBezTo>
                    <a:pt x="536" y="422"/>
                    <a:pt x="548" y="386"/>
                    <a:pt x="560" y="362"/>
                  </a:cubicBezTo>
                  <a:cubicBezTo>
                    <a:pt x="572" y="326"/>
                    <a:pt x="584" y="291"/>
                    <a:pt x="584" y="267"/>
                  </a:cubicBezTo>
                  <a:cubicBezTo>
                    <a:pt x="584" y="243"/>
                    <a:pt x="572" y="219"/>
                    <a:pt x="572" y="196"/>
                  </a:cubicBezTo>
                  <a:cubicBezTo>
                    <a:pt x="560" y="148"/>
                    <a:pt x="536" y="112"/>
                    <a:pt x="512" y="76"/>
                  </a:cubicBezTo>
                  <a:cubicBezTo>
                    <a:pt x="489" y="65"/>
                    <a:pt x="477" y="53"/>
                    <a:pt x="453" y="41"/>
                  </a:cubicBezTo>
                  <a:cubicBezTo>
                    <a:pt x="417" y="17"/>
                    <a:pt x="370" y="5"/>
                    <a:pt x="322" y="5"/>
                  </a:cubicBezTo>
                  <a:lnTo>
                    <a:pt x="262" y="5"/>
                  </a:lnTo>
                  <a:cubicBezTo>
                    <a:pt x="252" y="2"/>
                    <a:pt x="241" y="0"/>
                    <a:pt x="2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23"/>
            <p:cNvSpPr/>
            <p:nvPr/>
          </p:nvSpPr>
          <p:spPr>
            <a:xfrm>
              <a:off x="2237475" y="2779825"/>
              <a:ext cx="13700" cy="14425"/>
            </a:xfrm>
            <a:custGeom>
              <a:avLst/>
              <a:gdLst/>
              <a:ahLst/>
              <a:cxnLst/>
              <a:rect l="l" t="t" r="r" b="b"/>
              <a:pathLst>
                <a:path w="548" h="577" extrusionOk="0">
                  <a:moveTo>
                    <a:pt x="298" y="0"/>
                  </a:moveTo>
                  <a:cubicBezTo>
                    <a:pt x="289" y="0"/>
                    <a:pt x="281" y="1"/>
                    <a:pt x="274" y="5"/>
                  </a:cubicBezTo>
                  <a:lnTo>
                    <a:pt x="203" y="5"/>
                  </a:lnTo>
                  <a:cubicBezTo>
                    <a:pt x="179" y="17"/>
                    <a:pt x="167" y="29"/>
                    <a:pt x="143" y="29"/>
                  </a:cubicBezTo>
                  <a:cubicBezTo>
                    <a:pt x="119" y="53"/>
                    <a:pt x="96" y="76"/>
                    <a:pt x="72" y="100"/>
                  </a:cubicBezTo>
                  <a:cubicBezTo>
                    <a:pt x="60" y="124"/>
                    <a:pt x="36" y="148"/>
                    <a:pt x="36" y="184"/>
                  </a:cubicBezTo>
                  <a:cubicBezTo>
                    <a:pt x="24" y="195"/>
                    <a:pt x="24" y="219"/>
                    <a:pt x="12" y="231"/>
                  </a:cubicBezTo>
                  <a:cubicBezTo>
                    <a:pt x="0" y="279"/>
                    <a:pt x="0" y="326"/>
                    <a:pt x="12" y="374"/>
                  </a:cubicBezTo>
                  <a:cubicBezTo>
                    <a:pt x="24" y="422"/>
                    <a:pt x="48" y="469"/>
                    <a:pt x="84" y="493"/>
                  </a:cubicBezTo>
                  <a:cubicBezTo>
                    <a:pt x="96" y="517"/>
                    <a:pt x="119" y="529"/>
                    <a:pt x="131" y="541"/>
                  </a:cubicBezTo>
                  <a:cubicBezTo>
                    <a:pt x="179" y="565"/>
                    <a:pt x="227" y="576"/>
                    <a:pt x="274" y="576"/>
                  </a:cubicBezTo>
                  <a:cubicBezTo>
                    <a:pt x="310" y="576"/>
                    <a:pt x="346" y="576"/>
                    <a:pt x="369" y="553"/>
                  </a:cubicBezTo>
                  <a:cubicBezTo>
                    <a:pt x="405" y="541"/>
                    <a:pt x="441" y="517"/>
                    <a:pt x="465" y="493"/>
                  </a:cubicBezTo>
                  <a:cubicBezTo>
                    <a:pt x="488" y="457"/>
                    <a:pt x="512" y="422"/>
                    <a:pt x="524" y="374"/>
                  </a:cubicBezTo>
                  <a:cubicBezTo>
                    <a:pt x="548" y="326"/>
                    <a:pt x="548" y="279"/>
                    <a:pt x="524" y="231"/>
                  </a:cubicBezTo>
                  <a:cubicBezTo>
                    <a:pt x="524" y="219"/>
                    <a:pt x="512" y="195"/>
                    <a:pt x="512" y="184"/>
                  </a:cubicBezTo>
                  <a:cubicBezTo>
                    <a:pt x="500" y="160"/>
                    <a:pt x="488" y="136"/>
                    <a:pt x="477" y="124"/>
                  </a:cubicBezTo>
                  <a:cubicBezTo>
                    <a:pt x="465" y="88"/>
                    <a:pt x="441" y="64"/>
                    <a:pt x="417" y="53"/>
                  </a:cubicBezTo>
                  <a:cubicBezTo>
                    <a:pt x="405" y="41"/>
                    <a:pt x="381" y="29"/>
                    <a:pt x="369" y="17"/>
                  </a:cubicBezTo>
                  <a:cubicBezTo>
                    <a:pt x="344" y="8"/>
                    <a:pt x="319" y="0"/>
                    <a:pt x="2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23"/>
            <p:cNvSpPr/>
            <p:nvPr/>
          </p:nvSpPr>
          <p:spPr>
            <a:xfrm>
              <a:off x="2276750" y="2743325"/>
              <a:ext cx="14625" cy="13125"/>
            </a:xfrm>
            <a:custGeom>
              <a:avLst/>
              <a:gdLst/>
              <a:ahLst/>
              <a:cxnLst/>
              <a:rect l="l" t="t" r="r" b="b"/>
              <a:pathLst>
                <a:path w="585" h="525" extrusionOk="0">
                  <a:moveTo>
                    <a:pt x="263" y="0"/>
                  </a:moveTo>
                  <a:cubicBezTo>
                    <a:pt x="227" y="0"/>
                    <a:pt x="203" y="12"/>
                    <a:pt x="168" y="24"/>
                  </a:cubicBezTo>
                  <a:cubicBezTo>
                    <a:pt x="132" y="36"/>
                    <a:pt x="108" y="48"/>
                    <a:pt x="84" y="84"/>
                  </a:cubicBezTo>
                  <a:cubicBezTo>
                    <a:pt x="60" y="108"/>
                    <a:pt x="37" y="131"/>
                    <a:pt x="25" y="167"/>
                  </a:cubicBezTo>
                  <a:cubicBezTo>
                    <a:pt x="13" y="191"/>
                    <a:pt x="1" y="227"/>
                    <a:pt x="13" y="262"/>
                  </a:cubicBezTo>
                  <a:cubicBezTo>
                    <a:pt x="13" y="286"/>
                    <a:pt x="13" y="310"/>
                    <a:pt x="13" y="334"/>
                  </a:cubicBezTo>
                  <a:cubicBezTo>
                    <a:pt x="25" y="381"/>
                    <a:pt x="49" y="417"/>
                    <a:pt x="84" y="441"/>
                  </a:cubicBezTo>
                  <a:cubicBezTo>
                    <a:pt x="96" y="465"/>
                    <a:pt x="120" y="477"/>
                    <a:pt x="132" y="489"/>
                  </a:cubicBezTo>
                  <a:cubicBezTo>
                    <a:pt x="180" y="512"/>
                    <a:pt x="215" y="524"/>
                    <a:pt x="263" y="524"/>
                  </a:cubicBezTo>
                  <a:cubicBezTo>
                    <a:pt x="287" y="524"/>
                    <a:pt x="310" y="524"/>
                    <a:pt x="334" y="512"/>
                  </a:cubicBezTo>
                  <a:cubicBezTo>
                    <a:pt x="370" y="512"/>
                    <a:pt x="394" y="512"/>
                    <a:pt x="430" y="489"/>
                  </a:cubicBezTo>
                  <a:cubicBezTo>
                    <a:pt x="453" y="489"/>
                    <a:pt x="489" y="465"/>
                    <a:pt x="513" y="441"/>
                  </a:cubicBezTo>
                  <a:cubicBezTo>
                    <a:pt x="537" y="417"/>
                    <a:pt x="549" y="393"/>
                    <a:pt x="561" y="358"/>
                  </a:cubicBezTo>
                  <a:cubicBezTo>
                    <a:pt x="572" y="334"/>
                    <a:pt x="584" y="298"/>
                    <a:pt x="584" y="262"/>
                  </a:cubicBezTo>
                  <a:lnTo>
                    <a:pt x="572" y="191"/>
                  </a:lnTo>
                  <a:cubicBezTo>
                    <a:pt x="561" y="155"/>
                    <a:pt x="537" y="120"/>
                    <a:pt x="513" y="84"/>
                  </a:cubicBezTo>
                  <a:cubicBezTo>
                    <a:pt x="489" y="72"/>
                    <a:pt x="477" y="60"/>
                    <a:pt x="453" y="36"/>
                  </a:cubicBezTo>
                  <a:cubicBezTo>
                    <a:pt x="418" y="24"/>
                    <a:pt x="370" y="12"/>
                    <a:pt x="334" y="12"/>
                  </a:cubicBezTo>
                  <a:cubicBezTo>
                    <a:pt x="310" y="12"/>
                    <a:pt x="287" y="12"/>
                    <a:pt x="2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23"/>
            <p:cNvSpPr/>
            <p:nvPr/>
          </p:nvSpPr>
          <p:spPr>
            <a:xfrm>
              <a:off x="2235975" y="2760000"/>
              <a:ext cx="10150" cy="8050"/>
            </a:xfrm>
            <a:custGeom>
              <a:avLst/>
              <a:gdLst/>
              <a:ahLst/>
              <a:cxnLst/>
              <a:rect l="l" t="t" r="r" b="b"/>
              <a:pathLst>
                <a:path w="406" h="322" extrusionOk="0">
                  <a:moveTo>
                    <a:pt x="203" y="0"/>
                  </a:moveTo>
                  <a:cubicBezTo>
                    <a:pt x="1" y="0"/>
                    <a:pt x="1" y="322"/>
                    <a:pt x="203" y="322"/>
                  </a:cubicBezTo>
                  <a:cubicBezTo>
                    <a:pt x="406" y="322"/>
                    <a:pt x="406" y="0"/>
                    <a:pt x="2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23"/>
            <p:cNvSpPr/>
            <p:nvPr/>
          </p:nvSpPr>
          <p:spPr>
            <a:xfrm>
              <a:off x="2238650" y="2711475"/>
              <a:ext cx="14325" cy="11050"/>
            </a:xfrm>
            <a:custGeom>
              <a:avLst/>
              <a:gdLst/>
              <a:ahLst/>
              <a:cxnLst/>
              <a:rect l="l" t="t" r="r" b="b"/>
              <a:pathLst>
                <a:path w="573" h="442" extrusionOk="0">
                  <a:moveTo>
                    <a:pt x="287" y="1"/>
                  </a:moveTo>
                  <a:cubicBezTo>
                    <a:pt x="1" y="1"/>
                    <a:pt x="1" y="441"/>
                    <a:pt x="287" y="441"/>
                  </a:cubicBezTo>
                  <a:cubicBezTo>
                    <a:pt x="572" y="441"/>
                    <a:pt x="572" y="1"/>
                    <a:pt x="2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23"/>
            <p:cNvSpPr/>
            <p:nvPr/>
          </p:nvSpPr>
          <p:spPr>
            <a:xfrm>
              <a:off x="2216625" y="2671000"/>
              <a:ext cx="17600" cy="13700"/>
            </a:xfrm>
            <a:custGeom>
              <a:avLst/>
              <a:gdLst/>
              <a:ahLst/>
              <a:cxnLst/>
              <a:rect l="l" t="t" r="r" b="b"/>
              <a:pathLst>
                <a:path w="704" h="548" extrusionOk="0">
                  <a:moveTo>
                    <a:pt x="358" y="0"/>
                  </a:moveTo>
                  <a:cubicBezTo>
                    <a:pt x="1" y="0"/>
                    <a:pt x="1" y="548"/>
                    <a:pt x="358" y="548"/>
                  </a:cubicBezTo>
                  <a:cubicBezTo>
                    <a:pt x="703" y="548"/>
                    <a:pt x="703" y="0"/>
                    <a:pt x="3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23"/>
            <p:cNvSpPr/>
            <p:nvPr/>
          </p:nvSpPr>
          <p:spPr>
            <a:xfrm>
              <a:off x="2199075" y="2721675"/>
              <a:ext cx="14000" cy="12675"/>
            </a:xfrm>
            <a:custGeom>
              <a:avLst/>
              <a:gdLst/>
              <a:ahLst/>
              <a:cxnLst/>
              <a:rect l="l" t="t" r="r" b="b"/>
              <a:pathLst>
                <a:path w="560" h="507" extrusionOk="0">
                  <a:moveTo>
                    <a:pt x="300" y="0"/>
                  </a:moveTo>
                  <a:cubicBezTo>
                    <a:pt x="277" y="0"/>
                    <a:pt x="256" y="3"/>
                    <a:pt x="239" y="9"/>
                  </a:cubicBezTo>
                  <a:cubicBezTo>
                    <a:pt x="227" y="9"/>
                    <a:pt x="215" y="9"/>
                    <a:pt x="203" y="21"/>
                  </a:cubicBezTo>
                  <a:lnTo>
                    <a:pt x="191" y="21"/>
                  </a:lnTo>
                  <a:cubicBezTo>
                    <a:pt x="155" y="21"/>
                    <a:pt x="119" y="57"/>
                    <a:pt x="84" y="81"/>
                  </a:cubicBezTo>
                  <a:cubicBezTo>
                    <a:pt x="84" y="81"/>
                    <a:pt x="72" y="93"/>
                    <a:pt x="72" y="93"/>
                  </a:cubicBezTo>
                  <a:cubicBezTo>
                    <a:pt x="48" y="104"/>
                    <a:pt x="36" y="140"/>
                    <a:pt x="24" y="164"/>
                  </a:cubicBezTo>
                  <a:cubicBezTo>
                    <a:pt x="12" y="188"/>
                    <a:pt x="0" y="224"/>
                    <a:pt x="12" y="247"/>
                  </a:cubicBezTo>
                  <a:cubicBezTo>
                    <a:pt x="12" y="271"/>
                    <a:pt x="12" y="295"/>
                    <a:pt x="12" y="319"/>
                  </a:cubicBezTo>
                  <a:cubicBezTo>
                    <a:pt x="24" y="354"/>
                    <a:pt x="48" y="390"/>
                    <a:pt x="72" y="414"/>
                  </a:cubicBezTo>
                  <a:cubicBezTo>
                    <a:pt x="72" y="426"/>
                    <a:pt x="84" y="426"/>
                    <a:pt x="84" y="426"/>
                  </a:cubicBezTo>
                  <a:cubicBezTo>
                    <a:pt x="96" y="438"/>
                    <a:pt x="119" y="450"/>
                    <a:pt x="131" y="462"/>
                  </a:cubicBezTo>
                  <a:cubicBezTo>
                    <a:pt x="155" y="474"/>
                    <a:pt x="167" y="485"/>
                    <a:pt x="191" y="485"/>
                  </a:cubicBezTo>
                  <a:cubicBezTo>
                    <a:pt x="203" y="485"/>
                    <a:pt x="203" y="497"/>
                    <a:pt x="203" y="497"/>
                  </a:cubicBezTo>
                  <a:lnTo>
                    <a:pt x="239" y="497"/>
                  </a:lnTo>
                  <a:cubicBezTo>
                    <a:pt x="256" y="503"/>
                    <a:pt x="277" y="506"/>
                    <a:pt x="300" y="506"/>
                  </a:cubicBezTo>
                  <a:cubicBezTo>
                    <a:pt x="322" y="506"/>
                    <a:pt x="346" y="503"/>
                    <a:pt x="369" y="497"/>
                  </a:cubicBezTo>
                  <a:cubicBezTo>
                    <a:pt x="417" y="485"/>
                    <a:pt x="453" y="462"/>
                    <a:pt x="477" y="438"/>
                  </a:cubicBezTo>
                  <a:cubicBezTo>
                    <a:pt x="500" y="414"/>
                    <a:pt x="512" y="402"/>
                    <a:pt x="524" y="378"/>
                  </a:cubicBezTo>
                  <a:cubicBezTo>
                    <a:pt x="548" y="343"/>
                    <a:pt x="560" y="295"/>
                    <a:pt x="560" y="259"/>
                  </a:cubicBezTo>
                  <a:cubicBezTo>
                    <a:pt x="560" y="224"/>
                    <a:pt x="548" y="188"/>
                    <a:pt x="536" y="152"/>
                  </a:cubicBezTo>
                  <a:cubicBezTo>
                    <a:pt x="524" y="128"/>
                    <a:pt x="500" y="93"/>
                    <a:pt x="477" y="69"/>
                  </a:cubicBezTo>
                  <a:cubicBezTo>
                    <a:pt x="453" y="45"/>
                    <a:pt x="417" y="21"/>
                    <a:pt x="369" y="9"/>
                  </a:cubicBezTo>
                  <a:cubicBezTo>
                    <a:pt x="346" y="3"/>
                    <a:pt x="322" y="0"/>
                    <a:pt x="3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23"/>
            <p:cNvSpPr/>
            <p:nvPr/>
          </p:nvSpPr>
          <p:spPr>
            <a:xfrm>
              <a:off x="2252650" y="2684100"/>
              <a:ext cx="20575" cy="15800"/>
            </a:xfrm>
            <a:custGeom>
              <a:avLst/>
              <a:gdLst/>
              <a:ahLst/>
              <a:cxnLst/>
              <a:rect l="l" t="t" r="r" b="b"/>
              <a:pathLst>
                <a:path w="823" h="632" extrusionOk="0">
                  <a:moveTo>
                    <a:pt x="417" y="0"/>
                  </a:moveTo>
                  <a:cubicBezTo>
                    <a:pt x="12" y="0"/>
                    <a:pt x="1" y="631"/>
                    <a:pt x="417" y="631"/>
                  </a:cubicBezTo>
                  <a:cubicBezTo>
                    <a:pt x="822" y="631"/>
                    <a:pt x="822" y="0"/>
                    <a:pt x="4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23"/>
            <p:cNvSpPr/>
            <p:nvPr/>
          </p:nvSpPr>
          <p:spPr>
            <a:xfrm>
              <a:off x="2323200" y="2758800"/>
              <a:ext cx="17575" cy="13425"/>
            </a:xfrm>
            <a:custGeom>
              <a:avLst/>
              <a:gdLst/>
              <a:ahLst/>
              <a:cxnLst/>
              <a:rect l="l" t="t" r="r" b="b"/>
              <a:pathLst>
                <a:path w="703" h="537" extrusionOk="0">
                  <a:moveTo>
                    <a:pt x="346" y="1"/>
                  </a:moveTo>
                  <a:cubicBezTo>
                    <a:pt x="0" y="1"/>
                    <a:pt x="0" y="536"/>
                    <a:pt x="346" y="536"/>
                  </a:cubicBezTo>
                  <a:cubicBezTo>
                    <a:pt x="691" y="536"/>
                    <a:pt x="703" y="1"/>
                    <a:pt x="3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23"/>
            <p:cNvSpPr/>
            <p:nvPr/>
          </p:nvSpPr>
          <p:spPr>
            <a:xfrm>
              <a:off x="2286000" y="2833800"/>
              <a:ext cx="13700" cy="10750"/>
            </a:xfrm>
            <a:custGeom>
              <a:avLst/>
              <a:gdLst/>
              <a:ahLst/>
              <a:cxnLst/>
              <a:rect l="l" t="t" r="r" b="b"/>
              <a:pathLst>
                <a:path w="548" h="430" extrusionOk="0">
                  <a:moveTo>
                    <a:pt x="274" y="1"/>
                  </a:moveTo>
                  <a:cubicBezTo>
                    <a:pt x="0" y="1"/>
                    <a:pt x="0" y="430"/>
                    <a:pt x="274" y="430"/>
                  </a:cubicBezTo>
                  <a:cubicBezTo>
                    <a:pt x="548" y="430"/>
                    <a:pt x="548" y="1"/>
                    <a:pt x="2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42" name="Google Shape;942;p23"/>
          <p:cNvSpPr txBox="1">
            <a:spLocks noGrp="1"/>
          </p:cNvSpPr>
          <p:nvPr>
            <p:ph type="title"/>
          </p:nvPr>
        </p:nvSpPr>
        <p:spPr>
          <a:xfrm>
            <a:off x="721788" y="1319100"/>
            <a:ext cx="3838200" cy="110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R="38100"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943" name="Google Shape;943;p23"/>
          <p:cNvSpPr txBox="1">
            <a:spLocks noGrp="1"/>
          </p:cNvSpPr>
          <p:nvPr>
            <p:ph type="subTitle" idx="1"/>
          </p:nvPr>
        </p:nvSpPr>
        <p:spPr>
          <a:xfrm>
            <a:off x="713225" y="2427600"/>
            <a:ext cx="4085100" cy="139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4">
    <p:spTree>
      <p:nvGrpSpPr>
        <p:cNvPr id="1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4" name="Google Shape;984;p25"/>
          <p:cNvPicPr preferRelativeResize="0"/>
          <p:nvPr/>
        </p:nvPicPr>
        <p:blipFill rotWithShape="1">
          <a:blip r:embed="rId2">
            <a:alphaModFix amt="76000"/>
          </a:blip>
          <a:srcRect l="43467" t="26692" r="20501" b="44914"/>
          <a:stretch/>
        </p:blipFill>
        <p:spPr>
          <a:xfrm rot="10800000" flipH="1">
            <a:off x="5239450" y="4074873"/>
            <a:ext cx="4548850" cy="1461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5" name="Google Shape;985;p25"/>
          <p:cNvPicPr preferRelativeResize="0"/>
          <p:nvPr/>
        </p:nvPicPr>
        <p:blipFill rotWithShape="1">
          <a:blip r:embed="rId3">
            <a:alphaModFix amt="67000"/>
          </a:blip>
          <a:srcRect l="27483" t="32006" r="29799" b="34702"/>
          <a:stretch/>
        </p:blipFill>
        <p:spPr>
          <a:xfrm rot="8784231" flipH="1">
            <a:off x="6259901" y="2811902"/>
            <a:ext cx="3905897" cy="1712323"/>
          </a:xfrm>
          <a:prstGeom prst="rect">
            <a:avLst/>
          </a:prstGeom>
          <a:noFill/>
          <a:ln>
            <a:noFill/>
          </a:ln>
        </p:spPr>
      </p:pic>
      <p:pic>
        <p:nvPicPr>
          <p:cNvPr id="986" name="Google Shape;986;p25"/>
          <p:cNvPicPr preferRelativeResize="0"/>
          <p:nvPr/>
        </p:nvPicPr>
        <p:blipFill rotWithShape="1">
          <a:blip r:embed="rId4">
            <a:alphaModFix/>
          </a:blip>
          <a:srcRect l="31205" t="21461" r="31680" b="26711"/>
          <a:stretch/>
        </p:blipFill>
        <p:spPr>
          <a:xfrm>
            <a:off x="-800350" y="-730413"/>
            <a:ext cx="2567160" cy="2016425"/>
          </a:xfrm>
          <a:prstGeom prst="rect">
            <a:avLst/>
          </a:prstGeom>
          <a:noFill/>
          <a:ln>
            <a:noFill/>
          </a:ln>
        </p:spPr>
      </p:pic>
      <p:sp>
        <p:nvSpPr>
          <p:cNvPr id="987" name="Google Shape;987;p25"/>
          <p:cNvSpPr/>
          <p:nvPr/>
        </p:nvSpPr>
        <p:spPr>
          <a:xfrm rot="2424010">
            <a:off x="6487506" y="1278148"/>
            <a:ext cx="1424243" cy="3937336"/>
          </a:xfrm>
          <a:custGeom>
            <a:avLst/>
            <a:gdLst/>
            <a:ahLst/>
            <a:cxnLst/>
            <a:rect l="l" t="t" r="r" b="b"/>
            <a:pathLst>
              <a:path w="26265" h="54157" extrusionOk="0">
                <a:moveTo>
                  <a:pt x="5159" y="22742"/>
                </a:moveTo>
                <a:cubicBezTo>
                  <a:pt x="5211" y="22742"/>
                  <a:pt x="5241" y="22785"/>
                  <a:pt x="5299" y="22851"/>
                </a:cubicBezTo>
                <a:cubicBezTo>
                  <a:pt x="5317" y="22872"/>
                  <a:pt x="5336" y="22892"/>
                  <a:pt x="5354" y="22913"/>
                </a:cubicBezTo>
                <a:lnTo>
                  <a:pt x="5354" y="22913"/>
                </a:lnTo>
                <a:cubicBezTo>
                  <a:pt x="5348" y="22928"/>
                  <a:pt x="5341" y="22943"/>
                  <a:pt x="5334" y="22958"/>
                </a:cubicBezTo>
                <a:cubicBezTo>
                  <a:pt x="5203" y="23213"/>
                  <a:pt x="4922" y="23474"/>
                  <a:pt x="4635" y="23474"/>
                </a:cubicBezTo>
                <a:cubicBezTo>
                  <a:pt x="4551" y="23474"/>
                  <a:pt x="4466" y="23452"/>
                  <a:pt x="4385" y="23400"/>
                </a:cubicBezTo>
                <a:lnTo>
                  <a:pt x="4385" y="23400"/>
                </a:lnTo>
                <a:cubicBezTo>
                  <a:pt x="4535" y="23261"/>
                  <a:pt x="4685" y="23121"/>
                  <a:pt x="4834" y="22982"/>
                </a:cubicBezTo>
                <a:cubicBezTo>
                  <a:pt x="4906" y="22923"/>
                  <a:pt x="4989" y="22827"/>
                  <a:pt x="5072" y="22768"/>
                </a:cubicBezTo>
                <a:cubicBezTo>
                  <a:pt x="5109" y="22750"/>
                  <a:pt x="5136" y="22742"/>
                  <a:pt x="5159" y="22742"/>
                </a:cubicBezTo>
                <a:close/>
                <a:moveTo>
                  <a:pt x="18538" y="41688"/>
                </a:moveTo>
                <a:cubicBezTo>
                  <a:pt x="18602" y="41688"/>
                  <a:pt x="18655" y="41725"/>
                  <a:pt x="18669" y="41818"/>
                </a:cubicBezTo>
                <a:cubicBezTo>
                  <a:pt x="18681" y="41949"/>
                  <a:pt x="18598" y="42151"/>
                  <a:pt x="18574" y="42270"/>
                </a:cubicBezTo>
                <a:cubicBezTo>
                  <a:pt x="18543" y="42406"/>
                  <a:pt x="18512" y="42532"/>
                  <a:pt x="18488" y="42665"/>
                </a:cubicBezTo>
                <a:lnTo>
                  <a:pt x="18488" y="42665"/>
                </a:lnTo>
                <a:cubicBezTo>
                  <a:pt x="18437" y="42579"/>
                  <a:pt x="18389" y="42491"/>
                  <a:pt x="18348" y="42401"/>
                </a:cubicBezTo>
                <a:cubicBezTo>
                  <a:pt x="18265" y="42235"/>
                  <a:pt x="18193" y="42020"/>
                  <a:pt x="18288" y="41854"/>
                </a:cubicBezTo>
                <a:cubicBezTo>
                  <a:pt x="18337" y="41763"/>
                  <a:pt x="18448" y="41688"/>
                  <a:pt x="18538" y="41688"/>
                </a:cubicBezTo>
                <a:close/>
                <a:moveTo>
                  <a:pt x="201" y="0"/>
                </a:moveTo>
                <a:cubicBezTo>
                  <a:pt x="167" y="0"/>
                  <a:pt x="131" y="21"/>
                  <a:pt x="131" y="63"/>
                </a:cubicBezTo>
                <a:cubicBezTo>
                  <a:pt x="108" y="4242"/>
                  <a:pt x="84" y="8409"/>
                  <a:pt x="72" y="12576"/>
                </a:cubicBezTo>
                <a:cubicBezTo>
                  <a:pt x="60" y="13636"/>
                  <a:pt x="60" y="14684"/>
                  <a:pt x="48" y="15743"/>
                </a:cubicBezTo>
                <a:cubicBezTo>
                  <a:pt x="48" y="16648"/>
                  <a:pt x="0" y="17553"/>
                  <a:pt x="72" y="18458"/>
                </a:cubicBezTo>
                <a:cubicBezTo>
                  <a:pt x="119" y="19113"/>
                  <a:pt x="239" y="19815"/>
                  <a:pt x="608" y="20375"/>
                </a:cubicBezTo>
                <a:cubicBezTo>
                  <a:pt x="1001" y="20982"/>
                  <a:pt x="1608" y="21268"/>
                  <a:pt x="2310" y="21351"/>
                </a:cubicBezTo>
                <a:cubicBezTo>
                  <a:pt x="3191" y="21446"/>
                  <a:pt x="4203" y="21256"/>
                  <a:pt x="4977" y="21827"/>
                </a:cubicBezTo>
                <a:cubicBezTo>
                  <a:pt x="5304" y="22059"/>
                  <a:pt x="5490" y="22421"/>
                  <a:pt x="5389" y="22807"/>
                </a:cubicBezTo>
                <a:lnTo>
                  <a:pt x="5389" y="22807"/>
                </a:lnTo>
                <a:cubicBezTo>
                  <a:pt x="5322" y="22732"/>
                  <a:pt x="5253" y="22659"/>
                  <a:pt x="5180" y="22589"/>
                </a:cubicBezTo>
                <a:cubicBezTo>
                  <a:pt x="5175" y="22579"/>
                  <a:pt x="5165" y="22576"/>
                  <a:pt x="5154" y="22576"/>
                </a:cubicBezTo>
                <a:cubicBezTo>
                  <a:pt x="5140" y="22576"/>
                  <a:pt x="5122" y="22582"/>
                  <a:pt x="5108" y="22589"/>
                </a:cubicBezTo>
                <a:cubicBezTo>
                  <a:pt x="4822" y="22851"/>
                  <a:pt x="4525" y="23113"/>
                  <a:pt x="4239" y="23363"/>
                </a:cubicBezTo>
                <a:cubicBezTo>
                  <a:pt x="4215" y="23387"/>
                  <a:pt x="4215" y="23435"/>
                  <a:pt x="4239" y="23458"/>
                </a:cubicBezTo>
                <a:cubicBezTo>
                  <a:pt x="4369" y="23564"/>
                  <a:pt x="4508" y="23609"/>
                  <a:pt x="4645" y="23609"/>
                </a:cubicBezTo>
                <a:cubicBezTo>
                  <a:pt x="4974" y="23609"/>
                  <a:pt x="5294" y="23349"/>
                  <a:pt x="5453" y="23030"/>
                </a:cubicBezTo>
                <a:lnTo>
                  <a:pt x="5453" y="23030"/>
                </a:lnTo>
                <a:cubicBezTo>
                  <a:pt x="5668" y="23295"/>
                  <a:pt x="5849" y="23587"/>
                  <a:pt x="6013" y="23887"/>
                </a:cubicBezTo>
                <a:cubicBezTo>
                  <a:pt x="6406" y="24601"/>
                  <a:pt x="6716" y="25363"/>
                  <a:pt x="7061" y="26114"/>
                </a:cubicBezTo>
                <a:cubicBezTo>
                  <a:pt x="7775" y="27638"/>
                  <a:pt x="8549" y="29150"/>
                  <a:pt x="9359" y="30638"/>
                </a:cubicBezTo>
                <a:cubicBezTo>
                  <a:pt x="10990" y="33626"/>
                  <a:pt x="12823" y="36520"/>
                  <a:pt x="14812" y="39294"/>
                </a:cubicBezTo>
                <a:cubicBezTo>
                  <a:pt x="15919" y="40830"/>
                  <a:pt x="17074" y="42342"/>
                  <a:pt x="18300" y="43782"/>
                </a:cubicBezTo>
                <a:cubicBezTo>
                  <a:pt x="18318" y="43805"/>
                  <a:pt x="18346" y="43815"/>
                  <a:pt x="18376" y="43815"/>
                </a:cubicBezTo>
                <a:cubicBezTo>
                  <a:pt x="18424" y="43815"/>
                  <a:pt x="18476" y="43787"/>
                  <a:pt x="18491" y="43735"/>
                </a:cubicBezTo>
                <a:cubicBezTo>
                  <a:pt x="18526" y="43524"/>
                  <a:pt x="18561" y="43312"/>
                  <a:pt x="18596" y="43101"/>
                </a:cubicBezTo>
                <a:lnTo>
                  <a:pt x="18596" y="43101"/>
                </a:lnTo>
                <a:cubicBezTo>
                  <a:pt x="18825" y="43481"/>
                  <a:pt x="19063" y="43855"/>
                  <a:pt x="19289" y="44223"/>
                </a:cubicBezTo>
                <a:cubicBezTo>
                  <a:pt x="20634" y="46402"/>
                  <a:pt x="22051" y="48533"/>
                  <a:pt x="23515" y="50617"/>
                </a:cubicBezTo>
                <a:cubicBezTo>
                  <a:pt x="24337" y="51795"/>
                  <a:pt x="25182" y="52962"/>
                  <a:pt x="26039" y="54117"/>
                </a:cubicBezTo>
                <a:cubicBezTo>
                  <a:pt x="26064" y="54145"/>
                  <a:pt x="26095" y="54156"/>
                  <a:pt x="26126" y="54156"/>
                </a:cubicBezTo>
                <a:cubicBezTo>
                  <a:pt x="26199" y="54156"/>
                  <a:pt x="26265" y="54089"/>
                  <a:pt x="26206" y="54022"/>
                </a:cubicBezTo>
                <a:cubicBezTo>
                  <a:pt x="23575" y="50509"/>
                  <a:pt x="21110" y="46878"/>
                  <a:pt x="18800" y="43151"/>
                </a:cubicBezTo>
                <a:cubicBezTo>
                  <a:pt x="18746" y="43063"/>
                  <a:pt x="18688" y="42977"/>
                  <a:pt x="18632" y="42890"/>
                </a:cubicBezTo>
                <a:lnTo>
                  <a:pt x="18632" y="42890"/>
                </a:lnTo>
                <a:cubicBezTo>
                  <a:pt x="18692" y="42529"/>
                  <a:pt x="18752" y="42167"/>
                  <a:pt x="18812" y="41806"/>
                </a:cubicBezTo>
                <a:cubicBezTo>
                  <a:pt x="18836" y="41675"/>
                  <a:pt x="18836" y="41604"/>
                  <a:pt x="18693" y="41556"/>
                </a:cubicBezTo>
                <a:cubicBezTo>
                  <a:pt x="18659" y="41547"/>
                  <a:pt x="18624" y="41542"/>
                  <a:pt x="18589" y="41542"/>
                </a:cubicBezTo>
                <a:cubicBezTo>
                  <a:pt x="18490" y="41542"/>
                  <a:pt x="18391" y="41578"/>
                  <a:pt x="18312" y="41639"/>
                </a:cubicBezTo>
                <a:cubicBezTo>
                  <a:pt x="17979" y="41889"/>
                  <a:pt x="18146" y="42318"/>
                  <a:pt x="18312" y="42616"/>
                </a:cubicBezTo>
                <a:cubicBezTo>
                  <a:pt x="18357" y="42695"/>
                  <a:pt x="18403" y="42775"/>
                  <a:pt x="18450" y="42854"/>
                </a:cubicBezTo>
                <a:lnTo>
                  <a:pt x="18450" y="42854"/>
                </a:lnTo>
                <a:cubicBezTo>
                  <a:pt x="18404" y="43057"/>
                  <a:pt x="18359" y="43257"/>
                  <a:pt x="18318" y="43460"/>
                </a:cubicBezTo>
                <a:lnTo>
                  <a:pt x="18318" y="43460"/>
                </a:lnTo>
                <a:cubicBezTo>
                  <a:pt x="16273" y="40941"/>
                  <a:pt x="14332" y="38364"/>
                  <a:pt x="12550" y="35650"/>
                </a:cubicBezTo>
                <a:cubicBezTo>
                  <a:pt x="10764" y="32912"/>
                  <a:pt x="9144" y="30066"/>
                  <a:pt x="7692" y="27138"/>
                </a:cubicBezTo>
                <a:cubicBezTo>
                  <a:pt x="7287" y="26316"/>
                  <a:pt x="6906" y="25494"/>
                  <a:pt x="6525" y="24673"/>
                </a:cubicBezTo>
                <a:cubicBezTo>
                  <a:pt x="6235" y="24063"/>
                  <a:pt x="5928" y="23453"/>
                  <a:pt x="5497" y="22932"/>
                </a:cubicBezTo>
                <a:lnTo>
                  <a:pt x="5497" y="22932"/>
                </a:lnTo>
                <a:cubicBezTo>
                  <a:pt x="5712" y="22382"/>
                  <a:pt x="5377" y="21846"/>
                  <a:pt x="4882" y="21565"/>
                </a:cubicBezTo>
                <a:cubicBezTo>
                  <a:pt x="4168" y="21161"/>
                  <a:pt x="3346" y="21232"/>
                  <a:pt x="2572" y="21184"/>
                </a:cubicBezTo>
                <a:cubicBezTo>
                  <a:pt x="2108" y="21149"/>
                  <a:pt x="1632" y="21065"/>
                  <a:pt x="1251" y="20780"/>
                </a:cubicBezTo>
                <a:cubicBezTo>
                  <a:pt x="917" y="20541"/>
                  <a:pt x="691" y="20184"/>
                  <a:pt x="536" y="19803"/>
                </a:cubicBezTo>
                <a:cubicBezTo>
                  <a:pt x="262" y="19077"/>
                  <a:pt x="239" y="18279"/>
                  <a:pt x="239" y="17517"/>
                </a:cubicBezTo>
                <a:cubicBezTo>
                  <a:pt x="250" y="16410"/>
                  <a:pt x="250" y="15291"/>
                  <a:pt x="250" y="14184"/>
                </a:cubicBezTo>
                <a:cubicBezTo>
                  <a:pt x="250" y="11981"/>
                  <a:pt x="250" y="9790"/>
                  <a:pt x="250" y="7587"/>
                </a:cubicBezTo>
                <a:cubicBezTo>
                  <a:pt x="262" y="5075"/>
                  <a:pt x="262" y="2575"/>
                  <a:pt x="262" y="63"/>
                </a:cubicBezTo>
                <a:cubicBezTo>
                  <a:pt x="268" y="21"/>
                  <a:pt x="236" y="0"/>
                  <a:pt x="201" y="0"/>
                </a:cubicBezTo>
                <a:close/>
              </a:path>
            </a:pathLst>
          </a:cu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88" name="Google Shape;988;p25"/>
          <p:cNvGrpSpPr/>
          <p:nvPr/>
        </p:nvGrpSpPr>
        <p:grpSpPr>
          <a:xfrm rot="3684305">
            <a:off x="4876105" y="3986733"/>
            <a:ext cx="1291463" cy="2050319"/>
            <a:chOff x="7367875" y="1269475"/>
            <a:chExt cx="1291501" cy="2050379"/>
          </a:xfrm>
        </p:grpSpPr>
        <p:sp>
          <p:nvSpPr>
            <p:cNvPr id="989" name="Google Shape;989;p25"/>
            <p:cNvSpPr/>
            <p:nvPr/>
          </p:nvSpPr>
          <p:spPr>
            <a:xfrm rot="10800000" flipH="1">
              <a:off x="7594242" y="1338923"/>
              <a:ext cx="73405" cy="57581"/>
            </a:xfrm>
            <a:custGeom>
              <a:avLst/>
              <a:gdLst/>
              <a:ahLst/>
              <a:cxnLst/>
              <a:rect l="l" t="t" r="r" b="b"/>
              <a:pathLst>
                <a:path w="668" h="524" extrusionOk="0">
                  <a:moveTo>
                    <a:pt x="334" y="0"/>
                  </a:moveTo>
                  <a:cubicBezTo>
                    <a:pt x="0" y="0"/>
                    <a:pt x="0" y="524"/>
                    <a:pt x="334" y="524"/>
                  </a:cubicBezTo>
                  <a:cubicBezTo>
                    <a:pt x="667" y="524"/>
                    <a:pt x="667" y="0"/>
                    <a:pt x="3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25"/>
            <p:cNvSpPr/>
            <p:nvPr/>
          </p:nvSpPr>
          <p:spPr>
            <a:xfrm rot="10800000" flipH="1">
              <a:off x="7663580" y="1558697"/>
              <a:ext cx="57691" cy="44614"/>
            </a:xfrm>
            <a:custGeom>
              <a:avLst/>
              <a:gdLst/>
              <a:ahLst/>
              <a:cxnLst/>
              <a:rect l="l" t="t" r="r" b="b"/>
              <a:pathLst>
                <a:path w="525" h="406" extrusionOk="0">
                  <a:moveTo>
                    <a:pt x="262" y="1"/>
                  </a:moveTo>
                  <a:cubicBezTo>
                    <a:pt x="0" y="1"/>
                    <a:pt x="0" y="406"/>
                    <a:pt x="262" y="406"/>
                  </a:cubicBezTo>
                  <a:cubicBezTo>
                    <a:pt x="524" y="406"/>
                    <a:pt x="524" y="1"/>
                    <a:pt x="2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25"/>
            <p:cNvSpPr/>
            <p:nvPr/>
          </p:nvSpPr>
          <p:spPr>
            <a:xfrm rot="10800000" flipH="1">
              <a:off x="7519629" y="1491996"/>
              <a:ext cx="70768" cy="53735"/>
            </a:xfrm>
            <a:custGeom>
              <a:avLst/>
              <a:gdLst/>
              <a:ahLst/>
              <a:cxnLst/>
              <a:rect l="l" t="t" r="r" b="b"/>
              <a:pathLst>
                <a:path w="644" h="489" extrusionOk="0">
                  <a:moveTo>
                    <a:pt x="322" y="1"/>
                  </a:moveTo>
                  <a:cubicBezTo>
                    <a:pt x="1" y="1"/>
                    <a:pt x="1" y="489"/>
                    <a:pt x="322" y="489"/>
                  </a:cubicBezTo>
                  <a:cubicBezTo>
                    <a:pt x="644" y="489"/>
                    <a:pt x="644" y="1"/>
                    <a:pt x="3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25"/>
            <p:cNvSpPr/>
            <p:nvPr/>
          </p:nvSpPr>
          <p:spPr>
            <a:xfrm rot="10800000" flipH="1">
              <a:off x="7765665" y="1448810"/>
              <a:ext cx="74614" cy="57691"/>
            </a:xfrm>
            <a:custGeom>
              <a:avLst/>
              <a:gdLst/>
              <a:ahLst/>
              <a:cxnLst/>
              <a:rect l="l" t="t" r="r" b="b"/>
              <a:pathLst>
                <a:path w="679" h="525" extrusionOk="0">
                  <a:moveTo>
                    <a:pt x="345" y="1"/>
                  </a:moveTo>
                  <a:cubicBezTo>
                    <a:pt x="0" y="1"/>
                    <a:pt x="0" y="525"/>
                    <a:pt x="345" y="525"/>
                  </a:cubicBezTo>
                  <a:cubicBezTo>
                    <a:pt x="679" y="525"/>
                    <a:pt x="679" y="1"/>
                    <a:pt x="3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25"/>
            <p:cNvSpPr/>
            <p:nvPr/>
          </p:nvSpPr>
          <p:spPr>
            <a:xfrm rot="10800000" flipH="1">
              <a:off x="7646548" y="1736604"/>
              <a:ext cx="78679" cy="60328"/>
            </a:xfrm>
            <a:custGeom>
              <a:avLst/>
              <a:gdLst/>
              <a:ahLst/>
              <a:cxnLst/>
              <a:rect l="l" t="t" r="r" b="b"/>
              <a:pathLst>
                <a:path w="716" h="549" extrusionOk="0">
                  <a:moveTo>
                    <a:pt x="358" y="1"/>
                  </a:moveTo>
                  <a:cubicBezTo>
                    <a:pt x="1" y="1"/>
                    <a:pt x="1" y="549"/>
                    <a:pt x="358" y="549"/>
                  </a:cubicBezTo>
                  <a:cubicBezTo>
                    <a:pt x="715" y="549"/>
                    <a:pt x="715" y="1"/>
                    <a:pt x="3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25"/>
            <p:cNvSpPr/>
            <p:nvPr/>
          </p:nvSpPr>
          <p:spPr>
            <a:xfrm rot="10800000" flipH="1">
              <a:off x="7553694" y="1705177"/>
              <a:ext cx="17142" cy="13187"/>
            </a:xfrm>
            <a:custGeom>
              <a:avLst/>
              <a:gdLst/>
              <a:ahLst/>
              <a:cxnLst/>
              <a:rect l="l" t="t" r="r" b="b"/>
              <a:pathLst>
                <a:path w="156" h="120" extrusionOk="0">
                  <a:moveTo>
                    <a:pt x="72" y="0"/>
                  </a:moveTo>
                  <a:cubicBezTo>
                    <a:pt x="0" y="0"/>
                    <a:pt x="0" y="119"/>
                    <a:pt x="72" y="119"/>
                  </a:cubicBezTo>
                  <a:cubicBezTo>
                    <a:pt x="155" y="119"/>
                    <a:pt x="155" y="0"/>
                    <a:pt x="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25"/>
            <p:cNvSpPr/>
            <p:nvPr/>
          </p:nvSpPr>
          <p:spPr>
            <a:xfrm rot="10800000" flipH="1">
              <a:off x="7807532" y="1682979"/>
              <a:ext cx="73295" cy="56372"/>
            </a:xfrm>
            <a:custGeom>
              <a:avLst/>
              <a:gdLst/>
              <a:ahLst/>
              <a:cxnLst/>
              <a:rect l="l" t="t" r="r" b="b"/>
              <a:pathLst>
                <a:path w="667" h="513" extrusionOk="0">
                  <a:moveTo>
                    <a:pt x="334" y="1"/>
                  </a:moveTo>
                  <a:cubicBezTo>
                    <a:pt x="0" y="1"/>
                    <a:pt x="0" y="513"/>
                    <a:pt x="334" y="513"/>
                  </a:cubicBezTo>
                  <a:cubicBezTo>
                    <a:pt x="667" y="513"/>
                    <a:pt x="667" y="1"/>
                    <a:pt x="3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25"/>
            <p:cNvSpPr/>
            <p:nvPr/>
          </p:nvSpPr>
          <p:spPr>
            <a:xfrm rot="10800000" flipH="1">
              <a:off x="7480399" y="1820338"/>
              <a:ext cx="108679" cy="85163"/>
            </a:xfrm>
            <a:custGeom>
              <a:avLst/>
              <a:gdLst/>
              <a:ahLst/>
              <a:cxnLst/>
              <a:rect l="l" t="t" r="r" b="b"/>
              <a:pathLst>
                <a:path w="989" h="775" extrusionOk="0">
                  <a:moveTo>
                    <a:pt x="489" y="1"/>
                  </a:moveTo>
                  <a:cubicBezTo>
                    <a:pt x="1" y="1"/>
                    <a:pt x="1" y="775"/>
                    <a:pt x="489" y="775"/>
                  </a:cubicBezTo>
                  <a:cubicBezTo>
                    <a:pt x="989" y="775"/>
                    <a:pt x="989" y="1"/>
                    <a:pt x="4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25"/>
            <p:cNvSpPr/>
            <p:nvPr/>
          </p:nvSpPr>
          <p:spPr>
            <a:xfrm rot="10800000" flipH="1">
              <a:off x="7747314" y="1936818"/>
              <a:ext cx="111316" cy="86372"/>
            </a:xfrm>
            <a:custGeom>
              <a:avLst/>
              <a:gdLst/>
              <a:ahLst/>
              <a:cxnLst/>
              <a:rect l="l" t="t" r="r" b="b"/>
              <a:pathLst>
                <a:path w="1013" h="786" extrusionOk="0">
                  <a:moveTo>
                    <a:pt x="512" y="0"/>
                  </a:moveTo>
                  <a:cubicBezTo>
                    <a:pt x="0" y="0"/>
                    <a:pt x="0" y="786"/>
                    <a:pt x="512" y="786"/>
                  </a:cubicBezTo>
                  <a:cubicBezTo>
                    <a:pt x="1013" y="786"/>
                    <a:pt x="1013" y="0"/>
                    <a:pt x="5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25"/>
            <p:cNvSpPr/>
            <p:nvPr/>
          </p:nvSpPr>
          <p:spPr>
            <a:xfrm rot="10800000" flipH="1">
              <a:off x="7411061" y="1673859"/>
              <a:ext cx="81207" cy="62856"/>
            </a:xfrm>
            <a:custGeom>
              <a:avLst/>
              <a:gdLst/>
              <a:ahLst/>
              <a:cxnLst/>
              <a:rect l="l" t="t" r="r" b="b"/>
              <a:pathLst>
                <a:path w="739" h="572" extrusionOk="0">
                  <a:moveTo>
                    <a:pt x="370" y="1"/>
                  </a:moveTo>
                  <a:cubicBezTo>
                    <a:pt x="1" y="1"/>
                    <a:pt x="1" y="572"/>
                    <a:pt x="370" y="572"/>
                  </a:cubicBezTo>
                  <a:cubicBezTo>
                    <a:pt x="739" y="572"/>
                    <a:pt x="739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25"/>
            <p:cNvSpPr/>
            <p:nvPr/>
          </p:nvSpPr>
          <p:spPr>
            <a:xfrm rot="10800000" flipH="1">
              <a:off x="7367875" y="1379472"/>
              <a:ext cx="57691" cy="44504"/>
            </a:xfrm>
            <a:custGeom>
              <a:avLst/>
              <a:gdLst/>
              <a:ahLst/>
              <a:cxnLst/>
              <a:rect l="l" t="t" r="r" b="b"/>
              <a:pathLst>
                <a:path w="525" h="405" extrusionOk="0">
                  <a:moveTo>
                    <a:pt x="263" y="0"/>
                  </a:moveTo>
                  <a:cubicBezTo>
                    <a:pt x="1" y="0"/>
                    <a:pt x="1" y="405"/>
                    <a:pt x="263" y="405"/>
                  </a:cubicBezTo>
                  <a:cubicBezTo>
                    <a:pt x="525" y="405"/>
                    <a:pt x="525" y="0"/>
                    <a:pt x="2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25"/>
            <p:cNvSpPr/>
            <p:nvPr/>
          </p:nvSpPr>
          <p:spPr>
            <a:xfrm rot="10800000" flipH="1">
              <a:off x="7844125" y="1545621"/>
              <a:ext cx="59010" cy="56372"/>
            </a:xfrm>
            <a:custGeom>
              <a:avLst/>
              <a:gdLst/>
              <a:ahLst/>
              <a:cxnLst/>
              <a:rect l="l" t="t" r="r" b="b"/>
              <a:pathLst>
                <a:path w="537" h="513" extrusionOk="0">
                  <a:moveTo>
                    <a:pt x="251" y="1"/>
                  </a:moveTo>
                  <a:cubicBezTo>
                    <a:pt x="203" y="1"/>
                    <a:pt x="167" y="13"/>
                    <a:pt x="120" y="37"/>
                  </a:cubicBezTo>
                  <a:cubicBezTo>
                    <a:pt x="84" y="60"/>
                    <a:pt x="60" y="84"/>
                    <a:pt x="36" y="132"/>
                  </a:cubicBezTo>
                  <a:cubicBezTo>
                    <a:pt x="12" y="168"/>
                    <a:pt x="1" y="215"/>
                    <a:pt x="1" y="251"/>
                  </a:cubicBezTo>
                  <a:cubicBezTo>
                    <a:pt x="1" y="298"/>
                    <a:pt x="12" y="346"/>
                    <a:pt x="36" y="382"/>
                  </a:cubicBezTo>
                  <a:cubicBezTo>
                    <a:pt x="60" y="418"/>
                    <a:pt x="84" y="453"/>
                    <a:pt x="120" y="477"/>
                  </a:cubicBezTo>
                  <a:cubicBezTo>
                    <a:pt x="167" y="501"/>
                    <a:pt x="203" y="513"/>
                    <a:pt x="251" y="513"/>
                  </a:cubicBezTo>
                  <a:cubicBezTo>
                    <a:pt x="298" y="513"/>
                    <a:pt x="334" y="501"/>
                    <a:pt x="382" y="477"/>
                  </a:cubicBezTo>
                  <a:cubicBezTo>
                    <a:pt x="393" y="465"/>
                    <a:pt x="417" y="453"/>
                    <a:pt x="429" y="453"/>
                  </a:cubicBezTo>
                  <a:cubicBezTo>
                    <a:pt x="465" y="429"/>
                    <a:pt x="489" y="406"/>
                    <a:pt x="513" y="370"/>
                  </a:cubicBezTo>
                  <a:cubicBezTo>
                    <a:pt x="524" y="334"/>
                    <a:pt x="536" y="298"/>
                    <a:pt x="536" y="263"/>
                  </a:cubicBezTo>
                  <a:cubicBezTo>
                    <a:pt x="536" y="215"/>
                    <a:pt x="524" y="179"/>
                    <a:pt x="513" y="144"/>
                  </a:cubicBezTo>
                  <a:cubicBezTo>
                    <a:pt x="489" y="108"/>
                    <a:pt x="465" y="84"/>
                    <a:pt x="429" y="60"/>
                  </a:cubicBezTo>
                  <a:cubicBezTo>
                    <a:pt x="417" y="48"/>
                    <a:pt x="393" y="48"/>
                    <a:pt x="382" y="37"/>
                  </a:cubicBezTo>
                  <a:cubicBezTo>
                    <a:pt x="334" y="13"/>
                    <a:pt x="298" y="1"/>
                    <a:pt x="2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25"/>
            <p:cNvSpPr/>
            <p:nvPr/>
          </p:nvSpPr>
          <p:spPr>
            <a:xfrm rot="10800000" flipH="1">
              <a:off x="7925221" y="1761438"/>
              <a:ext cx="85163" cy="65603"/>
            </a:xfrm>
            <a:custGeom>
              <a:avLst/>
              <a:gdLst/>
              <a:ahLst/>
              <a:cxnLst/>
              <a:rect l="l" t="t" r="r" b="b"/>
              <a:pathLst>
                <a:path w="775" h="597" extrusionOk="0">
                  <a:moveTo>
                    <a:pt x="394" y="1"/>
                  </a:moveTo>
                  <a:cubicBezTo>
                    <a:pt x="1" y="1"/>
                    <a:pt x="1" y="596"/>
                    <a:pt x="394" y="596"/>
                  </a:cubicBezTo>
                  <a:cubicBezTo>
                    <a:pt x="775" y="596"/>
                    <a:pt x="775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25"/>
            <p:cNvSpPr/>
            <p:nvPr/>
          </p:nvSpPr>
          <p:spPr>
            <a:xfrm rot="10800000" flipH="1">
              <a:off x="8045657" y="1425185"/>
              <a:ext cx="79888" cy="62966"/>
            </a:xfrm>
            <a:custGeom>
              <a:avLst/>
              <a:gdLst/>
              <a:ahLst/>
              <a:cxnLst/>
              <a:rect l="l" t="t" r="r" b="b"/>
              <a:pathLst>
                <a:path w="727" h="573" extrusionOk="0">
                  <a:moveTo>
                    <a:pt x="357" y="1"/>
                  </a:moveTo>
                  <a:cubicBezTo>
                    <a:pt x="0" y="1"/>
                    <a:pt x="0" y="572"/>
                    <a:pt x="357" y="572"/>
                  </a:cubicBezTo>
                  <a:cubicBezTo>
                    <a:pt x="726" y="572"/>
                    <a:pt x="726" y="1"/>
                    <a:pt x="3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25"/>
            <p:cNvSpPr/>
            <p:nvPr/>
          </p:nvSpPr>
          <p:spPr>
            <a:xfrm rot="10800000" flipH="1">
              <a:off x="7812697" y="1269475"/>
              <a:ext cx="76042" cy="59010"/>
            </a:xfrm>
            <a:custGeom>
              <a:avLst/>
              <a:gdLst/>
              <a:ahLst/>
              <a:cxnLst/>
              <a:rect l="l" t="t" r="r" b="b"/>
              <a:pathLst>
                <a:path w="692" h="537" extrusionOk="0">
                  <a:moveTo>
                    <a:pt x="346" y="0"/>
                  </a:moveTo>
                  <a:cubicBezTo>
                    <a:pt x="13" y="12"/>
                    <a:pt x="1" y="536"/>
                    <a:pt x="346" y="536"/>
                  </a:cubicBezTo>
                  <a:cubicBezTo>
                    <a:pt x="691" y="536"/>
                    <a:pt x="691" y="0"/>
                    <a:pt x="3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25"/>
            <p:cNvSpPr/>
            <p:nvPr/>
          </p:nvSpPr>
          <p:spPr>
            <a:xfrm rot="10800000" flipH="1">
              <a:off x="8001153" y="1573092"/>
              <a:ext cx="70768" cy="77251"/>
            </a:xfrm>
            <a:custGeom>
              <a:avLst/>
              <a:gdLst/>
              <a:ahLst/>
              <a:cxnLst/>
              <a:rect l="l" t="t" r="r" b="b"/>
              <a:pathLst>
                <a:path w="644" h="703" extrusionOk="0">
                  <a:moveTo>
                    <a:pt x="322" y="0"/>
                  </a:moveTo>
                  <a:cubicBezTo>
                    <a:pt x="298" y="12"/>
                    <a:pt x="262" y="12"/>
                    <a:pt x="238" y="12"/>
                  </a:cubicBezTo>
                  <a:cubicBezTo>
                    <a:pt x="191" y="36"/>
                    <a:pt x="143" y="60"/>
                    <a:pt x="107" y="96"/>
                  </a:cubicBezTo>
                  <a:cubicBezTo>
                    <a:pt x="84" y="119"/>
                    <a:pt x="72" y="143"/>
                    <a:pt x="48" y="167"/>
                  </a:cubicBezTo>
                  <a:cubicBezTo>
                    <a:pt x="24" y="215"/>
                    <a:pt x="12" y="262"/>
                    <a:pt x="12" y="322"/>
                  </a:cubicBezTo>
                  <a:cubicBezTo>
                    <a:pt x="12" y="346"/>
                    <a:pt x="12" y="358"/>
                    <a:pt x="0" y="381"/>
                  </a:cubicBezTo>
                  <a:cubicBezTo>
                    <a:pt x="0" y="429"/>
                    <a:pt x="12" y="465"/>
                    <a:pt x="36" y="500"/>
                  </a:cubicBezTo>
                  <a:cubicBezTo>
                    <a:pt x="48" y="548"/>
                    <a:pt x="72" y="584"/>
                    <a:pt x="96" y="608"/>
                  </a:cubicBezTo>
                  <a:cubicBezTo>
                    <a:pt x="131" y="643"/>
                    <a:pt x="167" y="667"/>
                    <a:pt x="203" y="679"/>
                  </a:cubicBezTo>
                  <a:cubicBezTo>
                    <a:pt x="238" y="691"/>
                    <a:pt x="286" y="703"/>
                    <a:pt x="322" y="703"/>
                  </a:cubicBezTo>
                  <a:cubicBezTo>
                    <a:pt x="357" y="703"/>
                    <a:pt x="381" y="691"/>
                    <a:pt x="417" y="691"/>
                  </a:cubicBezTo>
                  <a:cubicBezTo>
                    <a:pt x="465" y="679"/>
                    <a:pt x="512" y="643"/>
                    <a:pt x="548" y="608"/>
                  </a:cubicBezTo>
                  <a:cubicBezTo>
                    <a:pt x="572" y="584"/>
                    <a:pt x="584" y="572"/>
                    <a:pt x="608" y="548"/>
                  </a:cubicBezTo>
                  <a:cubicBezTo>
                    <a:pt x="631" y="488"/>
                    <a:pt x="643" y="441"/>
                    <a:pt x="643" y="381"/>
                  </a:cubicBezTo>
                  <a:cubicBezTo>
                    <a:pt x="643" y="358"/>
                    <a:pt x="643" y="346"/>
                    <a:pt x="643" y="322"/>
                  </a:cubicBezTo>
                  <a:cubicBezTo>
                    <a:pt x="643" y="274"/>
                    <a:pt x="631" y="238"/>
                    <a:pt x="619" y="203"/>
                  </a:cubicBezTo>
                  <a:cubicBezTo>
                    <a:pt x="596" y="155"/>
                    <a:pt x="584" y="119"/>
                    <a:pt x="548" y="96"/>
                  </a:cubicBezTo>
                  <a:cubicBezTo>
                    <a:pt x="524" y="60"/>
                    <a:pt x="488" y="48"/>
                    <a:pt x="453" y="36"/>
                  </a:cubicBezTo>
                  <a:cubicBezTo>
                    <a:pt x="405" y="12"/>
                    <a:pt x="369" y="0"/>
                    <a:pt x="3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25"/>
            <p:cNvSpPr/>
            <p:nvPr/>
          </p:nvSpPr>
          <p:spPr>
            <a:xfrm rot="10800000" flipH="1">
              <a:off x="8278507" y="1346726"/>
              <a:ext cx="53735" cy="41977"/>
            </a:xfrm>
            <a:custGeom>
              <a:avLst/>
              <a:gdLst/>
              <a:ahLst/>
              <a:cxnLst/>
              <a:rect l="l" t="t" r="r" b="b"/>
              <a:pathLst>
                <a:path w="489" h="382" extrusionOk="0">
                  <a:moveTo>
                    <a:pt x="250" y="1"/>
                  </a:moveTo>
                  <a:cubicBezTo>
                    <a:pt x="0" y="1"/>
                    <a:pt x="0" y="382"/>
                    <a:pt x="250" y="382"/>
                  </a:cubicBezTo>
                  <a:cubicBezTo>
                    <a:pt x="489" y="382"/>
                    <a:pt x="489" y="1"/>
                    <a:pt x="2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25"/>
            <p:cNvSpPr/>
            <p:nvPr/>
          </p:nvSpPr>
          <p:spPr>
            <a:xfrm rot="10800000" flipH="1">
              <a:off x="8163346" y="1571774"/>
              <a:ext cx="78679" cy="60218"/>
            </a:xfrm>
            <a:custGeom>
              <a:avLst/>
              <a:gdLst/>
              <a:ahLst/>
              <a:cxnLst/>
              <a:rect l="l" t="t" r="r" b="b"/>
              <a:pathLst>
                <a:path w="716" h="548" extrusionOk="0">
                  <a:moveTo>
                    <a:pt x="358" y="0"/>
                  </a:moveTo>
                  <a:cubicBezTo>
                    <a:pt x="1" y="0"/>
                    <a:pt x="1" y="548"/>
                    <a:pt x="358" y="548"/>
                  </a:cubicBezTo>
                  <a:cubicBezTo>
                    <a:pt x="715" y="548"/>
                    <a:pt x="715" y="0"/>
                    <a:pt x="3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25"/>
            <p:cNvSpPr/>
            <p:nvPr/>
          </p:nvSpPr>
          <p:spPr>
            <a:xfrm rot="10800000" flipH="1">
              <a:off x="8162027" y="1866161"/>
              <a:ext cx="81207" cy="62856"/>
            </a:xfrm>
            <a:custGeom>
              <a:avLst/>
              <a:gdLst/>
              <a:ahLst/>
              <a:cxnLst/>
              <a:rect l="l" t="t" r="r" b="b"/>
              <a:pathLst>
                <a:path w="739" h="572" extrusionOk="0">
                  <a:moveTo>
                    <a:pt x="370" y="0"/>
                  </a:moveTo>
                  <a:cubicBezTo>
                    <a:pt x="1" y="0"/>
                    <a:pt x="1" y="572"/>
                    <a:pt x="370" y="572"/>
                  </a:cubicBezTo>
                  <a:cubicBezTo>
                    <a:pt x="739" y="572"/>
                    <a:pt x="739" y="0"/>
                    <a:pt x="3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25"/>
            <p:cNvSpPr/>
            <p:nvPr/>
          </p:nvSpPr>
          <p:spPr>
            <a:xfrm rot="10800000" flipH="1">
              <a:off x="7885991" y="1892314"/>
              <a:ext cx="68130" cy="52416"/>
            </a:xfrm>
            <a:custGeom>
              <a:avLst/>
              <a:gdLst/>
              <a:ahLst/>
              <a:cxnLst/>
              <a:rect l="l" t="t" r="r" b="b"/>
              <a:pathLst>
                <a:path w="620" h="477" extrusionOk="0">
                  <a:moveTo>
                    <a:pt x="310" y="0"/>
                  </a:moveTo>
                  <a:cubicBezTo>
                    <a:pt x="1" y="0"/>
                    <a:pt x="1" y="477"/>
                    <a:pt x="310" y="477"/>
                  </a:cubicBezTo>
                  <a:cubicBezTo>
                    <a:pt x="620" y="477"/>
                    <a:pt x="620" y="0"/>
                    <a:pt x="31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25"/>
            <p:cNvSpPr/>
            <p:nvPr/>
          </p:nvSpPr>
          <p:spPr>
            <a:xfrm rot="10800000" flipH="1">
              <a:off x="8049503" y="2084616"/>
              <a:ext cx="85163" cy="65493"/>
            </a:xfrm>
            <a:custGeom>
              <a:avLst/>
              <a:gdLst/>
              <a:ahLst/>
              <a:cxnLst/>
              <a:rect l="l" t="t" r="r" b="b"/>
              <a:pathLst>
                <a:path w="775" h="596" extrusionOk="0">
                  <a:moveTo>
                    <a:pt x="394" y="0"/>
                  </a:moveTo>
                  <a:cubicBezTo>
                    <a:pt x="13" y="0"/>
                    <a:pt x="1" y="595"/>
                    <a:pt x="394" y="595"/>
                  </a:cubicBezTo>
                  <a:cubicBezTo>
                    <a:pt x="775" y="595"/>
                    <a:pt x="775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25"/>
            <p:cNvSpPr/>
            <p:nvPr/>
          </p:nvSpPr>
          <p:spPr>
            <a:xfrm rot="10800000" flipH="1">
              <a:off x="8086205" y="2301752"/>
              <a:ext cx="95602" cy="73405"/>
            </a:xfrm>
            <a:custGeom>
              <a:avLst/>
              <a:gdLst/>
              <a:ahLst/>
              <a:cxnLst/>
              <a:rect l="l" t="t" r="r" b="b"/>
              <a:pathLst>
                <a:path w="870" h="668" extrusionOk="0">
                  <a:moveTo>
                    <a:pt x="429" y="0"/>
                  </a:moveTo>
                  <a:cubicBezTo>
                    <a:pt x="0" y="0"/>
                    <a:pt x="0" y="667"/>
                    <a:pt x="429" y="667"/>
                  </a:cubicBezTo>
                  <a:cubicBezTo>
                    <a:pt x="869" y="667"/>
                    <a:pt x="869" y="0"/>
                    <a:pt x="4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25"/>
            <p:cNvSpPr/>
            <p:nvPr/>
          </p:nvSpPr>
          <p:spPr>
            <a:xfrm rot="10800000" flipH="1">
              <a:off x="7670174" y="2181426"/>
              <a:ext cx="86372" cy="65493"/>
            </a:xfrm>
            <a:custGeom>
              <a:avLst/>
              <a:gdLst/>
              <a:ahLst/>
              <a:cxnLst/>
              <a:rect l="l" t="t" r="r" b="b"/>
              <a:pathLst>
                <a:path w="786" h="596" extrusionOk="0">
                  <a:moveTo>
                    <a:pt x="393" y="0"/>
                  </a:moveTo>
                  <a:cubicBezTo>
                    <a:pt x="0" y="0"/>
                    <a:pt x="0" y="595"/>
                    <a:pt x="393" y="595"/>
                  </a:cubicBezTo>
                  <a:cubicBezTo>
                    <a:pt x="786" y="595"/>
                    <a:pt x="786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25"/>
            <p:cNvSpPr/>
            <p:nvPr/>
          </p:nvSpPr>
          <p:spPr>
            <a:xfrm rot="10800000" flipH="1">
              <a:off x="7484355" y="2085934"/>
              <a:ext cx="45933" cy="35494"/>
            </a:xfrm>
            <a:custGeom>
              <a:avLst/>
              <a:gdLst/>
              <a:ahLst/>
              <a:cxnLst/>
              <a:rect l="l" t="t" r="r" b="b"/>
              <a:pathLst>
                <a:path w="418" h="323" extrusionOk="0">
                  <a:moveTo>
                    <a:pt x="192" y="1"/>
                  </a:moveTo>
                  <a:cubicBezTo>
                    <a:pt x="0" y="1"/>
                    <a:pt x="4" y="323"/>
                    <a:pt x="203" y="323"/>
                  </a:cubicBezTo>
                  <a:cubicBezTo>
                    <a:pt x="417" y="323"/>
                    <a:pt x="417" y="1"/>
                    <a:pt x="203" y="1"/>
                  </a:cubicBezTo>
                  <a:cubicBezTo>
                    <a:pt x="199" y="1"/>
                    <a:pt x="196" y="1"/>
                    <a:pt x="1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25"/>
            <p:cNvSpPr/>
            <p:nvPr/>
          </p:nvSpPr>
          <p:spPr>
            <a:xfrm rot="10800000" flipH="1">
              <a:off x="7791818" y="2617127"/>
              <a:ext cx="64174" cy="48460"/>
            </a:xfrm>
            <a:custGeom>
              <a:avLst/>
              <a:gdLst/>
              <a:ahLst/>
              <a:cxnLst/>
              <a:rect l="l" t="t" r="r" b="b"/>
              <a:pathLst>
                <a:path w="584" h="441" extrusionOk="0">
                  <a:moveTo>
                    <a:pt x="286" y="0"/>
                  </a:moveTo>
                  <a:cubicBezTo>
                    <a:pt x="0" y="0"/>
                    <a:pt x="0" y="441"/>
                    <a:pt x="286" y="441"/>
                  </a:cubicBezTo>
                  <a:cubicBezTo>
                    <a:pt x="584" y="441"/>
                    <a:pt x="584" y="0"/>
                    <a:pt x="2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25"/>
            <p:cNvSpPr/>
            <p:nvPr/>
          </p:nvSpPr>
          <p:spPr>
            <a:xfrm rot="10800000" flipH="1">
              <a:off x="7484355" y="2516361"/>
              <a:ext cx="72086" cy="56372"/>
            </a:xfrm>
            <a:custGeom>
              <a:avLst/>
              <a:gdLst/>
              <a:ahLst/>
              <a:cxnLst/>
              <a:rect l="l" t="t" r="r" b="b"/>
              <a:pathLst>
                <a:path w="656" h="513" extrusionOk="0">
                  <a:moveTo>
                    <a:pt x="334" y="0"/>
                  </a:moveTo>
                  <a:cubicBezTo>
                    <a:pt x="0" y="0"/>
                    <a:pt x="0" y="512"/>
                    <a:pt x="334" y="512"/>
                  </a:cubicBezTo>
                  <a:cubicBezTo>
                    <a:pt x="655" y="512"/>
                    <a:pt x="655" y="0"/>
                    <a:pt x="3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25"/>
            <p:cNvSpPr/>
            <p:nvPr/>
          </p:nvSpPr>
          <p:spPr>
            <a:xfrm rot="10800000" flipH="1">
              <a:off x="7619076" y="2822506"/>
              <a:ext cx="65493" cy="72086"/>
            </a:xfrm>
            <a:custGeom>
              <a:avLst/>
              <a:gdLst/>
              <a:ahLst/>
              <a:cxnLst/>
              <a:rect l="l" t="t" r="r" b="b"/>
              <a:pathLst>
                <a:path w="596" h="656" extrusionOk="0">
                  <a:moveTo>
                    <a:pt x="298" y="0"/>
                  </a:moveTo>
                  <a:cubicBezTo>
                    <a:pt x="263" y="0"/>
                    <a:pt x="239" y="12"/>
                    <a:pt x="215" y="12"/>
                  </a:cubicBezTo>
                  <a:cubicBezTo>
                    <a:pt x="167" y="24"/>
                    <a:pt x="120" y="48"/>
                    <a:pt x="84" y="96"/>
                  </a:cubicBezTo>
                  <a:cubicBezTo>
                    <a:pt x="72" y="108"/>
                    <a:pt x="48" y="131"/>
                    <a:pt x="36" y="155"/>
                  </a:cubicBezTo>
                  <a:cubicBezTo>
                    <a:pt x="13" y="203"/>
                    <a:pt x="1" y="251"/>
                    <a:pt x="1" y="298"/>
                  </a:cubicBezTo>
                  <a:cubicBezTo>
                    <a:pt x="1" y="322"/>
                    <a:pt x="1" y="346"/>
                    <a:pt x="1" y="370"/>
                  </a:cubicBezTo>
                  <a:cubicBezTo>
                    <a:pt x="1" y="405"/>
                    <a:pt x="13" y="441"/>
                    <a:pt x="24" y="477"/>
                  </a:cubicBezTo>
                  <a:cubicBezTo>
                    <a:pt x="36" y="512"/>
                    <a:pt x="60" y="548"/>
                    <a:pt x="84" y="572"/>
                  </a:cubicBezTo>
                  <a:cubicBezTo>
                    <a:pt x="120" y="596"/>
                    <a:pt x="144" y="620"/>
                    <a:pt x="179" y="632"/>
                  </a:cubicBezTo>
                  <a:cubicBezTo>
                    <a:pt x="215" y="655"/>
                    <a:pt x="263" y="655"/>
                    <a:pt x="298" y="655"/>
                  </a:cubicBezTo>
                  <a:cubicBezTo>
                    <a:pt x="322" y="655"/>
                    <a:pt x="346" y="655"/>
                    <a:pt x="382" y="643"/>
                  </a:cubicBezTo>
                  <a:cubicBezTo>
                    <a:pt x="429" y="632"/>
                    <a:pt x="465" y="608"/>
                    <a:pt x="501" y="572"/>
                  </a:cubicBezTo>
                  <a:cubicBezTo>
                    <a:pt x="525" y="548"/>
                    <a:pt x="536" y="536"/>
                    <a:pt x="548" y="512"/>
                  </a:cubicBezTo>
                  <a:cubicBezTo>
                    <a:pt x="572" y="465"/>
                    <a:pt x="584" y="417"/>
                    <a:pt x="584" y="358"/>
                  </a:cubicBezTo>
                  <a:cubicBezTo>
                    <a:pt x="596" y="346"/>
                    <a:pt x="596" y="322"/>
                    <a:pt x="596" y="298"/>
                  </a:cubicBezTo>
                  <a:cubicBezTo>
                    <a:pt x="596" y="262"/>
                    <a:pt x="584" y="227"/>
                    <a:pt x="572" y="191"/>
                  </a:cubicBezTo>
                  <a:cubicBezTo>
                    <a:pt x="560" y="143"/>
                    <a:pt x="536" y="120"/>
                    <a:pt x="501" y="84"/>
                  </a:cubicBezTo>
                  <a:cubicBezTo>
                    <a:pt x="477" y="60"/>
                    <a:pt x="441" y="36"/>
                    <a:pt x="405" y="24"/>
                  </a:cubicBezTo>
                  <a:cubicBezTo>
                    <a:pt x="370" y="12"/>
                    <a:pt x="334" y="0"/>
                    <a:pt x="2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25"/>
            <p:cNvSpPr/>
            <p:nvPr/>
          </p:nvSpPr>
          <p:spPr>
            <a:xfrm rot="10800000" flipH="1">
              <a:off x="7435895" y="2839538"/>
              <a:ext cx="73405" cy="57691"/>
            </a:xfrm>
            <a:custGeom>
              <a:avLst/>
              <a:gdLst/>
              <a:ahLst/>
              <a:cxnLst/>
              <a:rect l="l" t="t" r="r" b="b"/>
              <a:pathLst>
                <a:path w="668" h="525" extrusionOk="0">
                  <a:moveTo>
                    <a:pt x="334" y="1"/>
                  </a:moveTo>
                  <a:cubicBezTo>
                    <a:pt x="1" y="1"/>
                    <a:pt x="1" y="525"/>
                    <a:pt x="334" y="525"/>
                  </a:cubicBezTo>
                  <a:cubicBezTo>
                    <a:pt x="668" y="525"/>
                    <a:pt x="668" y="1"/>
                    <a:pt x="3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25"/>
            <p:cNvSpPr/>
            <p:nvPr/>
          </p:nvSpPr>
          <p:spPr>
            <a:xfrm rot="10800000" flipH="1">
              <a:off x="7541936" y="3050191"/>
              <a:ext cx="81207" cy="62856"/>
            </a:xfrm>
            <a:custGeom>
              <a:avLst/>
              <a:gdLst/>
              <a:ahLst/>
              <a:cxnLst/>
              <a:rect l="l" t="t" r="r" b="b"/>
              <a:pathLst>
                <a:path w="739" h="572" extrusionOk="0">
                  <a:moveTo>
                    <a:pt x="369" y="0"/>
                  </a:moveTo>
                  <a:cubicBezTo>
                    <a:pt x="0" y="0"/>
                    <a:pt x="0" y="572"/>
                    <a:pt x="369" y="572"/>
                  </a:cubicBezTo>
                  <a:cubicBezTo>
                    <a:pt x="738" y="572"/>
                    <a:pt x="738" y="0"/>
                    <a:pt x="3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25"/>
            <p:cNvSpPr/>
            <p:nvPr/>
          </p:nvSpPr>
          <p:spPr>
            <a:xfrm rot="10800000" flipH="1">
              <a:off x="7496113" y="3269965"/>
              <a:ext cx="62856" cy="49889"/>
            </a:xfrm>
            <a:custGeom>
              <a:avLst/>
              <a:gdLst/>
              <a:ahLst/>
              <a:cxnLst/>
              <a:rect l="l" t="t" r="r" b="b"/>
              <a:pathLst>
                <a:path w="572" h="454" extrusionOk="0">
                  <a:moveTo>
                    <a:pt x="286" y="1"/>
                  </a:moveTo>
                  <a:cubicBezTo>
                    <a:pt x="0" y="1"/>
                    <a:pt x="0" y="453"/>
                    <a:pt x="286" y="453"/>
                  </a:cubicBezTo>
                  <a:cubicBezTo>
                    <a:pt x="572" y="453"/>
                    <a:pt x="572" y="1"/>
                    <a:pt x="2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25"/>
            <p:cNvSpPr/>
            <p:nvPr/>
          </p:nvSpPr>
          <p:spPr>
            <a:xfrm rot="10800000" flipH="1">
              <a:off x="7728963" y="2465373"/>
              <a:ext cx="78679" cy="61537"/>
            </a:xfrm>
            <a:custGeom>
              <a:avLst/>
              <a:gdLst/>
              <a:ahLst/>
              <a:cxnLst/>
              <a:rect l="l" t="t" r="r" b="b"/>
              <a:pathLst>
                <a:path w="716" h="560" extrusionOk="0">
                  <a:moveTo>
                    <a:pt x="358" y="0"/>
                  </a:moveTo>
                  <a:cubicBezTo>
                    <a:pt x="1" y="0"/>
                    <a:pt x="1" y="560"/>
                    <a:pt x="358" y="560"/>
                  </a:cubicBezTo>
                  <a:cubicBezTo>
                    <a:pt x="715" y="560"/>
                    <a:pt x="715" y="0"/>
                    <a:pt x="3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25"/>
            <p:cNvSpPr/>
            <p:nvPr/>
          </p:nvSpPr>
          <p:spPr>
            <a:xfrm rot="10800000" flipH="1">
              <a:off x="8571575" y="1430459"/>
              <a:ext cx="87800" cy="66812"/>
            </a:xfrm>
            <a:custGeom>
              <a:avLst/>
              <a:gdLst/>
              <a:ahLst/>
              <a:cxnLst/>
              <a:rect l="l" t="t" r="r" b="b"/>
              <a:pathLst>
                <a:path w="799" h="608" extrusionOk="0">
                  <a:moveTo>
                    <a:pt x="405" y="0"/>
                  </a:moveTo>
                  <a:cubicBezTo>
                    <a:pt x="0" y="0"/>
                    <a:pt x="0" y="608"/>
                    <a:pt x="405" y="608"/>
                  </a:cubicBezTo>
                  <a:cubicBezTo>
                    <a:pt x="798" y="608"/>
                    <a:pt x="798" y="0"/>
                    <a:pt x="4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1" name="Google Shape;1021;p25"/>
          <p:cNvSpPr txBox="1">
            <a:spLocks noGrp="1"/>
          </p:cNvSpPr>
          <p:nvPr>
            <p:ph type="title"/>
          </p:nvPr>
        </p:nvSpPr>
        <p:spPr>
          <a:xfrm>
            <a:off x="713250" y="54865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3200"/>
              <a:buNone/>
              <a:defRPr b="0">
                <a:latin typeface="Chivo Black"/>
                <a:ea typeface="Chivo Black"/>
                <a:cs typeface="Chivo Black"/>
                <a:sym typeface="Chiv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3200"/>
              <a:buNone/>
              <a:defRPr>
                <a:solidFill>
                  <a:srgbClr val="64CF6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3200"/>
              <a:buNone/>
              <a:defRPr>
                <a:solidFill>
                  <a:srgbClr val="64CF6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3200"/>
              <a:buNone/>
              <a:defRPr>
                <a:solidFill>
                  <a:srgbClr val="64CF6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3200"/>
              <a:buNone/>
              <a:defRPr>
                <a:solidFill>
                  <a:srgbClr val="64CF6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3200"/>
              <a:buNone/>
              <a:defRPr>
                <a:solidFill>
                  <a:srgbClr val="64CF6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3200"/>
              <a:buNone/>
              <a:defRPr>
                <a:solidFill>
                  <a:srgbClr val="64CF6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3200"/>
              <a:buNone/>
              <a:defRPr>
                <a:solidFill>
                  <a:srgbClr val="64CF6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3200"/>
              <a:buNone/>
              <a:defRPr>
                <a:solidFill>
                  <a:srgbClr val="64CF64"/>
                </a:solidFill>
              </a:defRPr>
            </a:lvl9pPr>
          </a:lstStyle>
          <a:p>
            <a:endParaRPr/>
          </a:p>
        </p:txBody>
      </p:sp>
      <p:sp>
        <p:nvSpPr>
          <p:cNvPr id="1022" name="Google Shape;1022;p25"/>
          <p:cNvSpPr txBox="1">
            <a:spLocks noGrp="1"/>
          </p:cNvSpPr>
          <p:nvPr>
            <p:ph type="subTitle" idx="1"/>
          </p:nvPr>
        </p:nvSpPr>
        <p:spPr>
          <a:xfrm>
            <a:off x="698350" y="1515875"/>
            <a:ext cx="6016200" cy="257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5200"/>
              </a:buClr>
              <a:buSzPts val="1400"/>
              <a:buFont typeface="Anaheim"/>
              <a:buChar char="●"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/>
            </a:lvl9pPr>
          </a:lstStyle>
          <a:p>
            <a:endParaRPr/>
          </a:p>
        </p:txBody>
      </p:sp>
      <p:grpSp>
        <p:nvGrpSpPr>
          <p:cNvPr id="1023" name="Google Shape;1023;p25"/>
          <p:cNvGrpSpPr/>
          <p:nvPr/>
        </p:nvGrpSpPr>
        <p:grpSpPr>
          <a:xfrm rot="-5005804" flipH="1">
            <a:off x="7323628" y="-88799"/>
            <a:ext cx="805498" cy="989535"/>
            <a:chOff x="2199075" y="2670475"/>
            <a:chExt cx="141700" cy="174075"/>
          </a:xfrm>
        </p:grpSpPr>
        <p:sp>
          <p:nvSpPr>
            <p:cNvPr id="1024" name="Google Shape;1024;p25"/>
            <p:cNvSpPr/>
            <p:nvPr/>
          </p:nvSpPr>
          <p:spPr>
            <a:xfrm>
              <a:off x="2291650" y="2670475"/>
              <a:ext cx="16100" cy="14750"/>
            </a:xfrm>
            <a:custGeom>
              <a:avLst/>
              <a:gdLst/>
              <a:ahLst/>
              <a:cxnLst/>
              <a:rect l="l" t="t" r="r" b="b"/>
              <a:pathLst>
                <a:path w="644" h="590" extrusionOk="0">
                  <a:moveTo>
                    <a:pt x="296" y="0"/>
                  </a:moveTo>
                  <a:cubicBezTo>
                    <a:pt x="271" y="0"/>
                    <a:pt x="244" y="3"/>
                    <a:pt x="215" y="9"/>
                  </a:cubicBezTo>
                  <a:cubicBezTo>
                    <a:pt x="167" y="21"/>
                    <a:pt x="119" y="45"/>
                    <a:pt x="84" y="81"/>
                  </a:cubicBezTo>
                  <a:cubicBezTo>
                    <a:pt x="72" y="105"/>
                    <a:pt x="60" y="128"/>
                    <a:pt x="36" y="140"/>
                  </a:cubicBezTo>
                  <a:cubicBezTo>
                    <a:pt x="12" y="188"/>
                    <a:pt x="0" y="247"/>
                    <a:pt x="0" y="295"/>
                  </a:cubicBezTo>
                  <a:cubicBezTo>
                    <a:pt x="0" y="331"/>
                    <a:pt x="12" y="378"/>
                    <a:pt x="24" y="414"/>
                  </a:cubicBezTo>
                  <a:cubicBezTo>
                    <a:pt x="36" y="450"/>
                    <a:pt x="60" y="474"/>
                    <a:pt x="84" y="509"/>
                  </a:cubicBezTo>
                  <a:cubicBezTo>
                    <a:pt x="119" y="545"/>
                    <a:pt x="167" y="569"/>
                    <a:pt x="215" y="581"/>
                  </a:cubicBezTo>
                  <a:cubicBezTo>
                    <a:pt x="244" y="587"/>
                    <a:pt x="271" y="590"/>
                    <a:pt x="296" y="590"/>
                  </a:cubicBezTo>
                  <a:cubicBezTo>
                    <a:pt x="322" y="590"/>
                    <a:pt x="346" y="587"/>
                    <a:pt x="369" y="581"/>
                  </a:cubicBezTo>
                  <a:lnTo>
                    <a:pt x="381" y="581"/>
                  </a:lnTo>
                  <a:cubicBezTo>
                    <a:pt x="385" y="581"/>
                    <a:pt x="387" y="580"/>
                    <a:pt x="389" y="578"/>
                  </a:cubicBezTo>
                  <a:lnTo>
                    <a:pt x="389" y="578"/>
                  </a:lnTo>
                  <a:cubicBezTo>
                    <a:pt x="418" y="574"/>
                    <a:pt x="447" y="566"/>
                    <a:pt x="465" y="557"/>
                  </a:cubicBezTo>
                  <a:cubicBezTo>
                    <a:pt x="500" y="545"/>
                    <a:pt x="536" y="521"/>
                    <a:pt x="560" y="498"/>
                  </a:cubicBezTo>
                  <a:cubicBezTo>
                    <a:pt x="584" y="474"/>
                    <a:pt x="607" y="438"/>
                    <a:pt x="619" y="402"/>
                  </a:cubicBezTo>
                  <a:cubicBezTo>
                    <a:pt x="631" y="367"/>
                    <a:pt x="643" y="331"/>
                    <a:pt x="643" y="295"/>
                  </a:cubicBezTo>
                  <a:cubicBezTo>
                    <a:pt x="643" y="271"/>
                    <a:pt x="631" y="247"/>
                    <a:pt x="631" y="224"/>
                  </a:cubicBezTo>
                  <a:cubicBezTo>
                    <a:pt x="619" y="176"/>
                    <a:pt x="596" y="128"/>
                    <a:pt x="560" y="93"/>
                  </a:cubicBezTo>
                  <a:cubicBezTo>
                    <a:pt x="536" y="81"/>
                    <a:pt x="524" y="69"/>
                    <a:pt x="500" y="57"/>
                  </a:cubicBezTo>
                  <a:cubicBezTo>
                    <a:pt x="461" y="27"/>
                    <a:pt x="422" y="14"/>
                    <a:pt x="382" y="11"/>
                  </a:cubicBezTo>
                  <a:lnTo>
                    <a:pt x="382" y="11"/>
                  </a:lnTo>
                  <a:cubicBezTo>
                    <a:pt x="382" y="10"/>
                    <a:pt x="382" y="10"/>
                    <a:pt x="381" y="9"/>
                  </a:cubicBezTo>
                  <a:lnTo>
                    <a:pt x="369" y="9"/>
                  </a:lnTo>
                  <a:cubicBezTo>
                    <a:pt x="346" y="3"/>
                    <a:pt x="322" y="0"/>
                    <a:pt x="2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25"/>
            <p:cNvSpPr/>
            <p:nvPr/>
          </p:nvSpPr>
          <p:spPr>
            <a:xfrm>
              <a:off x="2276175" y="2712675"/>
              <a:ext cx="11325" cy="8650"/>
            </a:xfrm>
            <a:custGeom>
              <a:avLst/>
              <a:gdLst/>
              <a:ahLst/>
              <a:cxnLst/>
              <a:rect l="l" t="t" r="r" b="b"/>
              <a:pathLst>
                <a:path w="453" h="346" extrusionOk="0">
                  <a:moveTo>
                    <a:pt x="226" y="0"/>
                  </a:moveTo>
                  <a:cubicBezTo>
                    <a:pt x="0" y="0"/>
                    <a:pt x="0" y="345"/>
                    <a:pt x="226" y="345"/>
                  </a:cubicBezTo>
                  <a:cubicBezTo>
                    <a:pt x="453" y="345"/>
                    <a:pt x="453" y="0"/>
                    <a:pt x="2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25"/>
            <p:cNvSpPr/>
            <p:nvPr/>
          </p:nvSpPr>
          <p:spPr>
            <a:xfrm>
              <a:off x="2316650" y="2711175"/>
              <a:ext cx="14900" cy="11625"/>
            </a:xfrm>
            <a:custGeom>
              <a:avLst/>
              <a:gdLst/>
              <a:ahLst/>
              <a:cxnLst/>
              <a:rect l="l" t="t" r="r" b="b"/>
              <a:pathLst>
                <a:path w="596" h="465" extrusionOk="0">
                  <a:moveTo>
                    <a:pt x="298" y="1"/>
                  </a:moveTo>
                  <a:cubicBezTo>
                    <a:pt x="0" y="1"/>
                    <a:pt x="0" y="465"/>
                    <a:pt x="298" y="465"/>
                  </a:cubicBezTo>
                  <a:cubicBezTo>
                    <a:pt x="596" y="465"/>
                    <a:pt x="596" y="1"/>
                    <a:pt x="2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25"/>
            <p:cNvSpPr/>
            <p:nvPr/>
          </p:nvSpPr>
          <p:spPr>
            <a:xfrm>
              <a:off x="2287775" y="2770000"/>
              <a:ext cx="14600" cy="13225"/>
            </a:xfrm>
            <a:custGeom>
              <a:avLst/>
              <a:gdLst/>
              <a:ahLst/>
              <a:cxnLst/>
              <a:rect l="l" t="t" r="r" b="b"/>
              <a:pathLst>
                <a:path w="584" h="529" extrusionOk="0">
                  <a:moveTo>
                    <a:pt x="231" y="0"/>
                  </a:moveTo>
                  <a:cubicBezTo>
                    <a:pt x="207" y="0"/>
                    <a:pt x="184" y="9"/>
                    <a:pt x="167" y="17"/>
                  </a:cubicBezTo>
                  <a:cubicBezTo>
                    <a:pt x="131" y="29"/>
                    <a:pt x="108" y="53"/>
                    <a:pt x="84" y="76"/>
                  </a:cubicBezTo>
                  <a:cubicBezTo>
                    <a:pt x="48" y="100"/>
                    <a:pt x="36" y="124"/>
                    <a:pt x="24" y="160"/>
                  </a:cubicBezTo>
                  <a:cubicBezTo>
                    <a:pt x="12" y="196"/>
                    <a:pt x="0" y="231"/>
                    <a:pt x="0" y="267"/>
                  </a:cubicBezTo>
                  <a:cubicBezTo>
                    <a:pt x="0" y="291"/>
                    <a:pt x="12" y="303"/>
                    <a:pt x="12" y="326"/>
                  </a:cubicBezTo>
                  <a:cubicBezTo>
                    <a:pt x="24" y="374"/>
                    <a:pt x="48" y="410"/>
                    <a:pt x="84" y="446"/>
                  </a:cubicBezTo>
                  <a:lnTo>
                    <a:pt x="131" y="493"/>
                  </a:lnTo>
                  <a:cubicBezTo>
                    <a:pt x="167" y="517"/>
                    <a:pt x="215" y="529"/>
                    <a:pt x="262" y="529"/>
                  </a:cubicBezTo>
                  <a:cubicBezTo>
                    <a:pt x="286" y="517"/>
                    <a:pt x="310" y="517"/>
                    <a:pt x="322" y="517"/>
                  </a:cubicBezTo>
                  <a:cubicBezTo>
                    <a:pt x="358" y="517"/>
                    <a:pt x="393" y="517"/>
                    <a:pt x="429" y="493"/>
                  </a:cubicBezTo>
                  <a:cubicBezTo>
                    <a:pt x="453" y="481"/>
                    <a:pt x="489" y="469"/>
                    <a:pt x="512" y="446"/>
                  </a:cubicBezTo>
                  <a:cubicBezTo>
                    <a:pt x="536" y="422"/>
                    <a:pt x="548" y="386"/>
                    <a:pt x="560" y="362"/>
                  </a:cubicBezTo>
                  <a:cubicBezTo>
                    <a:pt x="572" y="326"/>
                    <a:pt x="584" y="291"/>
                    <a:pt x="584" y="267"/>
                  </a:cubicBezTo>
                  <a:cubicBezTo>
                    <a:pt x="584" y="243"/>
                    <a:pt x="572" y="219"/>
                    <a:pt x="572" y="196"/>
                  </a:cubicBezTo>
                  <a:cubicBezTo>
                    <a:pt x="560" y="148"/>
                    <a:pt x="536" y="112"/>
                    <a:pt x="512" y="76"/>
                  </a:cubicBezTo>
                  <a:cubicBezTo>
                    <a:pt x="489" y="65"/>
                    <a:pt x="477" y="53"/>
                    <a:pt x="453" y="41"/>
                  </a:cubicBezTo>
                  <a:cubicBezTo>
                    <a:pt x="417" y="17"/>
                    <a:pt x="370" y="5"/>
                    <a:pt x="322" y="5"/>
                  </a:cubicBezTo>
                  <a:lnTo>
                    <a:pt x="262" y="5"/>
                  </a:lnTo>
                  <a:cubicBezTo>
                    <a:pt x="252" y="2"/>
                    <a:pt x="241" y="0"/>
                    <a:pt x="2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25"/>
            <p:cNvSpPr/>
            <p:nvPr/>
          </p:nvSpPr>
          <p:spPr>
            <a:xfrm>
              <a:off x="2237475" y="2779825"/>
              <a:ext cx="13700" cy="14425"/>
            </a:xfrm>
            <a:custGeom>
              <a:avLst/>
              <a:gdLst/>
              <a:ahLst/>
              <a:cxnLst/>
              <a:rect l="l" t="t" r="r" b="b"/>
              <a:pathLst>
                <a:path w="548" h="577" extrusionOk="0">
                  <a:moveTo>
                    <a:pt x="298" y="0"/>
                  </a:moveTo>
                  <a:cubicBezTo>
                    <a:pt x="289" y="0"/>
                    <a:pt x="281" y="1"/>
                    <a:pt x="274" y="5"/>
                  </a:cubicBezTo>
                  <a:lnTo>
                    <a:pt x="203" y="5"/>
                  </a:lnTo>
                  <a:cubicBezTo>
                    <a:pt x="179" y="17"/>
                    <a:pt x="167" y="29"/>
                    <a:pt x="143" y="29"/>
                  </a:cubicBezTo>
                  <a:cubicBezTo>
                    <a:pt x="119" y="53"/>
                    <a:pt x="96" y="76"/>
                    <a:pt x="72" y="100"/>
                  </a:cubicBezTo>
                  <a:cubicBezTo>
                    <a:pt x="60" y="124"/>
                    <a:pt x="36" y="148"/>
                    <a:pt x="36" y="184"/>
                  </a:cubicBezTo>
                  <a:cubicBezTo>
                    <a:pt x="24" y="195"/>
                    <a:pt x="24" y="219"/>
                    <a:pt x="12" y="231"/>
                  </a:cubicBezTo>
                  <a:cubicBezTo>
                    <a:pt x="0" y="279"/>
                    <a:pt x="0" y="326"/>
                    <a:pt x="12" y="374"/>
                  </a:cubicBezTo>
                  <a:cubicBezTo>
                    <a:pt x="24" y="422"/>
                    <a:pt x="48" y="469"/>
                    <a:pt x="84" y="493"/>
                  </a:cubicBezTo>
                  <a:cubicBezTo>
                    <a:pt x="96" y="517"/>
                    <a:pt x="119" y="529"/>
                    <a:pt x="131" y="541"/>
                  </a:cubicBezTo>
                  <a:cubicBezTo>
                    <a:pt x="179" y="565"/>
                    <a:pt x="227" y="576"/>
                    <a:pt x="274" y="576"/>
                  </a:cubicBezTo>
                  <a:cubicBezTo>
                    <a:pt x="310" y="576"/>
                    <a:pt x="346" y="576"/>
                    <a:pt x="369" y="553"/>
                  </a:cubicBezTo>
                  <a:cubicBezTo>
                    <a:pt x="405" y="541"/>
                    <a:pt x="441" y="517"/>
                    <a:pt x="465" y="493"/>
                  </a:cubicBezTo>
                  <a:cubicBezTo>
                    <a:pt x="488" y="457"/>
                    <a:pt x="512" y="422"/>
                    <a:pt x="524" y="374"/>
                  </a:cubicBezTo>
                  <a:cubicBezTo>
                    <a:pt x="548" y="326"/>
                    <a:pt x="548" y="279"/>
                    <a:pt x="524" y="231"/>
                  </a:cubicBezTo>
                  <a:cubicBezTo>
                    <a:pt x="524" y="219"/>
                    <a:pt x="512" y="195"/>
                    <a:pt x="512" y="184"/>
                  </a:cubicBezTo>
                  <a:cubicBezTo>
                    <a:pt x="500" y="160"/>
                    <a:pt x="488" y="136"/>
                    <a:pt x="477" y="124"/>
                  </a:cubicBezTo>
                  <a:cubicBezTo>
                    <a:pt x="465" y="88"/>
                    <a:pt x="441" y="64"/>
                    <a:pt x="417" y="53"/>
                  </a:cubicBezTo>
                  <a:cubicBezTo>
                    <a:pt x="405" y="41"/>
                    <a:pt x="381" y="29"/>
                    <a:pt x="369" y="17"/>
                  </a:cubicBezTo>
                  <a:cubicBezTo>
                    <a:pt x="344" y="8"/>
                    <a:pt x="319" y="0"/>
                    <a:pt x="2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25"/>
            <p:cNvSpPr/>
            <p:nvPr/>
          </p:nvSpPr>
          <p:spPr>
            <a:xfrm>
              <a:off x="2276750" y="2743325"/>
              <a:ext cx="14625" cy="13125"/>
            </a:xfrm>
            <a:custGeom>
              <a:avLst/>
              <a:gdLst/>
              <a:ahLst/>
              <a:cxnLst/>
              <a:rect l="l" t="t" r="r" b="b"/>
              <a:pathLst>
                <a:path w="585" h="525" extrusionOk="0">
                  <a:moveTo>
                    <a:pt x="263" y="0"/>
                  </a:moveTo>
                  <a:cubicBezTo>
                    <a:pt x="227" y="0"/>
                    <a:pt x="203" y="12"/>
                    <a:pt x="168" y="24"/>
                  </a:cubicBezTo>
                  <a:cubicBezTo>
                    <a:pt x="132" y="36"/>
                    <a:pt x="108" y="48"/>
                    <a:pt x="84" y="84"/>
                  </a:cubicBezTo>
                  <a:cubicBezTo>
                    <a:pt x="60" y="108"/>
                    <a:pt x="37" y="131"/>
                    <a:pt x="25" y="167"/>
                  </a:cubicBezTo>
                  <a:cubicBezTo>
                    <a:pt x="13" y="191"/>
                    <a:pt x="1" y="227"/>
                    <a:pt x="13" y="262"/>
                  </a:cubicBezTo>
                  <a:cubicBezTo>
                    <a:pt x="13" y="286"/>
                    <a:pt x="13" y="310"/>
                    <a:pt x="13" y="334"/>
                  </a:cubicBezTo>
                  <a:cubicBezTo>
                    <a:pt x="25" y="381"/>
                    <a:pt x="49" y="417"/>
                    <a:pt x="84" y="441"/>
                  </a:cubicBezTo>
                  <a:cubicBezTo>
                    <a:pt x="96" y="465"/>
                    <a:pt x="120" y="477"/>
                    <a:pt x="132" y="489"/>
                  </a:cubicBezTo>
                  <a:cubicBezTo>
                    <a:pt x="180" y="512"/>
                    <a:pt x="215" y="524"/>
                    <a:pt x="263" y="524"/>
                  </a:cubicBezTo>
                  <a:cubicBezTo>
                    <a:pt x="287" y="524"/>
                    <a:pt x="310" y="524"/>
                    <a:pt x="334" y="512"/>
                  </a:cubicBezTo>
                  <a:cubicBezTo>
                    <a:pt x="370" y="512"/>
                    <a:pt x="394" y="512"/>
                    <a:pt x="430" y="489"/>
                  </a:cubicBezTo>
                  <a:cubicBezTo>
                    <a:pt x="453" y="489"/>
                    <a:pt x="489" y="465"/>
                    <a:pt x="513" y="441"/>
                  </a:cubicBezTo>
                  <a:cubicBezTo>
                    <a:pt x="537" y="417"/>
                    <a:pt x="549" y="393"/>
                    <a:pt x="561" y="358"/>
                  </a:cubicBezTo>
                  <a:cubicBezTo>
                    <a:pt x="572" y="334"/>
                    <a:pt x="584" y="298"/>
                    <a:pt x="584" y="262"/>
                  </a:cubicBezTo>
                  <a:lnTo>
                    <a:pt x="572" y="191"/>
                  </a:lnTo>
                  <a:cubicBezTo>
                    <a:pt x="561" y="155"/>
                    <a:pt x="537" y="120"/>
                    <a:pt x="513" y="84"/>
                  </a:cubicBezTo>
                  <a:cubicBezTo>
                    <a:pt x="489" y="72"/>
                    <a:pt x="477" y="60"/>
                    <a:pt x="453" y="36"/>
                  </a:cubicBezTo>
                  <a:cubicBezTo>
                    <a:pt x="418" y="24"/>
                    <a:pt x="370" y="12"/>
                    <a:pt x="334" y="12"/>
                  </a:cubicBezTo>
                  <a:cubicBezTo>
                    <a:pt x="310" y="12"/>
                    <a:pt x="287" y="12"/>
                    <a:pt x="2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25"/>
            <p:cNvSpPr/>
            <p:nvPr/>
          </p:nvSpPr>
          <p:spPr>
            <a:xfrm>
              <a:off x="2235975" y="2760000"/>
              <a:ext cx="10150" cy="8050"/>
            </a:xfrm>
            <a:custGeom>
              <a:avLst/>
              <a:gdLst/>
              <a:ahLst/>
              <a:cxnLst/>
              <a:rect l="l" t="t" r="r" b="b"/>
              <a:pathLst>
                <a:path w="406" h="322" extrusionOk="0">
                  <a:moveTo>
                    <a:pt x="203" y="0"/>
                  </a:moveTo>
                  <a:cubicBezTo>
                    <a:pt x="1" y="0"/>
                    <a:pt x="1" y="322"/>
                    <a:pt x="203" y="322"/>
                  </a:cubicBezTo>
                  <a:cubicBezTo>
                    <a:pt x="406" y="322"/>
                    <a:pt x="406" y="0"/>
                    <a:pt x="2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25"/>
            <p:cNvSpPr/>
            <p:nvPr/>
          </p:nvSpPr>
          <p:spPr>
            <a:xfrm>
              <a:off x="2238650" y="2711475"/>
              <a:ext cx="14325" cy="11050"/>
            </a:xfrm>
            <a:custGeom>
              <a:avLst/>
              <a:gdLst/>
              <a:ahLst/>
              <a:cxnLst/>
              <a:rect l="l" t="t" r="r" b="b"/>
              <a:pathLst>
                <a:path w="573" h="442" extrusionOk="0">
                  <a:moveTo>
                    <a:pt x="287" y="1"/>
                  </a:moveTo>
                  <a:cubicBezTo>
                    <a:pt x="1" y="1"/>
                    <a:pt x="1" y="441"/>
                    <a:pt x="287" y="441"/>
                  </a:cubicBezTo>
                  <a:cubicBezTo>
                    <a:pt x="572" y="441"/>
                    <a:pt x="572" y="1"/>
                    <a:pt x="2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25"/>
            <p:cNvSpPr/>
            <p:nvPr/>
          </p:nvSpPr>
          <p:spPr>
            <a:xfrm>
              <a:off x="2216625" y="2671000"/>
              <a:ext cx="17600" cy="13700"/>
            </a:xfrm>
            <a:custGeom>
              <a:avLst/>
              <a:gdLst/>
              <a:ahLst/>
              <a:cxnLst/>
              <a:rect l="l" t="t" r="r" b="b"/>
              <a:pathLst>
                <a:path w="704" h="548" extrusionOk="0">
                  <a:moveTo>
                    <a:pt x="358" y="0"/>
                  </a:moveTo>
                  <a:cubicBezTo>
                    <a:pt x="1" y="0"/>
                    <a:pt x="1" y="548"/>
                    <a:pt x="358" y="548"/>
                  </a:cubicBezTo>
                  <a:cubicBezTo>
                    <a:pt x="703" y="548"/>
                    <a:pt x="703" y="0"/>
                    <a:pt x="3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25"/>
            <p:cNvSpPr/>
            <p:nvPr/>
          </p:nvSpPr>
          <p:spPr>
            <a:xfrm>
              <a:off x="2199075" y="2721675"/>
              <a:ext cx="14000" cy="12675"/>
            </a:xfrm>
            <a:custGeom>
              <a:avLst/>
              <a:gdLst/>
              <a:ahLst/>
              <a:cxnLst/>
              <a:rect l="l" t="t" r="r" b="b"/>
              <a:pathLst>
                <a:path w="560" h="507" extrusionOk="0">
                  <a:moveTo>
                    <a:pt x="300" y="0"/>
                  </a:moveTo>
                  <a:cubicBezTo>
                    <a:pt x="277" y="0"/>
                    <a:pt x="256" y="3"/>
                    <a:pt x="239" y="9"/>
                  </a:cubicBezTo>
                  <a:cubicBezTo>
                    <a:pt x="227" y="9"/>
                    <a:pt x="215" y="9"/>
                    <a:pt x="203" y="21"/>
                  </a:cubicBezTo>
                  <a:lnTo>
                    <a:pt x="191" y="21"/>
                  </a:lnTo>
                  <a:cubicBezTo>
                    <a:pt x="155" y="21"/>
                    <a:pt x="119" y="57"/>
                    <a:pt x="84" y="81"/>
                  </a:cubicBezTo>
                  <a:cubicBezTo>
                    <a:pt x="84" y="81"/>
                    <a:pt x="72" y="93"/>
                    <a:pt x="72" y="93"/>
                  </a:cubicBezTo>
                  <a:cubicBezTo>
                    <a:pt x="48" y="104"/>
                    <a:pt x="36" y="140"/>
                    <a:pt x="24" y="164"/>
                  </a:cubicBezTo>
                  <a:cubicBezTo>
                    <a:pt x="12" y="188"/>
                    <a:pt x="0" y="224"/>
                    <a:pt x="12" y="247"/>
                  </a:cubicBezTo>
                  <a:cubicBezTo>
                    <a:pt x="12" y="271"/>
                    <a:pt x="12" y="295"/>
                    <a:pt x="12" y="319"/>
                  </a:cubicBezTo>
                  <a:cubicBezTo>
                    <a:pt x="24" y="354"/>
                    <a:pt x="48" y="390"/>
                    <a:pt x="72" y="414"/>
                  </a:cubicBezTo>
                  <a:cubicBezTo>
                    <a:pt x="72" y="426"/>
                    <a:pt x="84" y="426"/>
                    <a:pt x="84" y="426"/>
                  </a:cubicBezTo>
                  <a:cubicBezTo>
                    <a:pt x="96" y="438"/>
                    <a:pt x="119" y="450"/>
                    <a:pt x="131" y="462"/>
                  </a:cubicBezTo>
                  <a:cubicBezTo>
                    <a:pt x="155" y="474"/>
                    <a:pt x="167" y="485"/>
                    <a:pt x="191" y="485"/>
                  </a:cubicBezTo>
                  <a:cubicBezTo>
                    <a:pt x="203" y="485"/>
                    <a:pt x="203" y="497"/>
                    <a:pt x="203" y="497"/>
                  </a:cubicBezTo>
                  <a:lnTo>
                    <a:pt x="239" y="497"/>
                  </a:lnTo>
                  <a:cubicBezTo>
                    <a:pt x="256" y="503"/>
                    <a:pt x="277" y="506"/>
                    <a:pt x="300" y="506"/>
                  </a:cubicBezTo>
                  <a:cubicBezTo>
                    <a:pt x="322" y="506"/>
                    <a:pt x="346" y="503"/>
                    <a:pt x="369" y="497"/>
                  </a:cubicBezTo>
                  <a:cubicBezTo>
                    <a:pt x="417" y="485"/>
                    <a:pt x="453" y="462"/>
                    <a:pt x="477" y="438"/>
                  </a:cubicBezTo>
                  <a:cubicBezTo>
                    <a:pt x="500" y="414"/>
                    <a:pt x="512" y="402"/>
                    <a:pt x="524" y="378"/>
                  </a:cubicBezTo>
                  <a:cubicBezTo>
                    <a:pt x="548" y="343"/>
                    <a:pt x="560" y="295"/>
                    <a:pt x="560" y="259"/>
                  </a:cubicBezTo>
                  <a:cubicBezTo>
                    <a:pt x="560" y="224"/>
                    <a:pt x="548" y="188"/>
                    <a:pt x="536" y="152"/>
                  </a:cubicBezTo>
                  <a:cubicBezTo>
                    <a:pt x="524" y="128"/>
                    <a:pt x="500" y="93"/>
                    <a:pt x="477" y="69"/>
                  </a:cubicBezTo>
                  <a:cubicBezTo>
                    <a:pt x="453" y="45"/>
                    <a:pt x="417" y="21"/>
                    <a:pt x="369" y="9"/>
                  </a:cubicBezTo>
                  <a:cubicBezTo>
                    <a:pt x="346" y="3"/>
                    <a:pt x="322" y="0"/>
                    <a:pt x="3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25"/>
            <p:cNvSpPr/>
            <p:nvPr/>
          </p:nvSpPr>
          <p:spPr>
            <a:xfrm>
              <a:off x="2252650" y="2684100"/>
              <a:ext cx="20575" cy="15800"/>
            </a:xfrm>
            <a:custGeom>
              <a:avLst/>
              <a:gdLst/>
              <a:ahLst/>
              <a:cxnLst/>
              <a:rect l="l" t="t" r="r" b="b"/>
              <a:pathLst>
                <a:path w="823" h="632" extrusionOk="0">
                  <a:moveTo>
                    <a:pt x="417" y="0"/>
                  </a:moveTo>
                  <a:cubicBezTo>
                    <a:pt x="12" y="0"/>
                    <a:pt x="1" y="631"/>
                    <a:pt x="417" y="631"/>
                  </a:cubicBezTo>
                  <a:cubicBezTo>
                    <a:pt x="822" y="631"/>
                    <a:pt x="822" y="0"/>
                    <a:pt x="4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25"/>
            <p:cNvSpPr/>
            <p:nvPr/>
          </p:nvSpPr>
          <p:spPr>
            <a:xfrm>
              <a:off x="2323200" y="2758800"/>
              <a:ext cx="17575" cy="13425"/>
            </a:xfrm>
            <a:custGeom>
              <a:avLst/>
              <a:gdLst/>
              <a:ahLst/>
              <a:cxnLst/>
              <a:rect l="l" t="t" r="r" b="b"/>
              <a:pathLst>
                <a:path w="703" h="537" extrusionOk="0">
                  <a:moveTo>
                    <a:pt x="346" y="1"/>
                  </a:moveTo>
                  <a:cubicBezTo>
                    <a:pt x="0" y="1"/>
                    <a:pt x="0" y="536"/>
                    <a:pt x="346" y="536"/>
                  </a:cubicBezTo>
                  <a:cubicBezTo>
                    <a:pt x="691" y="536"/>
                    <a:pt x="703" y="1"/>
                    <a:pt x="3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25"/>
            <p:cNvSpPr/>
            <p:nvPr/>
          </p:nvSpPr>
          <p:spPr>
            <a:xfrm>
              <a:off x="2286000" y="2833800"/>
              <a:ext cx="13700" cy="10750"/>
            </a:xfrm>
            <a:custGeom>
              <a:avLst/>
              <a:gdLst/>
              <a:ahLst/>
              <a:cxnLst/>
              <a:rect l="l" t="t" r="r" b="b"/>
              <a:pathLst>
                <a:path w="548" h="430" extrusionOk="0">
                  <a:moveTo>
                    <a:pt x="274" y="1"/>
                  </a:moveTo>
                  <a:cubicBezTo>
                    <a:pt x="0" y="1"/>
                    <a:pt x="0" y="430"/>
                    <a:pt x="274" y="430"/>
                  </a:cubicBezTo>
                  <a:cubicBezTo>
                    <a:pt x="548" y="430"/>
                    <a:pt x="548" y="1"/>
                    <a:pt x="2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5">
    <p:spTree>
      <p:nvGrpSpPr>
        <p:cNvPr id="1" name="Shape 1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8" name="Google Shape;1038;p26"/>
          <p:cNvPicPr preferRelativeResize="0"/>
          <p:nvPr/>
        </p:nvPicPr>
        <p:blipFill rotWithShape="1">
          <a:blip r:embed="rId2">
            <a:alphaModFix/>
          </a:blip>
          <a:srcRect l="45720" t="13128" r="43363" b="37643"/>
          <a:stretch/>
        </p:blipFill>
        <p:spPr>
          <a:xfrm rot="10800000">
            <a:off x="-14563" y="1226600"/>
            <a:ext cx="1666426" cy="4227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9" name="Google Shape;1039;p26"/>
          <p:cNvPicPr preferRelativeResize="0"/>
          <p:nvPr/>
        </p:nvPicPr>
        <p:blipFill rotWithShape="1">
          <a:blip r:embed="rId3">
            <a:alphaModFix amt="79000"/>
          </a:blip>
          <a:srcRect l="25942" t="30366" r="32449" b="43378"/>
          <a:stretch/>
        </p:blipFill>
        <p:spPr>
          <a:xfrm>
            <a:off x="-418550" y="3950950"/>
            <a:ext cx="3804773" cy="1350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0" name="Google Shape;1040;p26"/>
          <p:cNvPicPr preferRelativeResize="0"/>
          <p:nvPr/>
        </p:nvPicPr>
        <p:blipFill rotWithShape="1">
          <a:blip r:embed="rId4">
            <a:alphaModFix/>
          </a:blip>
          <a:srcRect l="31205" t="21461" r="31680" b="26711"/>
          <a:stretch/>
        </p:blipFill>
        <p:spPr>
          <a:xfrm rot="10800000" flipH="1">
            <a:off x="6657898" y="-327402"/>
            <a:ext cx="2959723" cy="23248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1" name="Google Shape;1041;p26"/>
          <p:cNvSpPr/>
          <p:nvPr/>
        </p:nvSpPr>
        <p:spPr>
          <a:xfrm rot="10800000" flipH="1">
            <a:off x="2480375" y="3936172"/>
            <a:ext cx="5622623" cy="820328"/>
          </a:xfrm>
          <a:custGeom>
            <a:avLst/>
            <a:gdLst/>
            <a:ahLst/>
            <a:cxnLst/>
            <a:rect l="l" t="t" r="r" b="b"/>
            <a:pathLst>
              <a:path w="29333" h="5046" extrusionOk="0">
                <a:moveTo>
                  <a:pt x="28604" y="160"/>
                </a:moveTo>
                <a:cubicBezTo>
                  <a:pt x="28846" y="232"/>
                  <a:pt x="28932" y="515"/>
                  <a:pt x="28921" y="751"/>
                </a:cubicBezTo>
                <a:cubicBezTo>
                  <a:pt x="28911" y="917"/>
                  <a:pt x="28850" y="1053"/>
                  <a:pt x="28757" y="1163"/>
                </a:cubicBezTo>
                <a:lnTo>
                  <a:pt x="28757" y="1163"/>
                </a:lnTo>
                <a:cubicBezTo>
                  <a:pt x="28706" y="829"/>
                  <a:pt x="28655" y="494"/>
                  <a:pt x="28604" y="160"/>
                </a:cubicBezTo>
                <a:close/>
                <a:moveTo>
                  <a:pt x="28516" y="1"/>
                </a:moveTo>
                <a:cubicBezTo>
                  <a:pt x="28468" y="1"/>
                  <a:pt x="28445" y="48"/>
                  <a:pt x="28457" y="84"/>
                </a:cubicBezTo>
                <a:cubicBezTo>
                  <a:pt x="28514" y="483"/>
                  <a:pt x="28573" y="882"/>
                  <a:pt x="28632" y="1280"/>
                </a:cubicBezTo>
                <a:lnTo>
                  <a:pt x="28632" y="1280"/>
                </a:lnTo>
                <a:cubicBezTo>
                  <a:pt x="28527" y="1359"/>
                  <a:pt x="28401" y="1416"/>
                  <a:pt x="28266" y="1453"/>
                </a:cubicBezTo>
                <a:cubicBezTo>
                  <a:pt x="28042" y="1513"/>
                  <a:pt x="27810" y="1528"/>
                  <a:pt x="27577" y="1528"/>
                </a:cubicBezTo>
                <a:cubicBezTo>
                  <a:pt x="27390" y="1528"/>
                  <a:pt x="27202" y="1518"/>
                  <a:pt x="27016" y="1513"/>
                </a:cubicBezTo>
                <a:cubicBezTo>
                  <a:pt x="26492" y="1501"/>
                  <a:pt x="25980" y="1477"/>
                  <a:pt x="25468" y="1465"/>
                </a:cubicBezTo>
                <a:lnTo>
                  <a:pt x="19313" y="1263"/>
                </a:lnTo>
                <a:cubicBezTo>
                  <a:pt x="17253" y="1203"/>
                  <a:pt x="15205" y="1144"/>
                  <a:pt x="13145" y="1072"/>
                </a:cubicBezTo>
                <a:cubicBezTo>
                  <a:pt x="11085" y="1013"/>
                  <a:pt x="9026" y="941"/>
                  <a:pt x="6966" y="882"/>
                </a:cubicBezTo>
                <a:cubicBezTo>
                  <a:pt x="4918" y="810"/>
                  <a:pt x="2858" y="751"/>
                  <a:pt x="810" y="703"/>
                </a:cubicBezTo>
                <a:cubicBezTo>
                  <a:pt x="560" y="691"/>
                  <a:pt x="298" y="679"/>
                  <a:pt x="48" y="679"/>
                </a:cubicBezTo>
                <a:cubicBezTo>
                  <a:pt x="1" y="679"/>
                  <a:pt x="1" y="763"/>
                  <a:pt x="48" y="763"/>
                </a:cubicBezTo>
                <a:cubicBezTo>
                  <a:pt x="2203" y="858"/>
                  <a:pt x="4346" y="917"/>
                  <a:pt x="6501" y="1001"/>
                </a:cubicBezTo>
                <a:cubicBezTo>
                  <a:pt x="8633" y="1072"/>
                  <a:pt x="10776" y="1144"/>
                  <a:pt x="12919" y="1215"/>
                </a:cubicBezTo>
                <a:cubicBezTo>
                  <a:pt x="15062" y="1286"/>
                  <a:pt x="17217" y="1358"/>
                  <a:pt x="19360" y="1429"/>
                </a:cubicBezTo>
                <a:cubicBezTo>
                  <a:pt x="21503" y="1501"/>
                  <a:pt x="23646" y="1572"/>
                  <a:pt x="25790" y="1644"/>
                </a:cubicBezTo>
                <a:cubicBezTo>
                  <a:pt x="26313" y="1667"/>
                  <a:pt x="26837" y="1679"/>
                  <a:pt x="27373" y="1703"/>
                </a:cubicBezTo>
                <a:cubicBezTo>
                  <a:pt x="27766" y="1703"/>
                  <a:pt x="28171" y="1703"/>
                  <a:pt x="28540" y="1537"/>
                </a:cubicBezTo>
                <a:cubicBezTo>
                  <a:pt x="28582" y="1516"/>
                  <a:pt x="28622" y="1493"/>
                  <a:pt x="28660" y="1469"/>
                </a:cubicBezTo>
                <a:lnTo>
                  <a:pt x="28660" y="1469"/>
                </a:lnTo>
                <a:cubicBezTo>
                  <a:pt x="28835" y="2645"/>
                  <a:pt x="29015" y="3817"/>
                  <a:pt x="29195" y="4989"/>
                </a:cubicBezTo>
                <a:cubicBezTo>
                  <a:pt x="29200" y="5028"/>
                  <a:pt x="29224" y="5045"/>
                  <a:pt x="29251" y="5045"/>
                </a:cubicBezTo>
                <a:cubicBezTo>
                  <a:pt x="29290" y="5045"/>
                  <a:pt x="29333" y="5010"/>
                  <a:pt x="29326" y="4954"/>
                </a:cubicBezTo>
                <a:cubicBezTo>
                  <a:pt x="29152" y="3762"/>
                  <a:pt x="28971" y="2570"/>
                  <a:pt x="28789" y="1373"/>
                </a:cubicBezTo>
                <a:lnTo>
                  <a:pt x="28789" y="1373"/>
                </a:lnTo>
                <a:cubicBezTo>
                  <a:pt x="28945" y="1239"/>
                  <a:pt x="29051" y="1064"/>
                  <a:pt x="29076" y="846"/>
                </a:cubicBezTo>
                <a:cubicBezTo>
                  <a:pt x="29111" y="584"/>
                  <a:pt x="29052" y="298"/>
                  <a:pt x="28849" y="132"/>
                </a:cubicBezTo>
                <a:cubicBezTo>
                  <a:pt x="28754" y="48"/>
                  <a:pt x="28647" y="13"/>
                  <a:pt x="2851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42" name="Google Shape;1042;p26"/>
          <p:cNvGrpSpPr/>
          <p:nvPr/>
        </p:nvGrpSpPr>
        <p:grpSpPr>
          <a:xfrm rot="10800000" flipH="1">
            <a:off x="940626" y="1121355"/>
            <a:ext cx="805494" cy="989529"/>
            <a:chOff x="2199075" y="2670475"/>
            <a:chExt cx="141700" cy="174075"/>
          </a:xfrm>
        </p:grpSpPr>
        <p:sp>
          <p:nvSpPr>
            <p:cNvPr id="1043" name="Google Shape;1043;p26"/>
            <p:cNvSpPr/>
            <p:nvPr/>
          </p:nvSpPr>
          <p:spPr>
            <a:xfrm>
              <a:off x="2291650" y="2670475"/>
              <a:ext cx="16100" cy="14750"/>
            </a:xfrm>
            <a:custGeom>
              <a:avLst/>
              <a:gdLst/>
              <a:ahLst/>
              <a:cxnLst/>
              <a:rect l="l" t="t" r="r" b="b"/>
              <a:pathLst>
                <a:path w="644" h="590" extrusionOk="0">
                  <a:moveTo>
                    <a:pt x="296" y="0"/>
                  </a:moveTo>
                  <a:cubicBezTo>
                    <a:pt x="271" y="0"/>
                    <a:pt x="244" y="3"/>
                    <a:pt x="215" y="9"/>
                  </a:cubicBezTo>
                  <a:cubicBezTo>
                    <a:pt x="167" y="21"/>
                    <a:pt x="119" y="45"/>
                    <a:pt x="84" y="81"/>
                  </a:cubicBezTo>
                  <a:cubicBezTo>
                    <a:pt x="72" y="105"/>
                    <a:pt x="60" y="128"/>
                    <a:pt x="36" y="140"/>
                  </a:cubicBezTo>
                  <a:cubicBezTo>
                    <a:pt x="12" y="188"/>
                    <a:pt x="0" y="247"/>
                    <a:pt x="0" y="295"/>
                  </a:cubicBezTo>
                  <a:cubicBezTo>
                    <a:pt x="0" y="331"/>
                    <a:pt x="12" y="378"/>
                    <a:pt x="24" y="414"/>
                  </a:cubicBezTo>
                  <a:cubicBezTo>
                    <a:pt x="36" y="450"/>
                    <a:pt x="60" y="474"/>
                    <a:pt x="84" y="509"/>
                  </a:cubicBezTo>
                  <a:cubicBezTo>
                    <a:pt x="119" y="545"/>
                    <a:pt x="167" y="569"/>
                    <a:pt x="215" y="581"/>
                  </a:cubicBezTo>
                  <a:cubicBezTo>
                    <a:pt x="244" y="587"/>
                    <a:pt x="271" y="590"/>
                    <a:pt x="296" y="590"/>
                  </a:cubicBezTo>
                  <a:cubicBezTo>
                    <a:pt x="322" y="590"/>
                    <a:pt x="346" y="587"/>
                    <a:pt x="369" y="581"/>
                  </a:cubicBezTo>
                  <a:lnTo>
                    <a:pt x="381" y="581"/>
                  </a:lnTo>
                  <a:cubicBezTo>
                    <a:pt x="385" y="581"/>
                    <a:pt x="387" y="580"/>
                    <a:pt x="389" y="578"/>
                  </a:cubicBezTo>
                  <a:lnTo>
                    <a:pt x="389" y="578"/>
                  </a:lnTo>
                  <a:cubicBezTo>
                    <a:pt x="418" y="574"/>
                    <a:pt x="447" y="566"/>
                    <a:pt x="465" y="557"/>
                  </a:cubicBezTo>
                  <a:cubicBezTo>
                    <a:pt x="500" y="545"/>
                    <a:pt x="536" y="521"/>
                    <a:pt x="560" y="498"/>
                  </a:cubicBezTo>
                  <a:cubicBezTo>
                    <a:pt x="584" y="474"/>
                    <a:pt x="607" y="438"/>
                    <a:pt x="619" y="402"/>
                  </a:cubicBezTo>
                  <a:cubicBezTo>
                    <a:pt x="631" y="367"/>
                    <a:pt x="643" y="331"/>
                    <a:pt x="643" y="295"/>
                  </a:cubicBezTo>
                  <a:cubicBezTo>
                    <a:pt x="643" y="271"/>
                    <a:pt x="631" y="247"/>
                    <a:pt x="631" y="224"/>
                  </a:cubicBezTo>
                  <a:cubicBezTo>
                    <a:pt x="619" y="176"/>
                    <a:pt x="596" y="128"/>
                    <a:pt x="560" y="93"/>
                  </a:cubicBezTo>
                  <a:cubicBezTo>
                    <a:pt x="536" y="81"/>
                    <a:pt x="524" y="69"/>
                    <a:pt x="500" y="57"/>
                  </a:cubicBezTo>
                  <a:cubicBezTo>
                    <a:pt x="461" y="27"/>
                    <a:pt x="422" y="14"/>
                    <a:pt x="382" y="11"/>
                  </a:cubicBezTo>
                  <a:lnTo>
                    <a:pt x="382" y="11"/>
                  </a:lnTo>
                  <a:cubicBezTo>
                    <a:pt x="382" y="10"/>
                    <a:pt x="382" y="10"/>
                    <a:pt x="381" y="9"/>
                  </a:cubicBezTo>
                  <a:lnTo>
                    <a:pt x="369" y="9"/>
                  </a:lnTo>
                  <a:cubicBezTo>
                    <a:pt x="346" y="3"/>
                    <a:pt x="322" y="0"/>
                    <a:pt x="2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26"/>
            <p:cNvSpPr/>
            <p:nvPr/>
          </p:nvSpPr>
          <p:spPr>
            <a:xfrm>
              <a:off x="2276175" y="2712675"/>
              <a:ext cx="11325" cy="8650"/>
            </a:xfrm>
            <a:custGeom>
              <a:avLst/>
              <a:gdLst/>
              <a:ahLst/>
              <a:cxnLst/>
              <a:rect l="l" t="t" r="r" b="b"/>
              <a:pathLst>
                <a:path w="453" h="346" extrusionOk="0">
                  <a:moveTo>
                    <a:pt x="226" y="0"/>
                  </a:moveTo>
                  <a:cubicBezTo>
                    <a:pt x="0" y="0"/>
                    <a:pt x="0" y="345"/>
                    <a:pt x="226" y="345"/>
                  </a:cubicBezTo>
                  <a:cubicBezTo>
                    <a:pt x="453" y="345"/>
                    <a:pt x="453" y="0"/>
                    <a:pt x="2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26"/>
            <p:cNvSpPr/>
            <p:nvPr/>
          </p:nvSpPr>
          <p:spPr>
            <a:xfrm>
              <a:off x="2316650" y="2711175"/>
              <a:ext cx="14900" cy="11625"/>
            </a:xfrm>
            <a:custGeom>
              <a:avLst/>
              <a:gdLst/>
              <a:ahLst/>
              <a:cxnLst/>
              <a:rect l="l" t="t" r="r" b="b"/>
              <a:pathLst>
                <a:path w="596" h="465" extrusionOk="0">
                  <a:moveTo>
                    <a:pt x="298" y="1"/>
                  </a:moveTo>
                  <a:cubicBezTo>
                    <a:pt x="0" y="1"/>
                    <a:pt x="0" y="465"/>
                    <a:pt x="298" y="465"/>
                  </a:cubicBezTo>
                  <a:cubicBezTo>
                    <a:pt x="596" y="465"/>
                    <a:pt x="596" y="1"/>
                    <a:pt x="2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26"/>
            <p:cNvSpPr/>
            <p:nvPr/>
          </p:nvSpPr>
          <p:spPr>
            <a:xfrm>
              <a:off x="2287775" y="2770000"/>
              <a:ext cx="14600" cy="13225"/>
            </a:xfrm>
            <a:custGeom>
              <a:avLst/>
              <a:gdLst/>
              <a:ahLst/>
              <a:cxnLst/>
              <a:rect l="l" t="t" r="r" b="b"/>
              <a:pathLst>
                <a:path w="584" h="529" extrusionOk="0">
                  <a:moveTo>
                    <a:pt x="231" y="0"/>
                  </a:moveTo>
                  <a:cubicBezTo>
                    <a:pt x="207" y="0"/>
                    <a:pt x="184" y="9"/>
                    <a:pt x="167" y="17"/>
                  </a:cubicBezTo>
                  <a:cubicBezTo>
                    <a:pt x="131" y="29"/>
                    <a:pt x="108" y="53"/>
                    <a:pt x="84" y="76"/>
                  </a:cubicBezTo>
                  <a:cubicBezTo>
                    <a:pt x="48" y="100"/>
                    <a:pt x="36" y="124"/>
                    <a:pt x="24" y="160"/>
                  </a:cubicBezTo>
                  <a:cubicBezTo>
                    <a:pt x="12" y="196"/>
                    <a:pt x="0" y="231"/>
                    <a:pt x="0" y="267"/>
                  </a:cubicBezTo>
                  <a:cubicBezTo>
                    <a:pt x="0" y="291"/>
                    <a:pt x="12" y="303"/>
                    <a:pt x="12" y="326"/>
                  </a:cubicBezTo>
                  <a:cubicBezTo>
                    <a:pt x="24" y="374"/>
                    <a:pt x="48" y="410"/>
                    <a:pt x="84" y="446"/>
                  </a:cubicBezTo>
                  <a:lnTo>
                    <a:pt x="131" y="493"/>
                  </a:lnTo>
                  <a:cubicBezTo>
                    <a:pt x="167" y="517"/>
                    <a:pt x="215" y="529"/>
                    <a:pt x="262" y="529"/>
                  </a:cubicBezTo>
                  <a:cubicBezTo>
                    <a:pt x="286" y="517"/>
                    <a:pt x="310" y="517"/>
                    <a:pt x="322" y="517"/>
                  </a:cubicBezTo>
                  <a:cubicBezTo>
                    <a:pt x="358" y="517"/>
                    <a:pt x="393" y="517"/>
                    <a:pt x="429" y="493"/>
                  </a:cubicBezTo>
                  <a:cubicBezTo>
                    <a:pt x="453" y="481"/>
                    <a:pt x="489" y="469"/>
                    <a:pt x="512" y="446"/>
                  </a:cubicBezTo>
                  <a:cubicBezTo>
                    <a:pt x="536" y="422"/>
                    <a:pt x="548" y="386"/>
                    <a:pt x="560" y="362"/>
                  </a:cubicBezTo>
                  <a:cubicBezTo>
                    <a:pt x="572" y="326"/>
                    <a:pt x="584" y="291"/>
                    <a:pt x="584" y="267"/>
                  </a:cubicBezTo>
                  <a:cubicBezTo>
                    <a:pt x="584" y="243"/>
                    <a:pt x="572" y="219"/>
                    <a:pt x="572" y="196"/>
                  </a:cubicBezTo>
                  <a:cubicBezTo>
                    <a:pt x="560" y="148"/>
                    <a:pt x="536" y="112"/>
                    <a:pt x="512" y="76"/>
                  </a:cubicBezTo>
                  <a:cubicBezTo>
                    <a:pt x="489" y="65"/>
                    <a:pt x="477" y="53"/>
                    <a:pt x="453" y="41"/>
                  </a:cubicBezTo>
                  <a:cubicBezTo>
                    <a:pt x="417" y="17"/>
                    <a:pt x="370" y="5"/>
                    <a:pt x="322" y="5"/>
                  </a:cubicBezTo>
                  <a:lnTo>
                    <a:pt x="262" y="5"/>
                  </a:lnTo>
                  <a:cubicBezTo>
                    <a:pt x="252" y="2"/>
                    <a:pt x="241" y="0"/>
                    <a:pt x="2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26"/>
            <p:cNvSpPr/>
            <p:nvPr/>
          </p:nvSpPr>
          <p:spPr>
            <a:xfrm>
              <a:off x="2237475" y="2779825"/>
              <a:ext cx="13700" cy="14425"/>
            </a:xfrm>
            <a:custGeom>
              <a:avLst/>
              <a:gdLst/>
              <a:ahLst/>
              <a:cxnLst/>
              <a:rect l="l" t="t" r="r" b="b"/>
              <a:pathLst>
                <a:path w="548" h="577" extrusionOk="0">
                  <a:moveTo>
                    <a:pt x="298" y="0"/>
                  </a:moveTo>
                  <a:cubicBezTo>
                    <a:pt x="289" y="0"/>
                    <a:pt x="281" y="1"/>
                    <a:pt x="274" y="5"/>
                  </a:cubicBezTo>
                  <a:lnTo>
                    <a:pt x="203" y="5"/>
                  </a:lnTo>
                  <a:cubicBezTo>
                    <a:pt x="179" y="17"/>
                    <a:pt x="167" y="29"/>
                    <a:pt x="143" y="29"/>
                  </a:cubicBezTo>
                  <a:cubicBezTo>
                    <a:pt x="119" y="53"/>
                    <a:pt x="96" y="76"/>
                    <a:pt x="72" y="100"/>
                  </a:cubicBezTo>
                  <a:cubicBezTo>
                    <a:pt x="60" y="124"/>
                    <a:pt x="36" y="148"/>
                    <a:pt x="36" y="184"/>
                  </a:cubicBezTo>
                  <a:cubicBezTo>
                    <a:pt x="24" y="195"/>
                    <a:pt x="24" y="219"/>
                    <a:pt x="12" y="231"/>
                  </a:cubicBezTo>
                  <a:cubicBezTo>
                    <a:pt x="0" y="279"/>
                    <a:pt x="0" y="326"/>
                    <a:pt x="12" y="374"/>
                  </a:cubicBezTo>
                  <a:cubicBezTo>
                    <a:pt x="24" y="422"/>
                    <a:pt x="48" y="469"/>
                    <a:pt x="84" y="493"/>
                  </a:cubicBezTo>
                  <a:cubicBezTo>
                    <a:pt x="96" y="517"/>
                    <a:pt x="119" y="529"/>
                    <a:pt x="131" y="541"/>
                  </a:cubicBezTo>
                  <a:cubicBezTo>
                    <a:pt x="179" y="565"/>
                    <a:pt x="227" y="576"/>
                    <a:pt x="274" y="576"/>
                  </a:cubicBezTo>
                  <a:cubicBezTo>
                    <a:pt x="310" y="576"/>
                    <a:pt x="346" y="576"/>
                    <a:pt x="369" y="553"/>
                  </a:cubicBezTo>
                  <a:cubicBezTo>
                    <a:pt x="405" y="541"/>
                    <a:pt x="441" y="517"/>
                    <a:pt x="465" y="493"/>
                  </a:cubicBezTo>
                  <a:cubicBezTo>
                    <a:pt x="488" y="457"/>
                    <a:pt x="512" y="422"/>
                    <a:pt x="524" y="374"/>
                  </a:cubicBezTo>
                  <a:cubicBezTo>
                    <a:pt x="548" y="326"/>
                    <a:pt x="548" y="279"/>
                    <a:pt x="524" y="231"/>
                  </a:cubicBezTo>
                  <a:cubicBezTo>
                    <a:pt x="524" y="219"/>
                    <a:pt x="512" y="195"/>
                    <a:pt x="512" y="184"/>
                  </a:cubicBezTo>
                  <a:cubicBezTo>
                    <a:pt x="500" y="160"/>
                    <a:pt x="488" y="136"/>
                    <a:pt x="477" y="124"/>
                  </a:cubicBezTo>
                  <a:cubicBezTo>
                    <a:pt x="465" y="88"/>
                    <a:pt x="441" y="64"/>
                    <a:pt x="417" y="53"/>
                  </a:cubicBezTo>
                  <a:cubicBezTo>
                    <a:pt x="405" y="41"/>
                    <a:pt x="381" y="29"/>
                    <a:pt x="369" y="17"/>
                  </a:cubicBezTo>
                  <a:cubicBezTo>
                    <a:pt x="344" y="8"/>
                    <a:pt x="319" y="0"/>
                    <a:pt x="2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26"/>
            <p:cNvSpPr/>
            <p:nvPr/>
          </p:nvSpPr>
          <p:spPr>
            <a:xfrm>
              <a:off x="2276750" y="2743325"/>
              <a:ext cx="14625" cy="13125"/>
            </a:xfrm>
            <a:custGeom>
              <a:avLst/>
              <a:gdLst/>
              <a:ahLst/>
              <a:cxnLst/>
              <a:rect l="l" t="t" r="r" b="b"/>
              <a:pathLst>
                <a:path w="585" h="525" extrusionOk="0">
                  <a:moveTo>
                    <a:pt x="263" y="0"/>
                  </a:moveTo>
                  <a:cubicBezTo>
                    <a:pt x="227" y="0"/>
                    <a:pt x="203" y="12"/>
                    <a:pt x="168" y="24"/>
                  </a:cubicBezTo>
                  <a:cubicBezTo>
                    <a:pt x="132" y="36"/>
                    <a:pt x="108" y="48"/>
                    <a:pt x="84" y="84"/>
                  </a:cubicBezTo>
                  <a:cubicBezTo>
                    <a:pt x="60" y="108"/>
                    <a:pt x="37" y="131"/>
                    <a:pt x="25" y="167"/>
                  </a:cubicBezTo>
                  <a:cubicBezTo>
                    <a:pt x="13" y="191"/>
                    <a:pt x="1" y="227"/>
                    <a:pt x="13" y="262"/>
                  </a:cubicBezTo>
                  <a:cubicBezTo>
                    <a:pt x="13" y="286"/>
                    <a:pt x="13" y="310"/>
                    <a:pt x="13" y="334"/>
                  </a:cubicBezTo>
                  <a:cubicBezTo>
                    <a:pt x="25" y="381"/>
                    <a:pt x="49" y="417"/>
                    <a:pt x="84" y="441"/>
                  </a:cubicBezTo>
                  <a:cubicBezTo>
                    <a:pt x="96" y="465"/>
                    <a:pt x="120" y="477"/>
                    <a:pt x="132" y="489"/>
                  </a:cubicBezTo>
                  <a:cubicBezTo>
                    <a:pt x="180" y="512"/>
                    <a:pt x="215" y="524"/>
                    <a:pt x="263" y="524"/>
                  </a:cubicBezTo>
                  <a:cubicBezTo>
                    <a:pt x="287" y="524"/>
                    <a:pt x="310" y="524"/>
                    <a:pt x="334" y="512"/>
                  </a:cubicBezTo>
                  <a:cubicBezTo>
                    <a:pt x="370" y="512"/>
                    <a:pt x="394" y="512"/>
                    <a:pt x="430" y="489"/>
                  </a:cubicBezTo>
                  <a:cubicBezTo>
                    <a:pt x="453" y="489"/>
                    <a:pt x="489" y="465"/>
                    <a:pt x="513" y="441"/>
                  </a:cubicBezTo>
                  <a:cubicBezTo>
                    <a:pt x="537" y="417"/>
                    <a:pt x="549" y="393"/>
                    <a:pt x="561" y="358"/>
                  </a:cubicBezTo>
                  <a:cubicBezTo>
                    <a:pt x="572" y="334"/>
                    <a:pt x="584" y="298"/>
                    <a:pt x="584" y="262"/>
                  </a:cubicBezTo>
                  <a:lnTo>
                    <a:pt x="572" y="191"/>
                  </a:lnTo>
                  <a:cubicBezTo>
                    <a:pt x="561" y="155"/>
                    <a:pt x="537" y="120"/>
                    <a:pt x="513" y="84"/>
                  </a:cubicBezTo>
                  <a:cubicBezTo>
                    <a:pt x="489" y="72"/>
                    <a:pt x="477" y="60"/>
                    <a:pt x="453" y="36"/>
                  </a:cubicBezTo>
                  <a:cubicBezTo>
                    <a:pt x="418" y="24"/>
                    <a:pt x="370" y="12"/>
                    <a:pt x="334" y="12"/>
                  </a:cubicBezTo>
                  <a:cubicBezTo>
                    <a:pt x="310" y="12"/>
                    <a:pt x="287" y="12"/>
                    <a:pt x="2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26"/>
            <p:cNvSpPr/>
            <p:nvPr/>
          </p:nvSpPr>
          <p:spPr>
            <a:xfrm>
              <a:off x="2235975" y="2760000"/>
              <a:ext cx="10150" cy="8050"/>
            </a:xfrm>
            <a:custGeom>
              <a:avLst/>
              <a:gdLst/>
              <a:ahLst/>
              <a:cxnLst/>
              <a:rect l="l" t="t" r="r" b="b"/>
              <a:pathLst>
                <a:path w="406" h="322" extrusionOk="0">
                  <a:moveTo>
                    <a:pt x="203" y="0"/>
                  </a:moveTo>
                  <a:cubicBezTo>
                    <a:pt x="1" y="0"/>
                    <a:pt x="1" y="322"/>
                    <a:pt x="203" y="322"/>
                  </a:cubicBezTo>
                  <a:cubicBezTo>
                    <a:pt x="406" y="322"/>
                    <a:pt x="406" y="0"/>
                    <a:pt x="2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26"/>
            <p:cNvSpPr/>
            <p:nvPr/>
          </p:nvSpPr>
          <p:spPr>
            <a:xfrm>
              <a:off x="2238650" y="2711475"/>
              <a:ext cx="14325" cy="11050"/>
            </a:xfrm>
            <a:custGeom>
              <a:avLst/>
              <a:gdLst/>
              <a:ahLst/>
              <a:cxnLst/>
              <a:rect l="l" t="t" r="r" b="b"/>
              <a:pathLst>
                <a:path w="573" h="442" extrusionOk="0">
                  <a:moveTo>
                    <a:pt x="287" y="1"/>
                  </a:moveTo>
                  <a:cubicBezTo>
                    <a:pt x="1" y="1"/>
                    <a:pt x="1" y="441"/>
                    <a:pt x="287" y="441"/>
                  </a:cubicBezTo>
                  <a:cubicBezTo>
                    <a:pt x="572" y="441"/>
                    <a:pt x="572" y="1"/>
                    <a:pt x="2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26"/>
            <p:cNvSpPr/>
            <p:nvPr/>
          </p:nvSpPr>
          <p:spPr>
            <a:xfrm>
              <a:off x="2216625" y="2671000"/>
              <a:ext cx="17600" cy="13700"/>
            </a:xfrm>
            <a:custGeom>
              <a:avLst/>
              <a:gdLst/>
              <a:ahLst/>
              <a:cxnLst/>
              <a:rect l="l" t="t" r="r" b="b"/>
              <a:pathLst>
                <a:path w="704" h="548" extrusionOk="0">
                  <a:moveTo>
                    <a:pt x="358" y="0"/>
                  </a:moveTo>
                  <a:cubicBezTo>
                    <a:pt x="1" y="0"/>
                    <a:pt x="1" y="548"/>
                    <a:pt x="358" y="548"/>
                  </a:cubicBezTo>
                  <a:cubicBezTo>
                    <a:pt x="703" y="548"/>
                    <a:pt x="703" y="0"/>
                    <a:pt x="3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26"/>
            <p:cNvSpPr/>
            <p:nvPr/>
          </p:nvSpPr>
          <p:spPr>
            <a:xfrm>
              <a:off x="2199075" y="2721675"/>
              <a:ext cx="14000" cy="12675"/>
            </a:xfrm>
            <a:custGeom>
              <a:avLst/>
              <a:gdLst/>
              <a:ahLst/>
              <a:cxnLst/>
              <a:rect l="l" t="t" r="r" b="b"/>
              <a:pathLst>
                <a:path w="560" h="507" extrusionOk="0">
                  <a:moveTo>
                    <a:pt x="300" y="0"/>
                  </a:moveTo>
                  <a:cubicBezTo>
                    <a:pt x="277" y="0"/>
                    <a:pt x="256" y="3"/>
                    <a:pt x="239" y="9"/>
                  </a:cubicBezTo>
                  <a:cubicBezTo>
                    <a:pt x="227" y="9"/>
                    <a:pt x="215" y="9"/>
                    <a:pt x="203" y="21"/>
                  </a:cubicBezTo>
                  <a:lnTo>
                    <a:pt x="191" y="21"/>
                  </a:lnTo>
                  <a:cubicBezTo>
                    <a:pt x="155" y="21"/>
                    <a:pt x="119" y="57"/>
                    <a:pt x="84" y="81"/>
                  </a:cubicBezTo>
                  <a:cubicBezTo>
                    <a:pt x="84" y="81"/>
                    <a:pt x="72" y="93"/>
                    <a:pt x="72" y="93"/>
                  </a:cubicBezTo>
                  <a:cubicBezTo>
                    <a:pt x="48" y="104"/>
                    <a:pt x="36" y="140"/>
                    <a:pt x="24" y="164"/>
                  </a:cubicBezTo>
                  <a:cubicBezTo>
                    <a:pt x="12" y="188"/>
                    <a:pt x="0" y="224"/>
                    <a:pt x="12" y="247"/>
                  </a:cubicBezTo>
                  <a:cubicBezTo>
                    <a:pt x="12" y="271"/>
                    <a:pt x="12" y="295"/>
                    <a:pt x="12" y="319"/>
                  </a:cubicBezTo>
                  <a:cubicBezTo>
                    <a:pt x="24" y="354"/>
                    <a:pt x="48" y="390"/>
                    <a:pt x="72" y="414"/>
                  </a:cubicBezTo>
                  <a:cubicBezTo>
                    <a:pt x="72" y="426"/>
                    <a:pt x="84" y="426"/>
                    <a:pt x="84" y="426"/>
                  </a:cubicBezTo>
                  <a:cubicBezTo>
                    <a:pt x="96" y="438"/>
                    <a:pt x="119" y="450"/>
                    <a:pt x="131" y="462"/>
                  </a:cubicBezTo>
                  <a:cubicBezTo>
                    <a:pt x="155" y="474"/>
                    <a:pt x="167" y="485"/>
                    <a:pt x="191" y="485"/>
                  </a:cubicBezTo>
                  <a:cubicBezTo>
                    <a:pt x="203" y="485"/>
                    <a:pt x="203" y="497"/>
                    <a:pt x="203" y="497"/>
                  </a:cubicBezTo>
                  <a:lnTo>
                    <a:pt x="239" y="497"/>
                  </a:lnTo>
                  <a:cubicBezTo>
                    <a:pt x="256" y="503"/>
                    <a:pt x="277" y="506"/>
                    <a:pt x="300" y="506"/>
                  </a:cubicBezTo>
                  <a:cubicBezTo>
                    <a:pt x="322" y="506"/>
                    <a:pt x="346" y="503"/>
                    <a:pt x="369" y="497"/>
                  </a:cubicBezTo>
                  <a:cubicBezTo>
                    <a:pt x="417" y="485"/>
                    <a:pt x="453" y="462"/>
                    <a:pt x="477" y="438"/>
                  </a:cubicBezTo>
                  <a:cubicBezTo>
                    <a:pt x="500" y="414"/>
                    <a:pt x="512" y="402"/>
                    <a:pt x="524" y="378"/>
                  </a:cubicBezTo>
                  <a:cubicBezTo>
                    <a:pt x="548" y="343"/>
                    <a:pt x="560" y="295"/>
                    <a:pt x="560" y="259"/>
                  </a:cubicBezTo>
                  <a:cubicBezTo>
                    <a:pt x="560" y="224"/>
                    <a:pt x="548" y="188"/>
                    <a:pt x="536" y="152"/>
                  </a:cubicBezTo>
                  <a:cubicBezTo>
                    <a:pt x="524" y="128"/>
                    <a:pt x="500" y="93"/>
                    <a:pt x="477" y="69"/>
                  </a:cubicBezTo>
                  <a:cubicBezTo>
                    <a:pt x="453" y="45"/>
                    <a:pt x="417" y="21"/>
                    <a:pt x="369" y="9"/>
                  </a:cubicBezTo>
                  <a:cubicBezTo>
                    <a:pt x="346" y="3"/>
                    <a:pt x="322" y="0"/>
                    <a:pt x="3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26"/>
            <p:cNvSpPr/>
            <p:nvPr/>
          </p:nvSpPr>
          <p:spPr>
            <a:xfrm>
              <a:off x="2252650" y="2684100"/>
              <a:ext cx="20575" cy="15800"/>
            </a:xfrm>
            <a:custGeom>
              <a:avLst/>
              <a:gdLst/>
              <a:ahLst/>
              <a:cxnLst/>
              <a:rect l="l" t="t" r="r" b="b"/>
              <a:pathLst>
                <a:path w="823" h="632" extrusionOk="0">
                  <a:moveTo>
                    <a:pt x="417" y="0"/>
                  </a:moveTo>
                  <a:cubicBezTo>
                    <a:pt x="12" y="0"/>
                    <a:pt x="1" y="631"/>
                    <a:pt x="417" y="631"/>
                  </a:cubicBezTo>
                  <a:cubicBezTo>
                    <a:pt x="822" y="631"/>
                    <a:pt x="822" y="0"/>
                    <a:pt x="4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26"/>
            <p:cNvSpPr/>
            <p:nvPr/>
          </p:nvSpPr>
          <p:spPr>
            <a:xfrm>
              <a:off x="2323200" y="2758800"/>
              <a:ext cx="17575" cy="13425"/>
            </a:xfrm>
            <a:custGeom>
              <a:avLst/>
              <a:gdLst/>
              <a:ahLst/>
              <a:cxnLst/>
              <a:rect l="l" t="t" r="r" b="b"/>
              <a:pathLst>
                <a:path w="703" h="537" extrusionOk="0">
                  <a:moveTo>
                    <a:pt x="346" y="1"/>
                  </a:moveTo>
                  <a:cubicBezTo>
                    <a:pt x="0" y="1"/>
                    <a:pt x="0" y="536"/>
                    <a:pt x="346" y="536"/>
                  </a:cubicBezTo>
                  <a:cubicBezTo>
                    <a:pt x="691" y="536"/>
                    <a:pt x="703" y="1"/>
                    <a:pt x="3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26"/>
            <p:cNvSpPr/>
            <p:nvPr/>
          </p:nvSpPr>
          <p:spPr>
            <a:xfrm>
              <a:off x="2286000" y="2833800"/>
              <a:ext cx="13700" cy="10750"/>
            </a:xfrm>
            <a:custGeom>
              <a:avLst/>
              <a:gdLst/>
              <a:ahLst/>
              <a:cxnLst/>
              <a:rect l="l" t="t" r="r" b="b"/>
              <a:pathLst>
                <a:path w="548" h="430" extrusionOk="0">
                  <a:moveTo>
                    <a:pt x="274" y="1"/>
                  </a:moveTo>
                  <a:cubicBezTo>
                    <a:pt x="0" y="1"/>
                    <a:pt x="0" y="430"/>
                    <a:pt x="274" y="430"/>
                  </a:cubicBezTo>
                  <a:cubicBezTo>
                    <a:pt x="548" y="430"/>
                    <a:pt x="548" y="1"/>
                    <a:pt x="2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56" name="Google Shape;1056;p26"/>
          <p:cNvSpPr txBox="1">
            <a:spLocks noGrp="1"/>
          </p:cNvSpPr>
          <p:nvPr>
            <p:ph type="title"/>
          </p:nvPr>
        </p:nvSpPr>
        <p:spPr>
          <a:xfrm>
            <a:off x="713250" y="54865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3200"/>
              <a:buNone/>
              <a:defRPr b="0">
                <a:latin typeface="Chivo Black"/>
                <a:ea typeface="Chivo Black"/>
                <a:cs typeface="Chivo Black"/>
                <a:sym typeface="Chiv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3200"/>
              <a:buNone/>
              <a:defRPr>
                <a:solidFill>
                  <a:srgbClr val="64CF6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3200"/>
              <a:buNone/>
              <a:defRPr>
                <a:solidFill>
                  <a:srgbClr val="64CF6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3200"/>
              <a:buNone/>
              <a:defRPr>
                <a:solidFill>
                  <a:srgbClr val="64CF6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3200"/>
              <a:buNone/>
              <a:defRPr>
                <a:solidFill>
                  <a:srgbClr val="64CF6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3200"/>
              <a:buNone/>
              <a:defRPr>
                <a:solidFill>
                  <a:srgbClr val="64CF6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3200"/>
              <a:buNone/>
              <a:defRPr>
                <a:solidFill>
                  <a:srgbClr val="64CF6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3200"/>
              <a:buNone/>
              <a:defRPr>
                <a:solidFill>
                  <a:srgbClr val="64CF6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3200"/>
              <a:buNone/>
              <a:defRPr>
                <a:solidFill>
                  <a:srgbClr val="64CF64"/>
                </a:solidFill>
              </a:defRPr>
            </a:lvl9pPr>
          </a:lstStyle>
          <a:p>
            <a:endParaRPr/>
          </a:p>
        </p:txBody>
      </p:sp>
      <p:sp>
        <p:nvSpPr>
          <p:cNvPr id="1057" name="Google Shape;1057;p26"/>
          <p:cNvSpPr txBox="1">
            <a:spLocks noGrp="1"/>
          </p:cNvSpPr>
          <p:nvPr>
            <p:ph type="subTitle" idx="1"/>
          </p:nvPr>
        </p:nvSpPr>
        <p:spPr>
          <a:xfrm>
            <a:off x="3448650" y="2142700"/>
            <a:ext cx="4982100" cy="93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058" name="Google Shape;1058;p26"/>
          <p:cNvGrpSpPr/>
          <p:nvPr/>
        </p:nvGrpSpPr>
        <p:grpSpPr>
          <a:xfrm rot="6252431">
            <a:off x="4389295" y="3434273"/>
            <a:ext cx="1291348" cy="2050137"/>
            <a:chOff x="7367875" y="1269475"/>
            <a:chExt cx="1291501" cy="2050379"/>
          </a:xfrm>
        </p:grpSpPr>
        <p:sp>
          <p:nvSpPr>
            <p:cNvPr id="1059" name="Google Shape;1059;p26"/>
            <p:cNvSpPr/>
            <p:nvPr/>
          </p:nvSpPr>
          <p:spPr>
            <a:xfrm rot="10800000" flipH="1">
              <a:off x="7594242" y="1338923"/>
              <a:ext cx="73405" cy="57581"/>
            </a:xfrm>
            <a:custGeom>
              <a:avLst/>
              <a:gdLst/>
              <a:ahLst/>
              <a:cxnLst/>
              <a:rect l="l" t="t" r="r" b="b"/>
              <a:pathLst>
                <a:path w="668" h="524" extrusionOk="0">
                  <a:moveTo>
                    <a:pt x="334" y="0"/>
                  </a:moveTo>
                  <a:cubicBezTo>
                    <a:pt x="0" y="0"/>
                    <a:pt x="0" y="524"/>
                    <a:pt x="334" y="524"/>
                  </a:cubicBezTo>
                  <a:cubicBezTo>
                    <a:pt x="667" y="524"/>
                    <a:pt x="667" y="0"/>
                    <a:pt x="3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26"/>
            <p:cNvSpPr/>
            <p:nvPr/>
          </p:nvSpPr>
          <p:spPr>
            <a:xfrm rot="10800000" flipH="1">
              <a:off x="7663580" y="1558697"/>
              <a:ext cx="57691" cy="44614"/>
            </a:xfrm>
            <a:custGeom>
              <a:avLst/>
              <a:gdLst/>
              <a:ahLst/>
              <a:cxnLst/>
              <a:rect l="l" t="t" r="r" b="b"/>
              <a:pathLst>
                <a:path w="525" h="406" extrusionOk="0">
                  <a:moveTo>
                    <a:pt x="262" y="1"/>
                  </a:moveTo>
                  <a:cubicBezTo>
                    <a:pt x="0" y="1"/>
                    <a:pt x="0" y="406"/>
                    <a:pt x="262" y="406"/>
                  </a:cubicBezTo>
                  <a:cubicBezTo>
                    <a:pt x="524" y="406"/>
                    <a:pt x="524" y="1"/>
                    <a:pt x="2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26"/>
            <p:cNvSpPr/>
            <p:nvPr/>
          </p:nvSpPr>
          <p:spPr>
            <a:xfrm rot="10800000" flipH="1">
              <a:off x="7519629" y="1491996"/>
              <a:ext cx="70768" cy="53735"/>
            </a:xfrm>
            <a:custGeom>
              <a:avLst/>
              <a:gdLst/>
              <a:ahLst/>
              <a:cxnLst/>
              <a:rect l="l" t="t" r="r" b="b"/>
              <a:pathLst>
                <a:path w="644" h="489" extrusionOk="0">
                  <a:moveTo>
                    <a:pt x="322" y="1"/>
                  </a:moveTo>
                  <a:cubicBezTo>
                    <a:pt x="1" y="1"/>
                    <a:pt x="1" y="489"/>
                    <a:pt x="322" y="489"/>
                  </a:cubicBezTo>
                  <a:cubicBezTo>
                    <a:pt x="644" y="489"/>
                    <a:pt x="644" y="1"/>
                    <a:pt x="3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26"/>
            <p:cNvSpPr/>
            <p:nvPr/>
          </p:nvSpPr>
          <p:spPr>
            <a:xfrm rot="10800000" flipH="1">
              <a:off x="7765665" y="1448810"/>
              <a:ext cx="74614" cy="57691"/>
            </a:xfrm>
            <a:custGeom>
              <a:avLst/>
              <a:gdLst/>
              <a:ahLst/>
              <a:cxnLst/>
              <a:rect l="l" t="t" r="r" b="b"/>
              <a:pathLst>
                <a:path w="679" h="525" extrusionOk="0">
                  <a:moveTo>
                    <a:pt x="345" y="1"/>
                  </a:moveTo>
                  <a:cubicBezTo>
                    <a:pt x="0" y="1"/>
                    <a:pt x="0" y="525"/>
                    <a:pt x="345" y="525"/>
                  </a:cubicBezTo>
                  <a:cubicBezTo>
                    <a:pt x="679" y="525"/>
                    <a:pt x="679" y="1"/>
                    <a:pt x="3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26"/>
            <p:cNvSpPr/>
            <p:nvPr/>
          </p:nvSpPr>
          <p:spPr>
            <a:xfrm rot="10800000" flipH="1">
              <a:off x="7646548" y="1736604"/>
              <a:ext cx="78679" cy="60328"/>
            </a:xfrm>
            <a:custGeom>
              <a:avLst/>
              <a:gdLst/>
              <a:ahLst/>
              <a:cxnLst/>
              <a:rect l="l" t="t" r="r" b="b"/>
              <a:pathLst>
                <a:path w="716" h="549" extrusionOk="0">
                  <a:moveTo>
                    <a:pt x="358" y="1"/>
                  </a:moveTo>
                  <a:cubicBezTo>
                    <a:pt x="1" y="1"/>
                    <a:pt x="1" y="549"/>
                    <a:pt x="358" y="549"/>
                  </a:cubicBezTo>
                  <a:cubicBezTo>
                    <a:pt x="715" y="549"/>
                    <a:pt x="715" y="1"/>
                    <a:pt x="3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26"/>
            <p:cNvSpPr/>
            <p:nvPr/>
          </p:nvSpPr>
          <p:spPr>
            <a:xfrm rot="10800000" flipH="1">
              <a:off x="7553694" y="1705177"/>
              <a:ext cx="17142" cy="13187"/>
            </a:xfrm>
            <a:custGeom>
              <a:avLst/>
              <a:gdLst/>
              <a:ahLst/>
              <a:cxnLst/>
              <a:rect l="l" t="t" r="r" b="b"/>
              <a:pathLst>
                <a:path w="156" h="120" extrusionOk="0">
                  <a:moveTo>
                    <a:pt x="72" y="0"/>
                  </a:moveTo>
                  <a:cubicBezTo>
                    <a:pt x="0" y="0"/>
                    <a:pt x="0" y="119"/>
                    <a:pt x="72" y="119"/>
                  </a:cubicBezTo>
                  <a:cubicBezTo>
                    <a:pt x="155" y="119"/>
                    <a:pt x="155" y="0"/>
                    <a:pt x="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26"/>
            <p:cNvSpPr/>
            <p:nvPr/>
          </p:nvSpPr>
          <p:spPr>
            <a:xfrm rot="10800000" flipH="1">
              <a:off x="7807532" y="1682979"/>
              <a:ext cx="73295" cy="56372"/>
            </a:xfrm>
            <a:custGeom>
              <a:avLst/>
              <a:gdLst/>
              <a:ahLst/>
              <a:cxnLst/>
              <a:rect l="l" t="t" r="r" b="b"/>
              <a:pathLst>
                <a:path w="667" h="513" extrusionOk="0">
                  <a:moveTo>
                    <a:pt x="334" y="1"/>
                  </a:moveTo>
                  <a:cubicBezTo>
                    <a:pt x="0" y="1"/>
                    <a:pt x="0" y="513"/>
                    <a:pt x="334" y="513"/>
                  </a:cubicBezTo>
                  <a:cubicBezTo>
                    <a:pt x="667" y="513"/>
                    <a:pt x="667" y="1"/>
                    <a:pt x="3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26"/>
            <p:cNvSpPr/>
            <p:nvPr/>
          </p:nvSpPr>
          <p:spPr>
            <a:xfrm rot="10800000" flipH="1">
              <a:off x="7480399" y="1820338"/>
              <a:ext cx="108679" cy="85163"/>
            </a:xfrm>
            <a:custGeom>
              <a:avLst/>
              <a:gdLst/>
              <a:ahLst/>
              <a:cxnLst/>
              <a:rect l="l" t="t" r="r" b="b"/>
              <a:pathLst>
                <a:path w="989" h="775" extrusionOk="0">
                  <a:moveTo>
                    <a:pt x="489" y="1"/>
                  </a:moveTo>
                  <a:cubicBezTo>
                    <a:pt x="1" y="1"/>
                    <a:pt x="1" y="775"/>
                    <a:pt x="489" y="775"/>
                  </a:cubicBezTo>
                  <a:cubicBezTo>
                    <a:pt x="989" y="775"/>
                    <a:pt x="989" y="1"/>
                    <a:pt x="4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26"/>
            <p:cNvSpPr/>
            <p:nvPr/>
          </p:nvSpPr>
          <p:spPr>
            <a:xfrm rot="10800000" flipH="1">
              <a:off x="7747314" y="1936818"/>
              <a:ext cx="111316" cy="86372"/>
            </a:xfrm>
            <a:custGeom>
              <a:avLst/>
              <a:gdLst/>
              <a:ahLst/>
              <a:cxnLst/>
              <a:rect l="l" t="t" r="r" b="b"/>
              <a:pathLst>
                <a:path w="1013" h="786" extrusionOk="0">
                  <a:moveTo>
                    <a:pt x="512" y="0"/>
                  </a:moveTo>
                  <a:cubicBezTo>
                    <a:pt x="0" y="0"/>
                    <a:pt x="0" y="786"/>
                    <a:pt x="512" y="786"/>
                  </a:cubicBezTo>
                  <a:cubicBezTo>
                    <a:pt x="1013" y="786"/>
                    <a:pt x="1013" y="0"/>
                    <a:pt x="5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26"/>
            <p:cNvSpPr/>
            <p:nvPr/>
          </p:nvSpPr>
          <p:spPr>
            <a:xfrm rot="10800000" flipH="1">
              <a:off x="7411061" y="1673859"/>
              <a:ext cx="81207" cy="62856"/>
            </a:xfrm>
            <a:custGeom>
              <a:avLst/>
              <a:gdLst/>
              <a:ahLst/>
              <a:cxnLst/>
              <a:rect l="l" t="t" r="r" b="b"/>
              <a:pathLst>
                <a:path w="739" h="572" extrusionOk="0">
                  <a:moveTo>
                    <a:pt x="370" y="1"/>
                  </a:moveTo>
                  <a:cubicBezTo>
                    <a:pt x="1" y="1"/>
                    <a:pt x="1" y="572"/>
                    <a:pt x="370" y="572"/>
                  </a:cubicBezTo>
                  <a:cubicBezTo>
                    <a:pt x="739" y="572"/>
                    <a:pt x="739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26"/>
            <p:cNvSpPr/>
            <p:nvPr/>
          </p:nvSpPr>
          <p:spPr>
            <a:xfrm rot="10800000" flipH="1">
              <a:off x="7367875" y="1379472"/>
              <a:ext cx="57691" cy="44504"/>
            </a:xfrm>
            <a:custGeom>
              <a:avLst/>
              <a:gdLst/>
              <a:ahLst/>
              <a:cxnLst/>
              <a:rect l="l" t="t" r="r" b="b"/>
              <a:pathLst>
                <a:path w="525" h="405" extrusionOk="0">
                  <a:moveTo>
                    <a:pt x="263" y="0"/>
                  </a:moveTo>
                  <a:cubicBezTo>
                    <a:pt x="1" y="0"/>
                    <a:pt x="1" y="405"/>
                    <a:pt x="263" y="405"/>
                  </a:cubicBezTo>
                  <a:cubicBezTo>
                    <a:pt x="525" y="405"/>
                    <a:pt x="525" y="0"/>
                    <a:pt x="2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26"/>
            <p:cNvSpPr/>
            <p:nvPr/>
          </p:nvSpPr>
          <p:spPr>
            <a:xfrm rot="10800000" flipH="1">
              <a:off x="7844125" y="1545621"/>
              <a:ext cx="59010" cy="56372"/>
            </a:xfrm>
            <a:custGeom>
              <a:avLst/>
              <a:gdLst/>
              <a:ahLst/>
              <a:cxnLst/>
              <a:rect l="l" t="t" r="r" b="b"/>
              <a:pathLst>
                <a:path w="537" h="513" extrusionOk="0">
                  <a:moveTo>
                    <a:pt x="251" y="1"/>
                  </a:moveTo>
                  <a:cubicBezTo>
                    <a:pt x="203" y="1"/>
                    <a:pt x="167" y="13"/>
                    <a:pt x="120" y="37"/>
                  </a:cubicBezTo>
                  <a:cubicBezTo>
                    <a:pt x="84" y="60"/>
                    <a:pt x="60" y="84"/>
                    <a:pt x="36" y="132"/>
                  </a:cubicBezTo>
                  <a:cubicBezTo>
                    <a:pt x="12" y="168"/>
                    <a:pt x="1" y="215"/>
                    <a:pt x="1" y="251"/>
                  </a:cubicBezTo>
                  <a:cubicBezTo>
                    <a:pt x="1" y="298"/>
                    <a:pt x="12" y="346"/>
                    <a:pt x="36" y="382"/>
                  </a:cubicBezTo>
                  <a:cubicBezTo>
                    <a:pt x="60" y="418"/>
                    <a:pt x="84" y="453"/>
                    <a:pt x="120" y="477"/>
                  </a:cubicBezTo>
                  <a:cubicBezTo>
                    <a:pt x="167" y="501"/>
                    <a:pt x="203" y="513"/>
                    <a:pt x="251" y="513"/>
                  </a:cubicBezTo>
                  <a:cubicBezTo>
                    <a:pt x="298" y="513"/>
                    <a:pt x="334" y="501"/>
                    <a:pt x="382" y="477"/>
                  </a:cubicBezTo>
                  <a:cubicBezTo>
                    <a:pt x="393" y="465"/>
                    <a:pt x="417" y="453"/>
                    <a:pt x="429" y="453"/>
                  </a:cubicBezTo>
                  <a:cubicBezTo>
                    <a:pt x="465" y="429"/>
                    <a:pt x="489" y="406"/>
                    <a:pt x="513" y="370"/>
                  </a:cubicBezTo>
                  <a:cubicBezTo>
                    <a:pt x="524" y="334"/>
                    <a:pt x="536" y="298"/>
                    <a:pt x="536" y="263"/>
                  </a:cubicBezTo>
                  <a:cubicBezTo>
                    <a:pt x="536" y="215"/>
                    <a:pt x="524" y="179"/>
                    <a:pt x="513" y="144"/>
                  </a:cubicBezTo>
                  <a:cubicBezTo>
                    <a:pt x="489" y="108"/>
                    <a:pt x="465" y="84"/>
                    <a:pt x="429" y="60"/>
                  </a:cubicBezTo>
                  <a:cubicBezTo>
                    <a:pt x="417" y="48"/>
                    <a:pt x="393" y="48"/>
                    <a:pt x="382" y="37"/>
                  </a:cubicBezTo>
                  <a:cubicBezTo>
                    <a:pt x="334" y="13"/>
                    <a:pt x="298" y="1"/>
                    <a:pt x="2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26"/>
            <p:cNvSpPr/>
            <p:nvPr/>
          </p:nvSpPr>
          <p:spPr>
            <a:xfrm rot="10800000" flipH="1">
              <a:off x="7925221" y="1761438"/>
              <a:ext cx="85163" cy="65603"/>
            </a:xfrm>
            <a:custGeom>
              <a:avLst/>
              <a:gdLst/>
              <a:ahLst/>
              <a:cxnLst/>
              <a:rect l="l" t="t" r="r" b="b"/>
              <a:pathLst>
                <a:path w="775" h="597" extrusionOk="0">
                  <a:moveTo>
                    <a:pt x="394" y="1"/>
                  </a:moveTo>
                  <a:cubicBezTo>
                    <a:pt x="1" y="1"/>
                    <a:pt x="1" y="596"/>
                    <a:pt x="394" y="596"/>
                  </a:cubicBezTo>
                  <a:cubicBezTo>
                    <a:pt x="775" y="596"/>
                    <a:pt x="775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26"/>
            <p:cNvSpPr/>
            <p:nvPr/>
          </p:nvSpPr>
          <p:spPr>
            <a:xfrm rot="10800000" flipH="1">
              <a:off x="8045657" y="1425185"/>
              <a:ext cx="79888" cy="62966"/>
            </a:xfrm>
            <a:custGeom>
              <a:avLst/>
              <a:gdLst/>
              <a:ahLst/>
              <a:cxnLst/>
              <a:rect l="l" t="t" r="r" b="b"/>
              <a:pathLst>
                <a:path w="727" h="573" extrusionOk="0">
                  <a:moveTo>
                    <a:pt x="357" y="1"/>
                  </a:moveTo>
                  <a:cubicBezTo>
                    <a:pt x="0" y="1"/>
                    <a:pt x="0" y="572"/>
                    <a:pt x="357" y="572"/>
                  </a:cubicBezTo>
                  <a:cubicBezTo>
                    <a:pt x="726" y="572"/>
                    <a:pt x="726" y="1"/>
                    <a:pt x="3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26"/>
            <p:cNvSpPr/>
            <p:nvPr/>
          </p:nvSpPr>
          <p:spPr>
            <a:xfrm rot="10800000" flipH="1">
              <a:off x="7812697" y="1269475"/>
              <a:ext cx="76042" cy="59010"/>
            </a:xfrm>
            <a:custGeom>
              <a:avLst/>
              <a:gdLst/>
              <a:ahLst/>
              <a:cxnLst/>
              <a:rect l="l" t="t" r="r" b="b"/>
              <a:pathLst>
                <a:path w="692" h="537" extrusionOk="0">
                  <a:moveTo>
                    <a:pt x="346" y="0"/>
                  </a:moveTo>
                  <a:cubicBezTo>
                    <a:pt x="13" y="12"/>
                    <a:pt x="1" y="536"/>
                    <a:pt x="346" y="536"/>
                  </a:cubicBezTo>
                  <a:cubicBezTo>
                    <a:pt x="691" y="536"/>
                    <a:pt x="691" y="0"/>
                    <a:pt x="3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26"/>
            <p:cNvSpPr/>
            <p:nvPr/>
          </p:nvSpPr>
          <p:spPr>
            <a:xfrm rot="10800000" flipH="1">
              <a:off x="8001153" y="1573092"/>
              <a:ext cx="70768" cy="77251"/>
            </a:xfrm>
            <a:custGeom>
              <a:avLst/>
              <a:gdLst/>
              <a:ahLst/>
              <a:cxnLst/>
              <a:rect l="l" t="t" r="r" b="b"/>
              <a:pathLst>
                <a:path w="644" h="703" extrusionOk="0">
                  <a:moveTo>
                    <a:pt x="322" y="0"/>
                  </a:moveTo>
                  <a:cubicBezTo>
                    <a:pt x="298" y="12"/>
                    <a:pt x="262" y="12"/>
                    <a:pt x="238" y="12"/>
                  </a:cubicBezTo>
                  <a:cubicBezTo>
                    <a:pt x="191" y="36"/>
                    <a:pt x="143" y="60"/>
                    <a:pt x="107" y="96"/>
                  </a:cubicBezTo>
                  <a:cubicBezTo>
                    <a:pt x="84" y="119"/>
                    <a:pt x="72" y="143"/>
                    <a:pt x="48" y="167"/>
                  </a:cubicBezTo>
                  <a:cubicBezTo>
                    <a:pt x="24" y="215"/>
                    <a:pt x="12" y="262"/>
                    <a:pt x="12" y="322"/>
                  </a:cubicBezTo>
                  <a:cubicBezTo>
                    <a:pt x="12" y="346"/>
                    <a:pt x="12" y="358"/>
                    <a:pt x="0" y="381"/>
                  </a:cubicBezTo>
                  <a:cubicBezTo>
                    <a:pt x="0" y="429"/>
                    <a:pt x="12" y="465"/>
                    <a:pt x="36" y="500"/>
                  </a:cubicBezTo>
                  <a:cubicBezTo>
                    <a:pt x="48" y="548"/>
                    <a:pt x="72" y="584"/>
                    <a:pt x="96" y="608"/>
                  </a:cubicBezTo>
                  <a:cubicBezTo>
                    <a:pt x="131" y="643"/>
                    <a:pt x="167" y="667"/>
                    <a:pt x="203" y="679"/>
                  </a:cubicBezTo>
                  <a:cubicBezTo>
                    <a:pt x="238" y="691"/>
                    <a:pt x="286" y="703"/>
                    <a:pt x="322" y="703"/>
                  </a:cubicBezTo>
                  <a:cubicBezTo>
                    <a:pt x="357" y="703"/>
                    <a:pt x="381" y="691"/>
                    <a:pt x="417" y="691"/>
                  </a:cubicBezTo>
                  <a:cubicBezTo>
                    <a:pt x="465" y="679"/>
                    <a:pt x="512" y="643"/>
                    <a:pt x="548" y="608"/>
                  </a:cubicBezTo>
                  <a:cubicBezTo>
                    <a:pt x="572" y="584"/>
                    <a:pt x="584" y="572"/>
                    <a:pt x="608" y="548"/>
                  </a:cubicBezTo>
                  <a:cubicBezTo>
                    <a:pt x="631" y="488"/>
                    <a:pt x="643" y="441"/>
                    <a:pt x="643" y="381"/>
                  </a:cubicBezTo>
                  <a:cubicBezTo>
                    <a:pt x="643" y="358"/>
                    <a:pt x="643" y="346"/>
                    <a:pt x="643" y="322"/>
                  </a:cubicBezTo>
                  <a:cubicBezTo>
                    <a:pt x="643" y="274"/>
                    <a:pt x="631" y="238"/>
                    <a:pt x="619" y="203"/>
                  </a:cubicBezTo>
                  <a:cubicBezTo>
                    <a:pt x="596" y="155"/>
                    <a:pt x="584" y="119"/>
                    <a:pt x="548" y="96"/>
                  </a:cubicBezTo>
                  <a:cubicBezTo>
                    <a:pt x="524" y="60"/>
                    <a:pt x="488" y="48"/>
                    <a:pt x="453" y="36"/>
                  </a:cubicBezTo>
                  <a:cubicBezTo>
                    <a:pt x="405" y="12"/>
                    <a:pt x="369" y="0"/>
                    <a:pt x="3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26"/>
            <p:cNvSpPr/>
            <p:nvPr/>
          </p:nvSpPr>
          <p:spPr>
            <a:xfrm rot="10800000" flipH="1">
              <a:off x="8278507" y="1346726"/>
              <a:ext cx="53735" cy="41977"/>
            </a:xfrm>
            <a:custGeom>
              <a:avLst/>
              <a:gdLst/>
              <a:ahLst/>
              <a:cxnLst/>
              <a:rect l="l" t="t" r="r" b="b"/>
              <a:pathLst>
                <a:path w="489" h="382" extrusionOk="0">
                  <a:moveTo>
                    <a:pt x="250" y="1"/>
                  </a:moveTo>
                  <a:cubicBezTo>
                    <a:pt x="0" y="1"/>
                    <a:pt x="0" y="382"/>
                    <a:pt x="250" y="382"/>
                  </a:cubicBezTo>
                  <a:cubicBezTo>
                    <a:pt x="489" y="382"/>
                    <a:pt x="489" y="1"/>
                    <a:pt x="2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26"/>
            <p:cNvSpPr/>
            <p:nvPr/>
          </p:nvSpPr>
          <p:spPr>
            <a:xfrm rot="10800000" flipH="1">
              <a:off x="8163346" y="1571774"/>
              <a:ext cx="78679" cy="60218"/>
            </a:xfrm>
            <a:custGeom>
              <a:avLst/>
              <a:gdLst/>
              <a:ahLst/>
              <a:cxnLst/>
              <a:rect l="l" t="t" r="r" b="b"/>
              <a:pathLst>
                <a:path w="716" h="548" extrusionOk="0">
                  <a:moveTo>
                    <a:pt x="358" y="0"/>
                  </a:moveTo>
                  <a:cubicBezTo>
                    <a:pt x="1" y="0"/>
                    <a:pt x="1" y="548"/>
                    <a:pt x="358" y="548"/>
                  </a:cubicBezTo>
                  <a:cubicBezTo>
                    <a:pt x="715" y="548"/>
                    <a:pt x="715" y="0"/>
                    <a:pt x="3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26"/>
            <p:cNvSpPr/>
            <p:nvPr/>
          </p:nvSpPr>
          <p:spPr>
            <a:xfrm rot="10800000" flipH="1">
              <a:off x="8162027" y="1866161"/>
              <a:ext cx="81207" cy="62856"/>
            </a:xfrm>
            <a:custGeom>
              <a:avLst/>
              <a:gdLst/>
              <a:ahLst/>
              <a:cxnLst/>
              <a:rect l="l" t="t" r="r" b="b"/>
              <a:pathLst>
                <a:path w="739" h="572" extrusionOk="0">
                  <a:moveTo>
                    <a:pt x="370" y="0"/>
                  </a:moveTo>
                  <a:cubicBezTo>
                    <a:pt x="1" y="0"/>
                    <a:pt x="1" y="572"/>
                    <a:pt x="370" y="572"/>
                  </a:cubicBezTo>
                  <a:cubicBezTo>
                    <a:pt x="739" y="572"/>
                    <a:pt x="739" y="0"/>
                    <a:pt x="3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26"/>
            <p:cNvSpPr/>
            <p:nvPr/>
          </p:nvSpPr>
          <p:spPr>
            <a:xfrm rot="10800000" flipH="1">
              <a:off x="7885991" y="1892314"/>
              <a:ext cx="68130" cy="52416"/>
            </a:xfrm>
            <a:custGeom>
              <a:avLst/>
              <a:gdLst/>
              <a:ahLst/>
              <a:cxnLst/>
              <a:rect l="l" t="t" r="r" b="b"/>
              <a:pathLst>
                <a:path w="620" h="477" extrusionOk="0">
                  <a:moveTo>
                    <a:pt x="310" y="0"/>
                  </a:moveTo>
                  <a:cubicBezTo>
                    <a:pt x="1" y="0"/>
                    <a:pt x="1" y="477"/>
                    <a:pt x="310" y="477"/>
                  </a:cubicBezTo>
                  <a:cubicBezTo>
                    <a:pt x="620" y="477"/>
                    <a:pt x="620" y="0"/>
                    <a:pt x="31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26"/>
            <p:cNvSpPr/>
            <p:nvPr/>
          </p:nvSpPr>
          <p:spPr>
            <a:xfrm rot="10800000" flipH="1">
              <a:off x="8049503" y="2084616"/>
              <a:ext cx="85163" cy="65493"/>
            </a:xfrm>
            <a:custGeom>
              <a:avLst/>
              <a:gdLst/>
              <a:ahLst/>
              <a:cxnLst/>
              <a:rect l="l" t="t" r="r" b="b"/>
              <a:pathLst>
                <a:path w="775" h="596" extrusionOk="0">
                  <a:moveTo>
                    <a:pt x="394" y="0"/>
                  </a:moveTo>
                  <a:cubicBezTo>
                    <a:pt x="13" y="0"/>
                    <a:pt x="1" y="595"/>
                    <a:pt x="394" y="595"/>
                  </a:cubicBezTo>
                  <a:cubicBezTo>
                    <a:pt x="775" y="595"/>
                    <a:pt x="775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26"/>
            <p:cNvSpPr/>
            <p:nvPr/>
          </p:nvSpPr>
          <p:spPr>
            <a:xfrm rot="10800000" flipH="1">
              <a:off x="8086205" y="2301752"/>
              <a:ext cx="95602" cy="73405"/>
            </a:xfrm>
            <a:custGeom>
              <a:avLst/>
              <a:gdLst/>
              <a:ahLst/>
              <a:cxnLst/>
              <a:rect l="l" t="t" r="r" b="b"/>
              <a:pathLst>
                <a:path w="870" h="668" extrusionOk="0">
                  <a:moveTo>
                    <a:pt x="429" y="0"/>
                  </a:moveTo>
                  <a:cubicBezTo>
                    <a:pt x="0" y="0"/>
                    <a:pt x="0" y="667"/>
                    <a:pt x="429" y="667"/>
                  </a:cubicBezTo>
                  <a:cubicBezTo>
                    <a:pt x="869" y="667"/>
                    <a:pt x="869" y="0"/>
                    <a:pt x="4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26"/>
            <p:cNvSpPr/>
            <p:nvPr/>
          </p:nvSpPr>
          <p:spPr>
            <a:xfrm rot="10800000" flipH="1">
              <a:off x="7670174" y="2181426"/>
              <a:ext cx="86372" cy="65493"/>
            </a:xfrm>
            <a:custGeom>
              <a:avLst/>
              <a:gdLst/>
              <a:ahLst/>
              <a:cxnLst/>
              <a:rect l="l" t="t" r="r" b="b"/>
              <a:pathLst>
                <a:path w="786" h="596" extrusionOk="0">
                  <a:moveTo>
                    <a:pt x="393" y="0"/>
                  </a:moveTo>
                  <a:cubicBezTo>
                    <a:pt x="0" y="0"/>
                    <a:pt x="0" y="595"/>
                    <a:pt x="393" y="595"/>
                  </a:cubicBezTo>
                  <a:cubicBezTo>
                    <a:pt x="786" y="595"/>
                    <a:pt x="786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26"/>
            <p:cNvSpPr/>
            <p:nvPr/>
          </p:nvSpPr>
          <p:spPr>
            <a:xfrm rot="10800000" flipH="1">
              <a:off x="7484355" y="2085934"/>
              <a:ext cx="45933" cy="35494"/>
            </a:xfrm>
            <a:custGeom>
              <a:avLst/>
              <a:gdLst/>
              <a:ahLst/>
              <a:cxnLst/>
              <a:rect l="l" t="t" r="r" b="b"/>
              <a:pathLst>
                <a:path w="418" h="323" extrusionOk="0">
                  <a:moveTo>
                    <a:pt x="192" y="1"/>
                  </a:moveTo>
                  <a:cubicBezTo>
                    <a:pt x="0" y="1"/>
                    <a:pt x="4" y="323"/>
                    <a:pt x="203" y="323"/>
                  </a:cubicBezTo>
                  <a:cubicBezTo>
                    <a:pt x="417" y="323"/>
                    <a:pt x="417" y="1"/>
                    <a:pt x="203" y="1"/>
                  </a:cubicBezTo>
                  <a:cubicBezTo>
                    <a:pt x="199" y="1"/>
                    <a:pt x="196" y="1"/>
                    <a:pt x="1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26"/>
            <p:cNvSpPr/>
            <p:nvPr/>
          </p:nvSpPr>
          <p:spPr>
            <a:xfrm rot="10800000" flipH="1">
              <a:off x="7791818" y="2617127"/>
              <a:ext cx="64174" cy="48460"/>
            </a:xfrm>
            <a:custGeom>
              <a:avLst/>
              <a:gdLst/>
              <a:ahLst/>
              <a:cxnLst/>
              <a:rect l="l" t="t" r="r" b="b"/>
              <a:pathLst>
                <a:path w="584" h="441" extrusionOk="0">
                  <a:moveTo>
                    <a:pt x="286" y="0"/>
                  </a:moveTo>
                  <a:cubicBezTo>
                    <a:pt x="0" y="0"/>
                    <a:pt x="0" y="441"/>
                    <a:pt x="286" y="441"/>
                  </a:cubicBezTo>
                  <a:cubicBezTo>
                    <a:pt x="584" y="441"/>
                    <a:pt x="584" y="0"/>
                    <a:pt x="2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26"/>
            <p:cNvSpPr/>
            <p:nvPr/>
          </p:nvSpPr>
          <p:spPr>
            <a:xfrm rot="10800000" flipH="1">
              <a:off x="7484355" y="2516361"/>
              <a:ext cx="72086" cy="56372"/>
            </a:xfrm>
            <a:custGeom>
              <a:avLst/>
              <a:gdLst/>
              <a:ahLst/>
              <a:cxnLst/>
              <a:rect l="l" t="t" r="r" b="b"/>
              <a:pathLst>
                <a:path w="656" h="513" extrusionOk="0">
                  <a:moveTo>
                    <a:pt x="334" y="0"/>
                  </a:moveTo>
                  <a:cubicBezTo>
                    <a:pt x="0" y="0"/>
                    <a:pt x="0" y="512"/>
                    <a:pt x="334" y="512"/>
                  </a:cubicBezTo>
                  <a:cubicBezTo>
                    <a:pt x="655" y="512"/>
                    <a:pt x="655" y="0"/>
                    <a:pt x="3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26"/>
            <p:cNvSpPr/>
            <p:nvPr/>
          </p:nvSpPr>
          <p:spPr>
            <a:xfrm rot="10800000" flipH="1">
              <a:off x="7619076" y="2822506"/>
              <a:ext cx="65493" cy="72086"/>
            </a:xfrm>
            <a:custGeom>
              <a:avLst/>
              <a:gdLst/>
              <a:ahLst/>
              <a:cxnLst/>
              <a:rect l="l" t="t" r="r" b="b"/>
              <a:pathLst>
                <a:path w="596" h="656" extrusionOk="0">
                  <a:moveTo>
                    <a:pt x="298" y="0"/>
                  </a:moveTo>
                  <a:cubicBezTo>
                    <a:pt x="263" y="0"/>
                    <a:pt x="239" y="12"/>
                    <a:pt x="215" y="12"/>
                  </a:cubicBezTo>
                  <a:cubicBezTo>
                    <a:pt x="167" y="24"/>
                    <a:pt x="120" y="48"/>
                    <a:pt x="84" y="96"/>
                  </a:cubicBezTo>
                  <a:cubicBezTo>
                    <a:pt x="72" y="108"/>
                    <a:pt x="48" y="131"/>
                    <a:pt x="36" y="155"/>
                  </a:cubicBezTo>
                  <a:cubicBezTo>
                    <a:pt x="13" y="203"/>
                    <a:pt x="1" y="251"/>
                    <a:pt x="1" y="298"/>
                  </a:cubicBezTo>
                  <a:cubicBezTo>
                    <a:pt x="1" y="322"/>
                    <a:pt x="1" y="346"/>
                    <a:pt x="1" y="370"/>
                  </a:cubicBezTo>
                  <a:cubicBezTo>
                    <a:pt x="1" y="405"/>
                    <a:pt x="13" y="441"/>
                    <a:pt x="24" y="477"/>
                  </a:cubicBezTo>
                  <a:cubicBezTo>
                    <a:pt x="36" y="512"/>
                    <a:pt x="60" y="548"/>
                    <a:pt x="84" y="572"/>
                  </a:cubicBezTo>
                  <a:cubicBezTo>
                    <a:pt x="120" y="596"/>
                    <a:pt x="144" y="620"/>
                    <a:pt x="179" y="632"/>
                  </a:cubicBezTo>
                  <a:cubicBezTo>
                    <a:pt x="215" y="655"/>
                    <a:pt x="263" y="655"/>
                    <a:pt x="298" y="655"/>
                  </a:cubicBezTo>
                  <a:cubicBezTo>
                    <a:pt x="322" y="655"/>
                    <a:pt x="346" y="655"/>
                    <a:pt x="382" y="643"/>
                  </a:cubicBezTo>
                  <a:cubicBezTo>
                    <a:pt x="429" y="632"/>
                    <a:pt x="465" y="608"/>
                    <a:pt x="501" y="572"/>
                  </a:cubicBezTo>
                  <a:cubicBezTo>
                    <a:pt x="525" y="548"/>
                    <a:pt x="536" y="536"/>
                    <a:pt x="548" y="512"/>
                  </a:cubicBezTo>
                  <a:cubicBezTo>
                    <a:pt x="572" y="465"/>
                    <a:pt x="584" y="417"/>
                    <a:pt x="584" y="358"/>
                  </a:cubicBezTo>
                  <a:cubicBezTo>
                    <a:pt x="596" y="346"/>
                    <a:pt x="596" y="322"/>
                    <a:pt x="596" y="298"/>
                  </a:cubicBezTo>
                  <a:cubicBezTo>
                    <a:pt x="596" y="262"/>
                    <a:pt x="584" y="227"/>
                    <a:pt x="572" y="191"/>
                  </a:cubicBezTo>
                  <a:cubicBezTo>
                    <a:pt x="560" y="143"/>
                    <a:pt x="536" y="120"/>
                    <a:pt x="501" y="84"/>
                  </a:cubicBezTo>
                  <a:cubicBezTo>
                    <a:pt x="477" y="60"/>
                    <a:pt x="441" y="36"/>
                    <a:pt x="405" y="24"/>
                  </a:cubicBezTo>
                  <a:cubicBezTo>
                    <a:pt x="370" y="12"/>
                    <a:pt x="334" y="0"/>
                    <a:pt x="2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26"/>
            <p:cNvSpPr/>
            <p:nvPr/>
          </p:nvSpPr>
          <p:spPr>
            <a:xfrm rot="10800000" flipH="1">
              <a:off x="7435895" y="2839538"/>
              <a:ext cx="73405" cy="57691"/>
            </a:xfrm>
            <a:custGeom>
              <a:avLst/>
              <a:gdLst/>
              <a:ahLst/>
              <a:cxnLst/>
              <a:rect l="l" t="t" r="r" b="b"/>
              <a:pathLst>
                <a:path w="668" h="525" extrusionOk="0">
                  <a:moveTo>
                    <a:pt x="334" y="1"/>
                  </a:moveTo>
                  <a:cubicBezTo>
                    <a:pt x="1" y="1"/>
                    <a:pt x="1" y="525"/>
                    <a:pt x="334" y="525"/>
                  </a:cubicBezTo>
                  <a:cubicBezTo>
                    <a:pt x="668" y="525"/>
                    <a:pt x="668" y="1"/>
                    <a:pt x="3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26"/>
            <p:cNvSpPr/>
            <p:nvPr/>
          </p:nvSpPr>
          <p:spPr>
            <a:xfrm rot="10800000" flipH="1">
              <a:off x="7541936" y="3050191"/>
              <a:ext cx="81207" cy="62856"/>
            </a:xfrm>
            <a:custGeom>
              <a:avLst/>
              <a:gdLst/>
              <a:ahLst/>
              <a:cxnLst/>
              <a:rect l="l" t="t" r="r" b="b"/>
              <a:pathLst>
                <a:path w="739" h="572" extrusionOk="0">
                  <a:moveTo>
                    <a:pt x="369" y="0"/>
                  </a:moveTo>
                  <a:cubicBezTo>
                    <a:pt x="0" y="0"/>
                    <a:pt x="0" y="572"/>
                    <a:pt x="369" y="572"/>
                  </a:cubicBezTo>
                  <a:cubicBezTo>
                    <a:pt x="738" y="572"/>
                    <a:pt x="738" y="0"/>
                    <a:pt x="3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26"/>
            <p:cNvSpPr/>
            <p:nvPr/>
          </p:nvSpPr>
          <p:spPr>
            <a:xfrm rot="10800000" flipH="1">
              <a:off x="7496113" y="3269965"/>
              <a:ext cx="62856" cy="49889"/>
            </a:xfrm>
            <a:custGeom>
              <a:avLst/>
              <a:gdLst/>
              <a:ahLst/>
              <a:cxnLst/>
              <a:rect l="l" t="t" r="r" b="b"/>
              <a:pathLst>
                <a:path w="572" h="454" extrusionOk="0">
                  <a:moveTo>
                    <a:pt x="286" y="1"/>
                  </a:moveTo>
                  <a:cubicBezTo>
                    <a:pt x="0" y="1"/>
                    <a:pt x="0" y="453"/>
                    <a:pt x="286" y="453"/>
                  </a:cubicBezTo>
                  <a:cubicBezTo>
                    <a:pt x="572" y="453"/>
                    <a:pt x="572" y="1"/>
                    <a:pt x="2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26"/>
            <p:cNvSpPr/>
            <p:nvPr/>
          </p:nvSpPr>
          <p:spPr>
            <a:xfrm rot="10800000" flipH="1">
              <a:off x="7728963" y="2465373"/>
              <a:ext cx="78679" cy="61537"/>
            </a:xfrm>
            <a:custGeom>
              <a:avLst/>
              <a:gdLst/>
              <a:ahLst/>
              <a:cxnLst/>
              <a:rect l="l" t="t" r="r" b="b"/>
              <a:pathLst>
                <a:path w="716" h="560" extrusionOk="0">
                  <a:moveTo>
                    <a:pt x="358" y="0"/>
                  </a:moveTo>
                  <a:cubicBezTo>
                    <a:pt x="1" y="0"/>
                    <a:pt x="1" y="560"/>
                    <a:pt x="358" y="560"/>
                  </a:cubicBezTo>
                  <a:cubicBezTo>
                    <a:pt x="715" y="560"/>
                    <a:pt x="715" y="0"/>
                    <a:pt x="3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26"/>
            <p:cNvSpPr/>
            <p:nvPr/>
          </p:nvSpPr>
          <p:spPr>
            <a:xfrm rot="10800000" flipH="1">
              <a:off x="8571575" y="1430459"/>
              <a:ext cx="87800" cy="66812"/>
            </a:xfrm>
            <a:custGeom>
              <a:avLst/>
              <a:gdLst/>
              <a:ahLst/>
              <a:cxnLst/>
              <a:rect l="l" t="t" r="r" b="b"/>
              <a:pathLst>
                <a:path w="799" h="608" extrusionOk="0">
                  <a:moveTo>
                    <a:pt x="405" y="0"/>
                  </a:moveTo>
                  <a:cubicBezTo>
                    <a:pt x="0" y="0"/>
                    <a:pt x="0" y="608"/>
                    <a:pt x="405" y="608"/>
                  </a:cubicBezTo>
                  <a:cubicBezTo>
                    <a:pt x="798" y="608"/>
                    <a:pt x="798" y="0"/>
                    <a:pt x="4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23">
    <p:spTree>
      <p:nvGrpSpPr>
        <p:cNvPr id="1" name="Shape 1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6" name="Google Shape;1976;p52"/>
          <p:cNvPicPr preferRelativeResize="0"/>
          <p:nvPr/>
        </p:nvPicPr>
        <p:blipFill rotWithShape="1">
          <a:blip r:embed="rId2">
            <a:alphaModFix amt="71000"/>
          </a:blip>
          <a:srcRect l="31073" t="28763" r="39512" b="15069"/>
          <a:stretch/>
        </p:blipFill>
        <p:spPr>
          <a:xfrm>
            <a:off x="7096525" y="2715138"/>
            <a:ext cx="2689651" cy="2888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7" name="Google Shape;1977;p52"/>
          <p:cNvPicPr preferRelativeResize="0"/>
          <p:nvPr/>
        </p:nvPicPr>
        <p:blipFill rotWithShape="1">
          <a:blip r:embed="rId3">
            <a:alphaModFix amt="65000"/>
          </a:blip>
          <a:srcRect l="34546" t="34930" r="34246" b="45890"/>
          <a:stretch/>
        </p:blipFill>
        <p:spPr>
          <a:xfrm rot="10800000" flipH="1">
            <a:off x="-1291947" y="-152401"/>
            <a:ext cx="3085675" cy="1066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8" name="Google Shape;1978;p52"/>
          <p:cNvPicPr preferRelativeResize="0"/>
          <p:nvPr/>
        </p:nvPicPr>
        <p:blipFill rotWithShape="1">
          <a:blip r:embed="rId4">
            <a:alphaModFix/>
          </a:blip>
          <a:srcRect l="31205" t="21461" r="31680" b="26711"/>
          <a:stretch/>
        </p:blipFill>
        <p:spPr>
          <a:xfrm flipH="1">
            <a:off x="589177" y="-366639"/>
            <a:ext cx="2636198" cy="207067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79" name="Google Shape;1979;p52"/>
          <p:cNvGrpSpPr/>
          <p:nvPr/>
        </p:nvGrpSpPr>
        <p:grpSpPr>
          <a:xfrm rot="10800000" flipH="1">
            <a:off x="6606850" y="1699357"/>
            <a:ext cx="1218987" cy="3607406"/>
            <a:chOff x="2819688" y="916634"/>
            <a:chExt cx="1329321" cy="4449743"/>
          </a:xfrm>
        </p:grpSpPr>
        <p:sp>
          <p:nvSpPr>
            <p:cNvPr id="1980" name="Google Shape;1980;p52"/>
            <p:cNvSpPr/>
            <p:nvPr/>
          </p:nvSpPr>
          <p:spPr>
            <a:xfrm rot="10258010" flipH="1">
              <a:off x="3143616" y="944209"/>
              <a:ext cx="681465" cy="4180141"/>
            </a:xfrm>
            <a:custGeom>
              <a:avLst/>
              <a:gdLst/>
              <a:ahLst/>
              <a:cxnLst/>
              <a:rect l="l" t="t" r="r" b="b"/>
              <a:pathLst>
                <a:path w="5192" h="31848" extrusionOk="0">
                  <a:moveTo>
                    <a:pt x="881" y="31139"/>
                  </a:moveTo>
                  <a:lnTo>
                    <a:pt x="881" y="31139"/>
                  </a:lnTo>
                  <a:cubicBezTo>
                    <a:pt x="877" y="31320"/>
                    <a:pt x="874" y="31501"/>
                    <a:pt x="871" y="31682"/>
                  </a:cubicBezTo>
                  <a:lnTo>
                    <a:pt x="871" y="31682"/>
                  </a:lnTo>
                  <a:cubicBezTo>
                    <a:pt x="561" y="31671"/>
                    <a:pt x="288" y="31484"/>
                    <a:pt x="170" y="31195"/>
                  </a:cubicBezTo>
                  <a:lnTo>
                    <a:pt x="170" y="31195"/>
                  </a:lnTo>
                  <a:cubicBezTo>
                    <a:pt x="406" y="31172"/>
                    <a:pt x="643" y="31154"/>
                    <a:pt x="881" y="31139"/>
                  </a:cubicBezTo>
                  <a:close/>
                  <a:moveTo>
                    <a:pt x="1352" y="1"/>
                  </a:moveTo>
                  <a:cubicBezTo>
                    <a:pt x="1325" y="1"/>
                    <a:pt x="1298" y="16"/>
                    <a:pt x="1298" y="46"/>
                  </a:cubicBezTo>
                  <a:cubicBezTo>
                    <a:pt x="1322" y="4189"/>
                    <a:pt x="1310" y="8320"/>
                    <a:pt x="1275" y="12464"/>
                  </a:cubicBezTo>
                  <a:cubicBezTo>
                    <a:pt x="1227" y="16571"/>
                    <a:pt x="1156" y="20691"/>
                    <a:pt x="1048" y="24811"/>
                  </a:cubicBezTo>
                  <a:cubicBezTo>
                    <a:pt x="1006" y="26885"/>
                    <a:pt x="925" y="28959"/>
                    <a:pt x="883" y="31024"/>
                  </a:cubicBezTo>
                  <a:lnTo>
                    <a:pt x="883" y="31024"/>
                  </a:lnTo>
                  <a:cubicBezTo>
                    <a:pt x="613" y="31038"/>
                    <a:pt x="342" y="31054"/>
                    <a:pt x="72" y="31073"/>
                  </a:cubicBezTo>
                  <a:cubicBezTo>
                    <a:pt x="36" y="31085"/>
                    <a:pt x="1" y="31121"/>
                    <a:pt x="13" y="31157"/>
                  </a:cubicBezTo>
                  <a:cubicBezTo>
                    <a:pt x="129" y="31565"/>
                    <a:pt x="509" y="31847"/>
                    <a:pt x="927" y="31847"/>
                  </a:cubicBezTo>
                  <a:cubicBezTo>
                    <a:pt x="936" y="31847"/>
                    <a:pt x="944" y="31847"/>
                    <a:pt x="953" y="31847"/>
                  </a:cubicBezTo>
                  <a:cubicBezTo>
                    <a:pt x="1001" y="31847"/>
                    <a:pt x="1036" y="31811"/>
                    <a:pt x="1036" y="31764"/>
                  </a:cubicBezTo>
                  <a:cubicBezTo>
                    <a:pt x="1046" y="31552"/>
                    <a:pt x="1055" y="31340"/>
                    <a:pt x="1064" y="31129"/>
                  </a:cubicBezTo>
                  <a:lnTo>
                    <a:pt x="1064" y="31129"/>
                  </a:lnTo>
                  <a:cubicBezTo>
                    <a:pt x="1482" y="31106"/>
                    <a:pt x="1902" y="31096"/>
                    <a:pt x="2321" y="31096"/>
                  </a:cubicBezTo>
                  <a:cubicBezTo>
                    <a:pt x="3252" y="31096"/>
                    <a:pt x="4181" y="31148"/>
                    <a:pt x="5096" y="31240"/>
                  </a:cubicBezTo>
                  <a:cubicBezTo>
                    <a:pt x="5100" y="31240"/>
                    <a:pt x="5104" y="31241"/>
                    <a:pt x="5107" y="31241"/>
                  </a:cubicBezTo>
                  <a:cubicBezTo>
                    <a:pt x="5192" y="31241"/>
                    <a:pt x="5188" y="31109"/>
                    <a:pt x="5096" y="31109"/>
                  </a:cubicBezTo>
                  <a:cubicBezTo>
                    <a:pt x="4228" y="31022"/>
                    <a:pt x="3357" y="30984"/>
                    <a:pt x="2483" y="30984"/>
                  </a:cubicBezTo>
                  <a:cubicBezTo>
                    <a:pt x="2012" y="30984"/>
                    <a:pt x="1540" y="30995"/>
                    <a:pt x="1069" y="31016"/>
                  </a:cubicBezTo>
                  <a:lnTo>
                    <a:pt x="1069" y="31016"/>
                  </a:lnTo>
                  <a:cubicBezTo>
                    <a:pt x="1141" y="29203"/>
                    <a:pt x="1173" y="27382"/>
                    <a:pt x="1215" y="25561"/>
                  </a:cubicBezTo>
                  <a:cubicBezTo>
                    <a:pt x="1263" y="23489"/>
                    <a:pt x="1298" y="21429"/>
                    <a:pt x="1334" y="19357"/>
                  </a:cubicBezTo>
                  <a:cubicBezTo>
                    <a:pt x="1394" y="15238"/>
                    <a:pt x="1429" y="11130"/>
                    <a:pt x="1429" y="7011"/>
                  </a:cubicBezTo>
                  <a:cubicBezTo>
                    <a:pt x="1429" y="4689"/>
                    <a:pt x="1417" y="2367"/>
                    <a:pt x="1406" y="46"/>
                  </a:cubicBezTo>
                  <a:cubicBezTo>
                    <a:pt x="1406" y="16"/>
                    <a:pt x="1379" y="1"/>
                    <a:pt x="13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52"/>
            <p:cNvSpPr/>
            <p:nvPr/>
          </p:nvSpPr>
          <p:spPr>
            <a:xfrm rot="10061610" flipH="1">
              <a:off x="3303259" y="2895523"/>
              <a:ext cx="226277" cy="2475177"/>
            </a:xfrm>
            <a:custGeom>
              <a:avLst/>
              <a:gdLst/>
              <a:ahLst/>
              <a:cxnLst/>
              <a:rect l="l" t="t" r="r" b="b"/>
              <a:pathLst>
                <a:path w="1724" h="18858" extrusionOk="0">
                  <a:moveTo>
                    <a:pt x="1266" y="0"/>
                  </a:moveTo>
                  <a:cubicBezTo>
                    <a:pt x="1092" y="0"/>
                    <a:pt x="925" y="91"/>
                    <a:pt x="894" y="290"/>
                  </a:cubicBezTo>
                  <a:cubicBezTo>
                    <a:pt x="679" y="1492"/>
                    <a:pt x="572" y="2707"/>
                    <a:pt x="441" y="3909"/>
                  </a:cubicBezTo>
                  <a:cubicBezTo>
                    <a:pt x="322" y="5100"/>
                    <a:pt x="239" y="6302"/>
                    <a:pt x="156" y="7493"/>
                  </a:cubicBezTo>
                  <a:cubicBezTo>
                    <a:pt x="1" y="9886"/>
                    <a:pt x="60" y="12291"/>
                    <a:pt x="120" y="14684"/>
                  </a:cubicBezTo>
                  <a:cubicBezTo>
                    <a:pt x="156" y="16030"/>
                    <a:pt x="179" y="17387"/>
                    <a:pt x="239" y="18732"/>
                  </a:cubicBezTo>
                  <a:cubicBezTo>
                    <a:pt x="245" y="18816"/>
                    <a:pt x="313" y="18857"/>
                    <a:pt x="380" y="18857"/>
                  </a:cubicBezTo>
                  <a:cubicBezTo>
                    <a:pt x="447" y="18857"/>
                    <a:pt x="513" y="18816"/>
                    <a:pt x="513" y="18732"/>
                  </a:cubicBezTo>
                  <a:cubicBezTo>
                    <a:pt x="465" y="16327"/>
                    <a:pt x="513" y="13922"/>
                    <a:pt x="703" y="11529"/>
                  </a:cubicBezTo>
                  <a:cubicBezTo>
                    <a:pt x="894" y="9160"/>
                    <a:pt x="1048" y="6790"/>
                    <a:pt x="1275" y="4421"/>
                  </a:cubicBezTo>
                  <a:cubicBezTo>
                    <a:pt x="1406" y="3076"/>
                    <a:pt x="1584" y="1742"/>
                    <a:pt x="1703" y="409"/>
                  </a:cubicBezTo>
                  <a:cubicBezTo>
                    <a:pt x="1723" y="148"/>
                    <a:pt x="1489" y="0"/>
                    <a:pt x="12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82" name="Google Shape;1982;p52"/>
          <p:cNvGrpSpPr/>
          <p:nvPr/>
        </p:nvGrpSpPr>
        <p:grpSpPr>
          <a:xfrm rot="-3404441" flipH="1">
            <a:off x="2091423" y="-248966"/>
            <a:ext cx="1291196" cy="2049896"/>
            <a:chOff x="7367875" y="1269475"/>
            <a:chExt cx="1291501" cy="2050379"/>
          </a:xfrm>
        </p:grpSpPr>
        <p:sp>
          <p:nvSpPr>
            <p:cNvPr id="1983" name="Google Shape;1983;p52"/>
            <p:cNvSpPr/>
            <p:nvPr/>
          </p:nvSpPr>
          <p:spPr>
            <a:xfrm rot="10800000" flipH="1">
              <a:off x="7594242" y="1338923"/>
              <a:ext cx="73405" cy="57581"/>
            </a:xfrm>
            <a:custGeom>
              <a:avLst/>
              <a:gdLst/>
              <a:ahLst/>
              <a:cxnLst/>
              <a:rect l="l" t="t" r="r" b="b"/>
              <a:pathLst>
                <a:path w="668" h="524" extrusionOk="0">
                  <a:moveTo>
                    <a:pt x="334" y="0"/>
                  </a:moveTo>
                  <a:cubicBezTo>
                    <a:pt x="0" y="0"/>
                    <a:pt x="0" y="524"/>
                    <a:pt x="334" y="524"/>
                  </a:cubicBezTo>
                  <a:cubicBezTo>
                    <a:pt x="667" y="524"/>
                    <a:pt x="667" y="0"/>
                    <a:pt x="3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52"/>
            <p:cNvSpPr/>
            <p:nvPr/>
          </p:nvSpPr>
          <p:spPr>
            <a:xfrm rot="10800000" flipH="1">
              <a:off x="7663580" y="1558697"/>
              <a:ext cx="57691" cy="44614"/>
            </a:xfrm>
            <a:custGeom>
              <a:avLst/>
              <a:gdLst/>
              <a:ahLst/>
              <a:cxnLst/>
              <a:rect l="l" t="t" r="r" b="b"/>
              <a:pathLst>
                <a:path w="525" h="406" extrusionOk="0">
                  <a:moveTo>
                    <a:pt x="262" y="1"/>
                  </a:moveTo>
                  <a:cubicBezTo>
                    <a:pt x="0" y="1"/>
                    <a:pt x="0" y="406"/>
                    <a:pt x="262" y="406"/>
                  </a:cubicBezTo>
                  <a:cubicBezTo>
                    <a:pt x="524" y="406"/>
                    <a:pt x="524" y="1"/>
                    <a:pt x="2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52"/>
            <p:cNvSpPr/>
            <p:nvPr/>
          </p:nvSpPr>
          <p:spPr>
            <a:xfrm rot="10800000" flipH="1">
              <a:off x="7519629" y="1491996"/>
              <a:ext cx="70768" cy="53735"/>
            </a:xfrm>
            <a:custGeom>
              <a:avLst/>
              <a:gdLst/>
              <a:ahLst/>
              <a:cxnLst/>
              <a:rect l="l" t="t" r="r" b="b"/>
              <a:pathLst>
                <a:path w="644" h="489" extrusionOk="0">
                  <a:moveTo>
                    <a:pt x="322" y="1"/>
                  </a:moveTo>
                  <a:cubicBezTo>
                    <a:pt x="1" y="1"/>
                    <a:pt x="1" y="489"/>
                    <a:pt x="322" y="489"/>
                  </a:cubicBezTo>
                  <a:cubicBezTo>
                    <a:pt x="644" y="489"/>
                    <a:pt x="644" y="1"/>
                    <a:pt x="3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52"/>
            <p:cNvSpPr/>
            <p:nvPr/>
          </p:nvSpPr>
          <p:spPr>
            <a:xfrm rot="10800000" flipH="1">
              <a:off x="7765665" y="1448810"/>
              <a:ext cx="74614" cy="57691"/>
            </a:xfrm>
            <a:custGeom>
              <a:avLst/>
              <a:gdLst/>
              <a:ahLst/>
              <a:cxnLst/>
              <a:rect l="l" t="t" r="r" b="b"/>
              <a:pathLst>
                <a:path w="679" h="525" extrusionOk="0">
                  <a:moveTo>
                    <a:pt x="345" y="1"/>
                  </a:moveTo>
                  <a:cubicBezTo>
                    <a:pt x="0" y="1"/>
                    <a:pt x="0" y="525"/>
                    <a:pt x="345" y="525"/>
                  </a:cubicBezTo>
                  <a:cubicBezTo>
                    <a:pt x="679" y="525"/>
                    <a:pt x="679" y="1"/>
                    <a:pt x="3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52"/>
            <p:cNvSpPr/>
            <p:nvPr/>
          </p:nvSpPr>
          <p:spPr>
            <a:xfrm rot="10800000" flipH="1">
              <a:off x="7646548" y="1736604"/>
              <a:ext cx="78679" cy="60328"/>
            </a:xfrm>
            <a:custGeom>
              <a:avLst/>
              <a:gdLst/>
              <a:ahLst/>
              <a:cxnLst/>
              <a:rect l="l" t="t" r="r" b="b"/>
              <a:pathLst>
                <a:path w="716" h="549" extrusionOk="0">
                  <a:moveTo>
                    <a:pt x="358" y="1"/>
                  </a:moveTo>
                  <a:cubicBezTo>
                    <a:pt x="1" y="1"/>
                    <a:pt x="1" y="549"/>
                    <a:pt x="358" y="549"/>
                  </a:cubicBezTo>
                  <a:cubicBezTo>
                    <a:pt x="715" y="549"/>
                    <a:pt x="715" y="1"/>
                    <a:pt x="3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52"/>
            <p:cNvSpPr/>
            <p:nvPr/>
          </p:nvSpPr>
          <p:spPr>
            <a:xfrm rot="10800000" flipH="1">
              <a:off x="7553694" y="1705177"/>
              <a:ext cx="17142" cy="13187"/>
            </a:xfrm>
            <a:custGeom>
              <a:avLst/>
              <a:gdLst/>
              <a:ahLst/>
              <a:cxnLst/>
              <a:rect l="l" t="t" r="r" b="b"/>
              <a:pathLst>
                <a:path w="156" h="120" extrusionOk="0">
                  <a:moveTo>
                    <a:pt x="72" y="0"/>
                  </a:moveTo>
                  <a:cubicBezTo>
                    <a:pt x="0" y="0"/>
                    <a:pt x="0" y="119"/>
                    <a:pt x="72" y="119"/>
                  </a:cubicBezTo>
                  <a:cubicBezTo>
                    <a:pt x="155" y="119"/>
                    <a:pt x="155" y="0"/>
                    <a:pt x="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52"/>
            <p:cNvSpPr/>
            <p:nvPr/>
          </p:nvSpPr>
          <p:spPr>
            <a:xfrm rot="10800000" flipH="1">
              <a:off x="7807532" y="1682979"/>
              <a:ext cx="73295" cy="56372"/>
            </a:xfrm>
            <a:custGeom>
              <a:avLst/>
              <a:gdLst/>
              <a:ahLst/>
              <a:cxnLst/>
              <a:rect l="l" t="t" r="r" b="b"/>
              <a:pathLst>
                <a:path w="667" h="513" extrusionOk="0">
                  <a:moveTo>
                    <a:pt x="334" y="1"/>
                  </a:moveTo>
                  <a:cubicBezTo>
                    <a:pt x="0" y="1"/>
                    <a:pt x="0" y="513"/>
                    <a:pt x="334" y="513"/>
                  </a:cubicBezTo>
                  <a:cubicBezTo>
                    <a:pt x="667" y="513"/>
                    <a:pt x="667" y="1"/>
                    <a:pt x="3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52"/>
            <p:cNvSpPr/>
            <p:nvPr/>
          </p:nvSpPr>
          <p:spPr>
            <a:xfrm rot="10800000" flipH="1">
              <a:off x="7480399" y="1820338"/>
              <a:ext cx="108679" cy="85163"/>
            </a:xfrm>
            <a:custGeom>
              <a:avLst/>
              <a:gdLst/>
              <a:ahLst/>
              <a:cxnLst/>
              <a:rect l="l" t="t" r="r" b="b"/>
              <a:pathLst>
                <a:path w="989" h="775" extrusionOk="0">
                  <a:moveTo>
                    <a:pt x="489" y="1"/>
                  </a:moveTo>
                  <a:cubicBezTo>
                    <a:pt x="1" y="1"/>
                    <a:pt x="1" y="775"/>
                    <a:pt x="489" y="775"/>
                  </a:cubicBezTo>
                  <a:cubicBezTo>
                    <a:pt x="989" y="775"/>
                    <a:pt x="989" y="1"/>
                    <a:pt x="4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52"/>
            <p:cNvSpPr/>
            <p:nvPr/>
          </p:nvSpPr>
          <p:spPr>
            <a:xfrm rot="10800000" flipH="1">
              <a:off x="7747314" y="1936818"/>
              <a:ext cx="111316" cy="86372"/>
            </a:xfrm>
            <a:custGeom>
              <a:avLst/>
              <a:gdLst/>
              <a:ahLst/>
              <a:cxnLst/>
              <a:rect l="l" t="t" r="r" b="b"/>
              <a:pathLst>
                <a:path w="1013" h="786" extrusionOk="0">
                  <a:moveTo>
                    <a:pt x="512" y="0"/>
                  </a:moveTo>
                  <a:cubicBezTo>
                    <a:pt x="0" y="0"/>
                    <a:pt x="0" y="786"/>
                    <a:pt x="512" y="786"/>
                  </a:cubicBezTo>
                  <a:cubicBezTo>
                    <a:pt x="1013" y="786"/>
                    <a:pt x="1013" y="0"/>
                    <a:pt x="5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52"/>
            <p:cNvSpPr/>
            <p:nvPr/>
          </p:nvSpPr>
          <p:spPr>
            <a:xfrm rot="10800000" flipH="1">
              <a:off x="7411061" y="1673859"/>
              <a:ext cx="81207" cy="62856"/>
            </a:xfrm>
            <a:custGeom>
              <a:avLst/>
              <a:gdLst/>
              <a:ahLst/>
              <a:cxnLst/>
              <a:rect l="l" t="t" r="r" b="b"/>
              <a:pathLst>
                <a:path w="739" h="572" extrusionOk="0">
                  <a:moveTo>
                    <a:pt x="370" y="1"/>
                  </a:moveTo>
                  <a:cubicBezTo>
                    <a:pt x="1" y="1"/>
                    <a:pt x="1" y="572"/>
                    <a:pt x="370" y="572"/>
                  </a:cubicBezTo>
                  <a:cubicBezTo>
                    <a:pt x="739" y="572"/>
                    <a:pt x="739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52"/>
            <p:cNvSpPr/>
            <p:nvPr/>
          </p:nvSpPr>
          <p:spPr>
            <a:xfrm rot="10800000" flipH="1">
              <a:off x="7367875" y="1379472"/>
              <a:ext cx="57691" cy="44504"/>
            </a:xfrm>
            <a:custGeom>
              <a:avLst/>
              <a:gdLst/>
              <a:ahLst/>
              <a:cxnLst/>
              <a:rect l="l" t="t" r="r" b="b"/>
              <a:pathLst>
                <a:path w="525" h="405" extrusionOk="0">
                  <a:moveTo>
                    <a:pt x="263" y="0"/>
                  </a:moveTo>
                  <a:cubicBezTo>
                    <a:pt x="1" y="0"/>
                    <a:pt x="1" y="405"/>
                    <a:pt x="263" y="405"/>
                  </a:cubicBezTo>
                  <a:cubicBezTo>
                    <a:pt x="525" y="405"/>
                    <a:pt x="525" y="0"/>
                    <a:pt x="2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52"/>
            <p:cNvSpPr/>
            <p:nvPr/>
          </p:nvSpPr>
          <p:spPr>
            <a:xfrm rot="10800000" flipH="1">
              <a:off x="7844125" y="1545621"/>
              <a:ext cx="59010" cy="56372"/>
            </a:xfrm>
            <a:custGeom>
              <a:avLst/>
              <a:gdLst/>
              <a:ahLst/>
              <a:cxnLst/>
              <a:rect l="l" t="t" r="r" b="b"/>
              <a:pathLst>
                <a:path w="537" h="513" extrusionOk="0">
                  <a:moveTo>
                    <a:pt x="251" y="1"/>
                  </a:moveTo>
                  <a:cubicBezTo>
                    <a:pt x="203" y="1"/>
                    <a:pt x="167" y="13"/>
                    <a:pt x="120" y="37"/>
                  </a:cubicBezTo>
                  <a:cubicBezTo>
                    <a:pt x="84" y="60"/>
                    <a:pt x="60" y="84"/>
                    <a:pt x="36" y="132"/>
                  </a:cubicBezTo>
                  <a:cubicBezTo>
                    <a:pt x="12" y="168"/>
                    <a:pt x="1" y="215"/>
                    <a:pt x="1" y="251"/>
                  </a:cubicBezTo>
                  <a:cubicBezTo>
                    <a:pt x="1" y="298"/>
                    <a:pt x="12" y="346"/>
                    <a:pt x="36" y="382"/>
                  </a:cubicBezTo>
                  <a:cubicBezTo>
                    <a:pt x="60" y="418"/>
                    <a:pt x="84" y="453"/>
                    <a:pt x="120" y="477"/>
                  </a:cubicBezTo>
                  <a:cubicBezTo>
                    <a:pt x="167" y="501"/>
                    <a:pt x="203" y="513"/>
                    <a:pt x="251" y="513"/>
                  </a:cubicBezTo>
                  <a:cubicBezTo>
                    <a:pt x="298" y="513"/>
                    <a:pt x="334" y="501"/>
                    <a:pt x="382" y="477"/>
                  </a:cubicBezTo>
                  <a:cubicBezTo>
                    <a:pt x="393" y="465"/>
                    <a:pt x="417" y="453"/>
                    <a:pt x="429" y="453"/>
                  </a:cubicBezTo>
                  <a:cubicBezTo>
                    <a:pt x="465" y="429"/>
                    <a:pt x="489" y="406"/>
                    <a:pt x="513" y="370"/>
                  </a:cubicBezTo>
                  <a:cubicBezTo>
                    <a:pt x="524" y="334"/>
                    <a:pt x="536" y="298"/>
                    <a:pt x="536" y="263"/>
                  </a:cubicBezTo>
                  <a:cubicBezTo>
                    <a:pt x="536" y="215"/>
                    <a:pt x="524" y="179"/>
                    <a:pt x="513" y="144"/>
                  </a:cubicBezTo>
                  <a:cubicBezTo>
                    <a:pt x="489" y="108"/>
                    <a:pt x="465" y="84"/>
                    <a:pt x="429" y="60"/>
                  </a:cubicBezTo>
                  <a:cubicBezTo>
                    <a:pt x="417" y="48"/>
                    <a:pt x="393" y="48"/>
                    <a:pt x="382" y="37"/>
                  </a:cubicBezTo>
                  <a:cubicBezTo>
                    <a:pt x="334" y="13"/>
                    <a:pt x="298" y="1"/>
                    <a:pt x="2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52"/>
            <p:cNvSpPr/>
            <p:nvPr/>
          </p:nvSpPr>
          <p:spPr>
            <a:xfrm rot="10800000" flipH="1">
              <a:off x="7925221" y="1761438"/>
              <a:ext cx="85163" cy="65603"/>
            </a:xfrm>
            <a:custGeom>
              <a:avLst/>
              <a:gdLst/>
              <a:ahLst/>
              <a:cxnLst/>
              <a:rect l="l" t="t" r="r" b="b"/>
              <a:pathLst>
                <a:path w="775" h="597" extrusionOk="0">
                  <a:moveTo>
                    <a:pt x="394" y="1"/>
                  </a:moveTo>
                  <a:cubicBezTo>
                    <a:pt x="1" y="1"/>
                    <a:pt x="1" y="596"/>
                    <a:pt x="394" y="596"/>
                  </a:cubicBezTo>
                  <a:cubicBezTo>
                    <a:pt x="775" y="596"/>
                    <a:pt x="775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52"/>
            <p:cNvSpPr/>
            <p:nvPr/>
          </p:nvSpPr>
          <p:spPr>
            <a:xfrm rot="10800000" flipH="1">
              <a:off x="8045657" y="1425185"/>
              <a:ext cx="79888" cy="62966"/>
            </a:xfrm>
            <a:custGeom>
              <a:avLst/>
              <a:gdLst/>
              <a:ahLst/>
              <a:cxnLst/>
              <a:rect l="l" t="t" r="r" b="b"/>
              <a:pathLst>
                <a:path w="727" h="573" extrusionOk="0">
                  <a:moveTo>
                    <a:pt x="357" y="1"/>
                  </a:moveTo>
                  <a:cubicBezTo>
                    <a:pt x="0" y="1"/>
                    <a:pt x="0" y="572"/>
                    <a:pt x="357" y="572"/>
                  </a:cubicBezTo>
                  <a:cubicBezTo>
                    <a:pt x="726" y="572"/>
                    <a:pt x="726" y="1"/>
                    <a:pt x="3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52"/>
            <p:cNvSpPr/>
            <p:nvPr/>
          </p:nvSpPr>
          <p:spPr>
            <a:xfrm rot="10800000" flipH="1">
              <a:off x="7812697" y="1269475"/>
              <a:ext cx="76042" cy="59010"/>
            </a:xfrm>
            <a:custGeom>
              <a:avLst/>
              <a:gdLst/>
              <a:ahLst/>
              <a:cxnLst/>
              <a:rect l="l" t="t" r="r" b="b"/>
              <a:pathLst>
                <a:path w="692" h="537" extrusionOk="0">
                  <a:moveTo>
                    <a:pt x="346" y="0"/>
                  </a:moveTo>
                  <a:cubicBezTo>
                    <a:pt x="13" y="12"/>
                    <a:pt x="1" y="536"/>
                    <a:pt x="346" y="536"/>
                  </a:cubicBezTo>
                  <a:cubicBezTo>
                    <a:pt x="691" y="536"/>
                    <a:pt x="691" y="0"/>
                    <a:pt x="3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52"/>
            <p:cNvSpPr/>
            <p:nvPr/>
          </p:nvSpPr>
          <p:spPr>
            <a:xfrm rot="10800000" flipH="1">
              <a:off x="8001153" y="1573092"/>
              <a:ext cx="70768" cy="77251"/>
            </a:xfrm>
            <a:custGeom>
              <a:avLst/>
              <a:gdLst/>
              <a:ahLst/>
              <a:cxnLst/>
              <a:rect l="l" t="t" r="r" b="b"/>
              <a:pathLst>
                <a:path w="644" h="703" extrusionOk="0">
                  <a:moveTo>
                    <a:pt x="322" y="0"/>
                  </a:moveTo>
                  <a:cubicBezTo>
                    <a:pt x="298" y="12"/>
                    <a:pt x="262" y="12"/>
                    <a:pt x="238" y="12"/>
                  </a:cubicBezTo>
                  <a:cubicBezTo>
                    <a:pt x="191" y="36"/>
                    <a:pt x="143" y="60"/>
                    <a:pt x="107" y="96"/>
                  </a:cubicBezTo>
                  <a:cubicBezTo>
                    <a:pt x="84" y="119"/>
                    <a:pt x="72" y="143"/>
                    <a:pt x="48" y="167"/>
                  </a:cubicBezTo>
                  <a:cubicBezTo>
                    <a:pt x="24" y="215"/>
                    <a:pt x="12" y="262"/>
                    <a:pt x="12" y="322"/>
                  </a:cubicBezTo>
                  <a:cubicBezTo>
                    <a:pt x="12" y="346"/>
                    <a:pt x="12" y="358"/>
                    <a:pt x="0" y="381"/>
                  </a:cubicBezTo>
                  <a:cubicBezTo>
                    <a:pt x="0" y="429"/>
                    <a:pt x="12" y="465"/>
                    <a:pt x="36" y="500"/>
                  </a:cubicBezTo>
                  <a:cubicBezTo>
                    <a:pt x="48" y="548"/>
                    <a:pt x="72" y="584"/>
                    <a:pt x="96" y="608"/>
                  </a:cubicBezTo>
                  <a:cubicBezTo>
                    <a:pt x="131" y="643"/>
                    <a:pt x="167" y="667"/>
                    <a:pt x="203" y="679"/>
                  </a:cubicBezTo>
                  <a:cubicBezTo>
                    <a:pt x="238" y="691"/>
                    <a:pt x="286" y="703"/>
                    <a:pt x="322" y="703"/>
                  </a:cubicBezTo>
                  <a:cubicBezTo>
                    <a:pt x="357" y="703"/>
                    <a:pt x="381" y="691"/>
                    <a:pt x="417" y="691"/>
                  </a:cubicBezTo>
                  <a:cubicBezTo>
                    <a:pt x="465" y="679"/>
                    <a:pt x="512" y="643"/>
                    <a:pt x="548" y="608"/>
                  </a:cubicBezTo>
                  <a:cubicBezTo>
                    <a:pt x="572" y="584"/>
                    <a:pt x="584" y="572"/>
                    <a:pt x="608" y="548"/>
                  </a:cubicBezTo>
                  <a:cubicBezTo>
                    <a:pt x="631" y="488"/>
                    <a:pt x="643" y="441"/>
                    <a:pt x="643" y="381"/>
                  </a:cubicBezTo>
                  <a:cubicBezTo>
                    <a:pt x="643" y="358"/>
                    <a:pt x="643" y="346"/>
                    <a:pt x="643" y="322"/>
                  </a:cubicBezTo>
                  <a:cubicBezTo>
                    <a:pt x="643" y="274"/>
                    <a:pt x="631" y="238"/>
                    <a:pt x="619" y="203"/>
                  </a:cubicBezTo>
                  <a:cubicBezTo>
                    <a:pt x="596" y="155"/>
                    <a:pt x="584" y="119"/>
                    <a:pt x="548" y="96"/>
                  </a:cubicBezTo>
                  <a:cubicBezTo>
                    <a:pt x="524" y="60"/>
                    <a:pt x="488" y="48"/>
                    <a:pt x="453" y="36"/>
                  </a:cubicBezTo>
                  <a:cubicBezTo>
                    <a:pt x="405" y="12"/>
                    <a:pt x="369" y="0"/>
                    <a:pt x="3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52"/>
            <p:cNvSpPr/>
            <p:nvPr/>
          </p:nvSpPr>
          <p:spPr>
            <a:xfrm rot="10800000" flipH="1">
              <a:off x="8278507" y="1346726"/>
              <a:ext cx="53735" cy="41977"/>
            </a:xfrm>
            <a:custGeom>
              <a:avLst/>
              <a:gdLst/>
              <a:ahLst/>
              <a:cxnLst/>
              <a:rect l="l" t="t" r="r" b="b"/>
              <a:pathLst>
                <a:path w="489" h="382" extrusionOk="0">
                  <a:moveTo>
                    <a:pt x="250" y="1"/>
                  </a:moveTo>
                  <a:cubicBezTo>
                    <a:pt x="0" y="1"/>
                    <a:pt x="0" y="382"/>
                    <a:pt x="250" y="382"/>
                  </a:cubicBezTo>
                  <a:cubicBezTo>
                    <a:pt x="489" y="382"/>
                    <a:pt x="489" y="1"/>
                    <a:pt x="2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52"/>
            <p:cNvSpPr/>
            <p:nvPr/>
          </p:nvSpPr>
          <p:spPr>
            <a:xfrm rot="10800000" flipH="1">
              <a:off x="8163346" y="1571774"/>
              <a:ext cx="78679" cy="60218"/>
            </a:xfrm>
            <a:custGeom>
              <a:avLst/>
              <a:gdLst/>
              <a:ahLst/>
              <a:cxnLst/>
              <a:rect l="l" t="t" r="r" b="b"/>
              <a:pathLst>
                <a:path w="716" h="548" extrusionOk="0">
                  <a:moveTo>
                    <a:pt x="358" y="0"/>
                  </a:moveTo>
                  <a:cubicBezTo>
                    <a:pt x="1" y="0"/>
                    <a:pt x="1" y="548"/>
                    <a:pt x="358" y="548"/>
                  </a:cubicBezTo>
                  <a:cubicBezTo>
                    <a:pt x="715" y="548"/>
                    <a:pt x="715" y="0"/>
                    <a:pt x="3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52"/>
            <p:cNvSpPr/>
            <p:nvPr/>
          </p:nvSpPr>
          <p:spPr>
            <a:xfrm rot="10800000" flipH="1">
              <a:off x="8162027" y="1866161"/>
              <a:ext cx="81207" cy="62856"/>
            </a:xfrm>
            <a:custGeom>
              <a:avLst/>
              <a:gdLst/>
              <a:ahLst/>
              <a:cxnLst/>
              <a:rect l="l" t="t" r="r" b="b"/>
              <a:pathLst>
                <a:path w="739" h="572" extrusionOk="0">
                  <a:moveTo>
                    <a:pt x="370" y="0"/>
                  </a:moveTo>
                  <a:cubicBezTo>
                    <a:pt x="1" y="0"/>
                    <a:pt x="1" y="572"/>
                    <a:pt x="370" y="572"/>
                  </a:cubicBezTo>
                  <a:cubicBezTo>
                    <a:pt x="739" y="572"/>
                    <a:pt x="739" y="0"/>
                    <a:pt x="3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52"/>
            <p:cNvSpPr/>
            <p:nvPr/>
          </p:nvSpPr>
          <p:spPr>
            <a:xfrm rot="10800000" flipH="1">
              <a:off x="7885991" y="1892314"/>
              <a:ext cx="68130" cy="52416"/>
            </a:xfrm>
            <a:custGeom>
              <a:avLst/>
              <a:gdLst/>
              <a:ahLst/>
              <a:cxnLst/>
              <a:rect l="l" t="t" r="r" b="b"/>
              <a:pathLst>
                <a:path w="620" h="477" extrusionOk="0">
                  <a:moveTo>
                    <a:pt x="310" y="0"/>
                  </a:moveTo>
                  <a:cubicBezTo>
                    <a:pt x="1" y="0"/>
                    <a:pt x="1" y="477"/>
                    <a:pt x="310" y="477"/>
                  </a:cubicBezTo>
                  <a:cubicBezTo>
                    <a:pt x="620" y="477"/>
                    <a:pt x="620" y="0"/>
                    <a:pt x="31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52"/>
            <p:cNvSpPr/>
            <p:nvPr/>
          </p:nvSpPr>
          <p:spPr>
            <a:xfrm rot="10800000" flipH="1">
              <a:off x="8049503" y="2084616"/>
              <a:ext cx="85163" cy="65493"/>
            </a:xfrm>
            <a:custGeom>
              <a:avLst/>
              <a:gdLst/>
              <a:ahLst/>
              <a:cxnLst/>
              <a:rect l="l" t="t" r="r" b="b"/>
              <a:pathLst>
                <a:path w="775" h="596" extrusionOk="0">
                  <a:moveTo>
                    <a:pt x="394" y="0"/>
                  </a:moveTo>
                  <a:cubicBezTo>
                    <a:pt x="13" y="0"/>
                    <a:pt x="1" y="595"/>
                    <a:pt x="394" y="595"/>
                  </a:cubicBezTo>
                  <a:cubicBezTo>
                    <a:pt x="775" y="595"/>
                    <a:pt x="775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52"/>
            <p:cNvSpPr/>
            <p:nvPr/>
          </p:nvSpPr>
          <p:spPr>
            <a:xfrm rot="10800000" flipH="1">
              <a:off x="8086205" y="2301752"/>
              <a:ext cx="95602" cy="73405"/>
            </a:xfrm>
            <a:custGeom>
              <a:avLst/>
              <a:gdLst/>
              <a:ahLst/>
              <a:cxnLst/>
              <a:rect l="l" t="t" r="r" b="b"/>
              <a:pathLst>
                <a:path w="870" h="668" extrusionOk="0">
                  <a:moveTo>
                    <a:pt x="429" y="0"/>
                  </a:moveTo>
                  <a:cubicBezTo>
                    <a:pt x="0" y="0"/>
                    <a:pt x="0" y="667"/>
                    <a:pt x="429" y="667"/>
                  </a:cubicBezTo>
                  <a:cubicBezTo>
                    <a:pt x="869" y="667"/>
                    <a:pt x="869" y="0"/>
                    <a:pt x="4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52"/>
            <p:cNvSpPr/>
            <p:nvPr/>
          </p:nvSpPr>
          <p:spPr>
            <a:xfrm rot="10800000" flipH="1">
              <a:off x="7670174" y="2181426"/>
              <a:ext cx="86372" cy="65493"/>
            </a:xfrm>
            <a:custGeom>
              <a:avLst/>
              <a:gdLst/>
              <a:ahLst/>
              <a:cxnLst/>
              <a:rect l="l" t="t" r="r" b="b"/>
              <a:pathLst>
                <a:path w="786" h="596" extrusionOk="0">
                  <a:moveTo>
                    <a:pt x="393" y="0"/>
                  </a:moveTo>
                  <a:cubicBezTo>
                    <a:pt x="0" y="0"/>
                    <a:pt x="0" y="595"/>
                    <a:pt x="393" y="595"/>
                  </a:cubicBezTo>
                  <a:cubicBezTo>
                    <a:pt x="786" y="595"/>
                    <a:pt x="786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52"/>
            <p:cNvSpPr/>
            <p:nvPr/>
          </p:nvSpPr>
          <p:spPr>
            <a:xfrm rot="10800000" flipH="1">
              <a:off x="7484355" y="2085934"/>
              <a:ext cx="45933" cy="35494"/>
            </a:xfrm>
            <a:custGeom>
              <a:avLst/>
              <a:gdLst/>
              <a:ahLst/>
              <a:cxnLst/>
              <a:rect l="l" t="t" r="r" b="b"/>
              <a:pathLst>
                <a:path w="418" h="323" extrusionOk="0">
                  <a:moveTo>
                    <a:pt x="192" y="1"/>
                  </a:moveTo>
                  <a:cubicBezTo>
                    <a:pt x="0" y="1"/>
                    <a:pt x="4" y="323"/>
                    <a:pt x="203" y="323"/>
                  </a:cubicBezTo>
                  <a:cubicBezTo>
                    <a:pt x="417" y="323"/>
                    <a:pt x="417" y="1"/>
                    <a:pt x="203" y="1"/>
                  </a:cubicBezTo>
                  <a:cubicBezTo>
                    <a:pt x="199" y="1"/>
                    <a:pt x="196" y="1"/>
                    <a:pt x="1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52"/>
            <p:cNvSpPr/>
            <p:nvPr/>
          </p:nvSpPr>
          <p:spPr>
            <a:xfrm rot="10800000" flipH="1">
              <a:off x="7791818" y="2617127"/>
              <a:ext cx="64174" cy="48460"/>
            </a:xfrm>
            <a:custGeom>
              <a:avLst/>
              <a:gdLst/>
              <a:ahLst/>
              <a:cxnLst/>
              <a:rect l="l" t="t" r="r" b="b"/>
              <a:pathLst>
                <a:path w="584" h="441" extrusionOk="0">
                  <a:moveTo>
                    <a:pt x="286" y="0"/>
                  </a:moveTo>
                  <a:cubicBezTo>
                    <a:pt x="0" y="0"/>
                    <a:pt x="0" y="441"/>
                    <a:pt x="286" y="441"/>
                  </a:cubicBezTo>
                  <a:cubicBezTo>
                    <a:pt x="584" y="441"/>
                    <a:pt x="584" y="0"/>
                    <a:pt x="2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52"/>
            <p:cNvSpPr/>
            <p:nvPr/>
          </p:nvSpPr>
          <p:spPr>
            <a:xfrm rot="10800000" flipH="1">
              <a:off x="7484355" y="2516361"/>
              <a:ext cx="72086" cy="56372"/>
            </a:xfrm>
            <a:custGeom>
              <a:avLst/>
              <a:gdLst/>
              <a:ahLst/>
              <a:cxnLst/>
              <a:rect l="l" t="t" r="r" b="b"/>
              <a:pathLst>
                <a:path w="656" h="513" extrusionOk="0">
                  <a:moveTo>
                    <a:pt x="334" y="0"/>
                  </a:moveTo>
                  <a:cubicBezTo>
                    <a:pt x="0" y="0"/>
                    <a:pt x="0" y="512"/>
                    <a:pt x="334" y="512"/>
                  </a:cubicBezTo>
                  <a:cubicBezTo>
                    <a:pt x="655" y="512"/>
                    <a:pt x="655" y="0"/>
                    <a:pt x="3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52"/>
            <p:cNvSpPr/>
            <p:nvPr/>
          </p:nvSpPr>
          <p:spPr>
            <a:xfrm rot="10800000" flipH="1">
              <a:off x="7619076" y="2822506"/>
              <a:ext cx="65493" cy="72086"/>
            </a:xfrm>
            <a:custGeom>
              <a:avLst/>
              <a:gdLst/>
              <a:ahLst/>
              <a:cxnLst/>
              <a:rect l="l" t="t" r="r" b="b"/>
              <a:pathLst>
                <a:path w="596" h="656" extrusionOk="0">
                  <a:moveTo>
                    <a:pt x="298" y="0"/>
                  </a:moveTo>
                  <a:cubicBezTo>
                    <a:pt x="263" y="0"/>
                    <a:pt x="239" y="12"/>
                    <a:pt x="215" y="12"/>
                  </a:cubicBezTo>
                  <a:cubicBezTo>
                    <a:pt x="167" y="24"/>
                    <a:pt x="120" y="48"/>
                    <a:pt x="84" y="96"/>
                  </a:cubicBezTo>
                  <a:cubicBezTo>
                    <a:pt x="72" y="108"/>
                    <a:pt x="48" y="131"/>
                    <a:pt x="36" y="155"/>
                  </a:cubicBezTo>
                  <a:cubicBezTo>
                    <a:pt x="13" y="203"/>
                    <a:pt x="1" y="251"/>
                    <a:pt x="1" y="298"/>
                  </a:cubicBezTo>
                  <a:cubicBezTo>
                    <a:pt x="1" y="322"/>
                    <a:pt x="1" y="346"/>
                    <a:pt x="1" y="370"/>
                  </a:cubicBezTo>
                  <a:cubicBezTo>
                    <a:pt x="1" y="405"/>
                    <a:pt x="13" y="441"/>
                    <a:pt x="24" y="477"/>
                  </a:cubicBezTo>
                  <a:cubicBezTo>
                    <a:pt x="36" y="512"/>
                    <a:pt x="60" y="548"/>
                    <a:pt x="84" y="572"/>
                  </a:cubicBezTo>
                  <a:cubicBezTo>
                    <a:pt x="120" y="596"/>
                    <a:pt x="144" y="620"/>
                    <a:pt x="179" y="632"/>
                  </a:cubicBezTo>
                  <a:cubicBezTo>
                    <a:pt x="215" y="655"/>
                    <a:pt x="263" y="655"/>
                    <a:pt x="298" y="655"/>
                  </a:cubicBezTo>
                  <a:cubicBezTo>
                    <a:pt x="322" y="655"/>
                    <a:pt x="346" y="655"/>
                    <a:pt x="382" y="643"/>
                  </a:cubicBezTo>
                  <a:cubicBezTo>
                    <a:pt x="429" y="632"/>
                    <a:pt x="465" y="608"/>
                    <a:pt x="501" y="572"/>
                  </a:cubicBezTo>
                  <a:cubicBezTo>
                    <a:pt x="525" y="548"/>
                    <a:pt x="536" y="536"/>
                    <a:pt x="548" y="512"/>
                  </a:cubicBezTo>
                  <a:cubicBezTo>
                    <a:pt x="572" y="465"/>
                    <a:pt x="584" y="417"/>
                    <a:pt x="584" y="358"/>
                  </a:cubicBezTo>
                  <a:cubicBezTo>
                    <a:pt x="596" y="346"/>
                    <a:pt x="596" y="322"/>
                    <a:pt x="596" y="298"/>
                  </a:cubicBezTo>
                  <a:cubicBezTo>
                    <a:pt x="596" y="262"/>
                    <a:pt x="584" y="227"/>
                    <a:pt x="572" y="191"/>
                  </a:cubicBezTo>
                  <a:cubicBezTo>
                    <a:pt x="560" y="143"/>
                    <a:pt x="536" y="120"/>
                    <a:pt x="501" y="84"/>
                  </a:cubicBezTo>
                  <a:cubicBezTo>
                    <a:pt x="477" y="60"/>
                    <a:pt x="441" y="36"/>
                    <a:pt x="405" y="24"/>
                  </a:cubicBezTo>
                  <a:cubicBezTo>
                    <a:pt x="370" y="12"/>
                    <a:pt x="334" y="0"/>
                    <a:pt x="2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52"/>
            <p:cNvSpPr/>
            <p:nvPr/>
          </p:nvSpPr>
          <p:spPr>
            <a:xfrm rot="10800000" flipH="1">
              <a:off x="7435895" y="2839538"/>
              <a:ext cx="73405" cy="57691"/>
            </a:xfrm>
            <a:custGeom>
              <a:avLst/>
              <a:gdLst/>
              <a:ahLst/>
              <a:cxnLst/>
              <a:rect l="l" t="t" r="r" b="b"/>
              <a:pathLst>
                <a:path w="668" h="525" extrusionOk="0">
                  <a:moveTo>
                    <a:pt x="334" y="1"/>
                  </a:moveTo>
                  <a:cubicBezTo>
                    <a:pt x="1" y="1"/>
                    <a:pt x="1" y="525"/>
                    <a:pt x="334" y="525"/>
                  </a:cubicBezTo>
                  <a:cubicBezTo>
                    <a:pt x="668" y="525"/>
                    <a:pt x="668" y="1"/>
                    <a:pt x="3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52"/>
            <p:cNvSpPr/>
            <p:nvPr/>
          </p:nvSpPr>
          <p:spPr>
            <a:xfrm rot="10800000" flipH="1">
              <a:off x="7541936" y="3050191"/>
              <a:ext cx="81207" cy="62856"/>
            </a:xfrm>
            <a:custGeom>
              <a:avLst/>
              <a:gdLst/>
              <a:ahLst/>
              <a:cxnLst/>
              <a:rect l="l" t="t" r="r" b="b"/>
              <a:pathLst>
                <a:path w="739" h="572" extrusionOk="0">
                  <a:moveTo>
                    <a:pt x="369" y="0"/>
                  </a:moveTo>
                  <a:cubicBezTo>
                    <a:pt x="0" y="0"/>
                    <a:pt x="0" y="572"/>
                    <a:pt x="369" y="572"/>
                  </a:cubicBezTo>
                  <a:cubicBezTo>
                    <a:pt x="738" y="572"/>
                    <a:pt x="738" y="0"/>
                    <a:pt x="3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52"/>
            <p:cNvSpPr/>
            <p:nvPr/>
          </p:nvSpPr>
          <p:spPr>
            <a:xfrm rot="10800000" flipH="1">
              <a:off x="7496113" y="3269965"/>
              <a:ext cx="62856" cy="49889"/>
            </a:xfrm>
            <a:custGeom>
              <a:avLst/>
              <a:gdLst/>
              <a:ahLst/>
              <a:cxnLst/>
              <a:rect l="l" t="t" r="r" b="b"/>
              <a:pathLst>
                <a:path w="572" h="454" extrusionOk="0">
                  <a:moveTo>
                    <a:pt x="286" y="1"/>
                  </a:moveTo>
                  <a:cubicBezTo>
                    <a:pt x="0" y="1"/>
                    <a:pt x="0" y="453"/>
                    <a:pt x="286" y="453"/>
                  </a:cubicBezTo>
                  <a:cubicBezTo>
                    <a:pt x="572" y="453"/>
                    <a:pt x="572" y="1"/>
                    <a:pt x="2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52"/>
            <p:cNvSpPr/>
            <p:nvPr/>
          </p:nvSpPr>
          <p:spPr>
            <a:xfrm rot="10800000" flipH="1">
              <a:off x="7728963" y="2465373"/>
              <a:ext cx="78679" cy="61537"/>
            </a:xfrm>
            <a:custGeom>
              <a:avLst/>
              <a:gdLst/>
              <a:ahLst/>
              <a:cxnLst/>
              <a:rect l="l" t="t" r="r" b="b"/>
              <a:pathLst>
                <a:path w="716" h="560" extrusionOk="0">
                  <a:moveTo>
                    <a:pt x="358" y="0"/>
                  </a:moveTo>
                  <a:cubicBezTo>
                    <a:pt x="1" y="0"/>
                    <a:pt x="1" y="560"/>
                    <a:pt x="358" y="560"/>
                  </a:cubicBezTo>
                  <a:cubicBezTo>
                    <a:pt x="715" y="560"/>
                    <a:pt x="715" y="0"/>
                    <a:pt x="3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52"/>
            <p:cNvSpPr/>
            <p:nvPr/>
          </p:nvSpPr>
          <p:spPr>
            <a:xfrm rot="10800000" flipH="1">
              <a:off x="8571575" y="1430459"/>
              <a:ext cx="87800" cy="66812"/>
            </a:xfrm>
            <a:custGeom>
              <a:avLst/>
              <a:gdLst/>
              <a:ahLst/>
              <a:cxnLst/>
              <a:rect l="l" t="t" r="r" b="b"/>
              <a:pathLst>
                <a:path w="799" h="608" extrusionOk="0">
                  <a:moveTo>
                    <a:pt x="405" y="0"/>
                  </a:moveTo>
                  <a:cubicBezTo>
                    <a:pt x="0" y="0"/>
                    <a:pt x="0" y="608"/>
                    <a:pt x="405" y="608"/>
                  </a:cubicBezTo>
                  <a:cubicBezTo>
                    <a:pt x="798" y="608"/>
                    <a:pt x="798" y="0"/>
                    <a:pt x="4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15" name="Google Shape;2015;p52"/>
          <p:cNvGrpSpPr/>
          <p:nvPr/>
        </p:nvGrpSpPr>
        <p:grpSpPr>
          <a:xfrm rot="7318586" flipH="1">
            <a:off x="7535991" y="2429019"/>
            <a:ext cx="805482" cy="989515"/>
            <a:chOff x="2199075" y="2670475"/>
            <a:chExt cx="141700" cy="174075"/>
          </a:xfrm>
        </p:grpSpPr>
        <p:sp>
          <p:nvSpPr>
            <p:cNvPr id="2016" name="Google Shape;2016;p52"/>
            <p:cNvSpPr/>
            <p:nvPr/>
          </p:nvSpPr>
          <p:spPr>
            <a:xfrm>
              <a:off x="2291650" y="2670475"/>
              <a:ext cx="16100" cy="14750"/>
            </a:xfrm>
            <a:custGeom>
              <a:avLst/>
              <a:gdLst/>
              <a:ahLst/>
              <a:cxnLst/>
              <a:rect l="l" t="t" r="r" b="b"/>
              <a:pathLst>
                <a:path w="644" h="590" extrusionOk="0">
                  <a:moveTo>
                    <a:pt x="296" y="0"/>
                  </a:moveTo>
                  <a:cubicBezTo>
                    <a:pt x="271" y="0"/>
                    <a:pt x="244" y="3"/>
                    <a:pt x="215" y="9"/>
                  </a:cubicBezTo>
                  <a:cubicBezTo>
                    <a:pt x="167" y="21"/>
                    <a:pt x="119" y="45"/>
                    <a:pt x="84" y="81"/>
                  </a:cubicBezTo>
                  <a:cubicBezTo>
                    <a:pt x="72" y="105"/>
                    <a:pt x="60" y="128"/>
                    <a:pt x="36" y="140"/>
                  </a:cubicBezTo>
                  <a:cubicBezTo>
                    <a:pt x="12" y="188"/>
                    <a:pt x="0" y="247"/>
                    <a:pt x="0" y="295"/>
                  </a:cubicBezTo>
                  <a:cubicBezTo>
                    <a:pt x="0" y="331"/>
                    <a:pt x="12" y="378"/>
                    <a:pt x="24" y="414"/>
                  </a:cubicBezTo>
                  <a:cubicBezTo>
                    <a:pt x="36" y="450"/>
                    <a:pt x="60" y="474"/>
                    <a:pt x="84" y="509"/>
                  </a:cubicBezTo>
                  <a:cubicBezTo>
                    <a:pt x="119" y="545"/>
                    <a:pt x="167" y="569"/>
                    <a:pt x="215" y="581"/>
                  </a:cubicBezTo>
                  <a:cubicBezTo>
                    <a:pt x="244" y="587"/>
                    <a:pt x="271" y="590"/>
                    <a:pt x="296" y="590"/>
                  </a:cubicBezTo>
                  <a:cubicBezTo>
                    <a:pt x="322" y="590"/>
                    <a:pt x="346" y="587"/>
                    <a:pt x="369" y="581"/>
                  </a:cubicBezTo>
                  <a:lnTo>
                    <a:pt x="381" y="581"/>
                  </a:lnTo>
                  <a:cubicBezTo>
                    <a:pt x="385" y="581"/>
                    <a:pt x="387" y="580"/>
                    <a:pt x="389" y="578"/>
                  </a:cubicBezTo>
                  <a:lnTo>
                    <a:pt x="389" y="578"/>
                  </a:lnTo>
                  <a:cubicBezTo>
                    <a:pt x="418" y="574"/>
                    <a:pt x="447" y="566"/>
                    <a:pt x="465" y="557"/>
                  </a:cubicBezTo>
                  <a:cubicBezTo>
                    <a:pt x="500" y="545"/>
                    <a:pt x="536" y="521"/>
                    <a:pt x="560" y="498"/>
                  </a:cubicBezTo>
                  <a:cubicBezTo>
                    <a:pt x="584" y="474"/>
                    <a:pt x="607" y="438"/>
                    <a:pt x="619" y="402"/>
                  </a:cubicBezTo>
                  <a:cubicBezTo>
                    <a:pt x="631" y="367"/>
                    <a:pt x="643" y="331"/>
                    <a:pt x="643" y="295"/>
                  </a:cubicBezTo>
                  <a:cubicBezTo>
                    <a:pt x="643" y="271"/>
                    <a:pt x="631" y="247"/>
                    <a:pt x="631" y="224"/>
                  </a:cubicBezTo>
                  <a:cubicBezTo>
                    <a:pt x="619" y="176"/>
                    <a:pt x="596" y="128"/>
                    <a:pt x="560" y="93"/>
                  </a:cubicBezTo>
                  <a:cubicBezTo>
                    <a:pt x="536" y="81"/>
                    <a:pt x="524" y="69"/>
                    <a:pt x="500" y="57"/>
                  </a:cubicBezTo>
                  <a:cubicBezTo>
                    <a:pt x="461" y="27"/>
                    <a:pt x="422" y="14"/>
                    <a:pt x="382" y="11"/>
                  </a:cubicBezTo>
                  <a:lnTo>
                    <a:pt x="382" y="11"/>
                  </a:lnTo>
                  <a:cubicBezTo>
                    <a:pt x="382" y="10"/>
                    <a:pt x="382" y="10"/>
                    <a:pt x="381" y="9"/>
                  </a:cubicBezTo>
                  <a:lnTo>
                    <a:pt x="369" y="9"/>
                  </a:lnTo>
                  <a:cubicBezTo>
                    <a:pt x="346" y="3"/>
                    <a:pt x="322" y="0"/>
                    <a:pt x="2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52"/>
            <p:cNvSpPr/>
            <p:nvPr/>
          </p:nvSpPr>
          <p:spPr>
            <a:xfrm>
              <a:off x="2276175" y="2712675"/>
              <a:ext cx="11325" cy="8650"/>
            </a:xfrm>
            <a:custGeom>
              <a:avLst/>
              <a:gdLst/>
              <a:ahLst/>
              <a:cxnLst/>
              <a:rect l="l" t="t" r="r" b="b"/>
              <a:pathLst>
                <a:path w="453" h="346" extrusionOk="0">
                  <a:moveTo>
                    <a:pt x="226" y="0"/>
                  </a:moveTo>
                  <a:cubicBezTo>
                    <a:pt x="0" y="0"/>
                    <a:pt x="0" y="345"/>
                    <a:pt x="226" y="345"/>
                  </a:cubicBezTo>
                  <a:cubicBezTo>
                    <a:pt x="453" y="345"/>
                    <a:pt x="453" y="0"/>
                    <a:pt x="2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52"/>
            <p:cNvSpPr/>
            <p:nvPr/>
          </p:nvSpPr>
          <p:spPr>
            <a:xfrm>
              <a:off x="2316650" y="2711175"/>
              <a:ext cx="14900" cy="11625"/>
            </a:xfrm>
            <a:custGeom>
              <a:avLst/>
              <a:gdLst/>
              <a:ahLst/>
              <a:cxnLst/>
              <a:rect l="l" t="t" r="r" b="b"/>
              <a:pathLst>
                <a:path w="596" h="465" extrusionOk="0">
                  <a:moveTo>
                    <a:pt x="298" y="1"/>
                  </a:moveTo>
                  <a:cubicBezTo>
                    <a:pt x="0" y="1"/>
                    <a:pt x="0" y="465"/>
                    <a:pt x="298" y="465"/>
                  </a:cubicBezTo>
                  <a:cubicBezTo>
                    <a:pt x="596" y="465"/>
                    <a:pt x="596" y="1"/>
                    <a:pt x="2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52"/>
            <p:cNvSpPr/>
            <p:nvPr/>
          </p:nvSpPr>
          <p:spPr>
            <a:xfrm>
              <a:off x="2287775" y="2770000"/>
              <a:ext cx="14600" cy="13225"/>
            </a:xfrm>
            <a:custGeom>
              <a:avLst/>
              <a:gdLst/>
              <a:ahLst/>
              <a:cxnLst/>
              <a:rect l="l" t="t" r="r" b="b"/>
              <a:pathLst>
                <a:path w="584" h="529" extrusionOk="0">
                  <a:moveTo>
                    <a:pt x="231" y="0"/>
                  </a:moveTo>
                  <a:cubicBezTo>
                    <a:pt x="207" y="0"/>
                    <a:pt x="184" y="9"/>
                    <a:pt x="167" y="17"/>
                  </a:cubicBezTo>
                  <a:cubicBezTo>
                    <a:pt x="131" y="29"/>
                    <a:pt x="108" y="53"/>
                    <a:pt x="84" y="76"/>
                  </a:cubicBezTo>
                  <a:cubicBezTo>
                    <a:pt x="48" y="100"/>
                    <a:pt x="36" y="124"/>
                    <a:pt x="24" y="160"/>
                  </a:cubicBezTo>
                  <a:cubicBezTo>
                    <a:pt x="12" y="196"/>
                    <a:pt x="0" y="231"/>
                    <a:pt x="0" y="267"/>
                  </a:cubicBezTo>
                  <a:cubicBezTo>
                    <a:pt x="0" y="291"/>
                    <a:pt x="12" y="303"/>
                    <a:pt x="12" y="326"/>
                  </a:cubicBezTo>
                  <a:cubicBezTo>
                    <a:pt x="24" y="374"/>
                    <a:pt x="48" y="410"/>
                    <a:pt x="84" y="446"/>
                  </a:cubicBezTo>
                  <a:lnTo>
                    <a:pt x="131" y="493"/>
                  </a:lnTo>
                  <a:cubicBezTo>
                    <a:pt x="167" y="517"/>
                    <a:pt x="215" y="529"/>
                    <a:pt x="262" y="529"/>
                  </a:cubicBezTo>
                  <a:cubicBezTo>
                    <a:pt x="286" y="517"/>
                    <a:pt x="310" y="517"/>
                    <a:pt x="322" y="517"/>
                  </a:cubicBezTo>
                  <a:cubicBezTo>
                    <a:pt x="358" y="517"/>
                    <a:pt x="393" y="517"/>
                    <a:pt x="429" y="493"/>
                  </a:cubicBezTo>
                  <a:cubicBezTo>
                    <a:pt x="453" y="481"/>
                    <a:pt x="489" y="469"/>
                    <a:pt x="512" y="446"/>
                  </a:cubicBezTo>
                  <a:cubicBezTo>
                    <a:pt x="536" y="422"/>
                    <a:pt x="548" y="386"/>
                    <a:pt x="560" y="362"/>
                  </a:cubicBezTo>
                  <a:cubicBezTo>
                    <a:pt x="572" y="326"/>
                    <a:pt x="584" y="291"/>
                    <a:pt x="584" y="267"/>
                  </a:cubicBezTo>
                  <a:cubicBezTo>
                    <a:pt x="584" y="243"/>
                    <a:pt x="572" y="219"/>
                    <a:pt x="572" y="196"/>
                  </a:cubicBezTo>
                  <a:cubicBezTo>
                    <a:pt x="560" y="148"/>
                    <a:pt x="536" y="112"/>
                    <a:pt x="512" y="76"/>
                  </a:cubicBezTo>
                  <a:cubicBezTo>
                    <a:pt x="489" y="65"/>
                    <a:pt x="477" y="53"/>
                    <a:pt x="453" y="41"/>
                  </a:cubicBezTo>
                  <a:cubicBezTo>
                    <a:pt x="417" y="17"/>
                    <a:pt x="370" y="5"/>
                    <a:pt x="322" y="5"/>
                  </a:cubicBezTo>
                  <a:lnTo>
                    <a:pt x="262" y="5"/>
                  </a:lnTo>
                  <a:cubicBezTo>
                    <a:pt x="252" y="2"/>
                    <a:pt x="241" y="0"/>
                    <a:pt x="2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52"/>
            <p:cNvSpPr/>
            <p:nvPr/>
          </p:nvSpPr>
          <p:spPr>
            <a:xfrm>
              <a:off x="2237475" y="2779825"/>
              <a:ext cx="13700" cy="14425"/>
            </a:xfrm>
            <a:custGeom>
              <a:avLst/>
              <a:gdLst/>
              <a:ahLst/>
              <a:cxnLst/>
              <a:rect l="l" t="t" r="r" b="b"/>
              <a:pathLst>
                <a:path w="548" h="577" extrusionOk="0">
                  <a:moveTo>
                    <a:pt x="298" y="0"/>
                  </a:moveTo>
                  <a:cubicBezTo>
                    <a:pt x="289" y="0"/>
                    <a:pt x="281" y="1"/>
                    <a:pt x="274" y="5"/>
                  </a:cubicBezTo>
                  <a:lnTo>
                    <a:pt x="203" y="5"/>
                  </a:lnTo>
                  <a:cubicBezTo>
                    <a:pt x="179" y="17"/>
                    <a:pt x="167" y="29"/>
                    <a:pt x="143" y="29"/>
                  </a:cubicBezTo>
                  <a:cubicBezTo>
                    <a:pt x="119" y="53"/>
                    <a:pt x="96" y="76"/>
                    <a:pt x="72" y="100"/>
                  </a:cubicBezTo>
                  <a:cubicBezTo>
                    <a:pt x="60" y="124"/>
                    <a:pt x="36" y="148"/>
                    <a:pt x="36" y="184"/>
                  </a:cubicBezTo>
                  <a:cubicBezTo>
                    <a:pt x="24" y="195"/>
                    <a:pt x="24" y="219"/>
                    <a:pt x="12" y="231"/>
                  </a:cubicBezTo>
                  <a:cubicBezTo>
                    <a:pt x="0" y="279"/>
                    <a:pt x="0" y="326"/>
                    <a:pt x="12" y="374"/>
                  </a:cubicBezTo>
                  <a:cubicBezTo>
                    <a:pt x="24" y="422"/>
                    <a:pt x="48" y="469"/>
                    <a:pt x="84" y="493"/>
                  </a:cubicBezTo>
                  <a:cubicBezTo>
                    <a:pt x="96" y="517"/>
                    <a:pt x="119" y="529"/>
                    <a:pt x="131" y="541"/>
                  </a:cubicBezTo>
                  <a:cubicBezTo>
                    <a:pt x="179" y="565"/>
                    <a:pt x="227" y="576"/>
                    <a:pt x="274" y="576"/>
                  </a:cubicBezTo>
                  <a:cubicBezTo>
                    <a:pt x="310" y="576"/>
                    <a:pt x="346" y="576"/>
                    <a:pt x="369" y="553"/>
                  </a:cubicBezTo>
                  <a:cubicBezTo>
                    <a:pt x="405" y="541"/>
                    <a:pt x="441" y="517"/>
                    <a:pt x="465" y="493"/>
                  </a:cubicBezTo>
                  <a:cubicBezTo>
                    <a:pt x="488" y="457"/>
                    <a:pt x="512" y="422"/>
                    <a:pt x="524" y="374"/>
                  </a:cubicBezTo>
                  <a:cubicBezTo>
                    <a:pt x="548" y="326"/>
                    <a:pt x="548" y="279"/>
                    <a:pt x="524" y="231"/>
                  </a:cubicBezTo>
                  <a:cubicBezTo>
                    <a:pt x="524" y="219"/>
                    <a:pt x="512" y="195"/>
                    <a:pt x="512" y="184"/>
                  </a:cubicBezTo>
                  <a:cubicBezTo>
                    <a:pt x="500" y="160"/>
                    <a:pt x="488" y="136"/>
                    <a:pt x="477" y="124"/>
                  </a:cubicBezTo>
                  <a:cubicBezTo>
                    <a:pt x="465" y="88"/>
                    <a:pt x="441" y="64"/>
                    <a:pt x="417" y="53"/>
                  </a:cubicBezTo>
                  <a:cubicBezTo>
                    <a:pt x="405" y="41"/>
                    <a:pt x="381" y="29"/>
                    <a:pt x="369" y="17"/>
                  </a:cubicBezTo>
                  <a:cubicBezTo>
                    <a:pt x="344" y="8"/>
                    <a:pt x="319" y="0"/>
                    <a:pt x="2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52"/>
            <p:cNvSpPr/>
            <p:nvPr/>
          </p:nvSpPr>
          <p:spPr>
            <a:xfrm>
              <a:off x="2276750" y="2743325"/>
              <a:ext cx="14625" cy="13125"/>
            </a:xfrm>
            <a:custGeom>
              <a:avLst/>
              <a:gdLst/>
              <a:ahLst/>
              <a:cxnLst/>
              <a:rect l="l" t="t" r="r" b="b"/>
              <a:pathLst>
                <a:path w="585" h="525" extrusionOk="0">
                  <a:moveTo>
                    <a:pt x="263" y="0"/>
                  </a:moveTo>
                  <a:cubicBezTo>
                    <a:pt x="227" y="0"/>
                    <a:pt x="203" y="12"/>
                    <a:pt x="168" y="24"/>
                  </a:cubicBezTo>
                  <a:cubicBezTo>
                    <a:pt x="132" y="36"/>
                    <a:pt x="108" y="48"/>
                    <a:pt x="84" y="84"/>
                  </a:cubicBezTo>
                  <a:cubicBezTo>
                    <a:pt x="60" y="108"/>
                    <a:pt x="37" y="131"/>
                    <a:pt x="25" y="167"/>
                  </a:cubicBezTo>
                  <a:cubicBezTo>
                    <a:pt x="13" y="191"/>
                    <a:pt x="1" y="227"/>
                    <a:pt x="13" y="262"/>
                  </a:cubicBezTo>
                  <a:cubicBezTo>
                    <a:pt x="13" y="286"/>
                    <a:pt x="13" y="310"/>
                    <a:pt x="13" y="334"/>
                  </a:cubicBezTo>
                  <a:cubicBezTo>
                    <a:pt x="25" y="381"/>
                    <a:pt x="49" y="417"/>
                    <a:pt x="84" y="441"/>
                  </a:cubicBezTo>
                  <a:cubicBezTo>
                    <a:pt x="96" y="465"/>
                    <a:pt x="120" y="477"/>
                    <a:pt x="132" y="489"/>
                  </a:cubicBezTo>
                  <a:cubicBezTo>
                    <a:pt x="180" y="512"/>
                    <a:pt x="215" y="524"/>
                    <a:pt x="263" y="524"/>
                  </a:cubicBezTo>
                  <a:cubicBezTo>
                    <a:pt x="287" y="524"/>
                    <a:pt x="310" y="524"/>
                    <a:pt x="334" y="512"/>
                  </a:cubicBezTo>
                  <a:cubicBezTo>
                    <a:pt x="370" y="512"/>
                    <a:pt x="394" y="512"/>
                    <a:pt x="430" y="489"/>
                  </a:cubicBezTo>
                  <a:cubicBezTo>
                    <a:pt x="453" y="489"/>
                    <a:pt x="489" y="465"/>
                    <a:pt x="513" y="441"/>
                  </a:cubicBezTo>
                  <a:cubicBezTo>
                    <a:pt x="537" y="417"/>
                    <a:pt x="549" y="393"/>
                    <a:pt x="561" y="358"/>
                  </a:cubicBezTo>
                  <a:cubicBezTo>
                    <a:pt x="572" y="334"/>
                    <a:pt x="584" y="298"/>
                    <a:pt x="584" y="262"/>
                  </a:cubicBezTo>
                  <a:lnTo>
                    <a:pt x="572" y="191"/>
                  </a:lnTo>
                  <a:cubicBezTo>
                    <a:pt x="561" y="155"/>
                    <a:pt x="537" y="120"/>
                    <a:pt x="513" y="84"/>
                  </a:cubicBezTo>
                  <a:cubicBezTo>
                    <a:pt x="489" y="72"/>
                    <a:pt x="477" y="60"/>
                    <a:pt x="453" y="36"/>
                  </a:cubicBezTo>
                  <a:cubicBezTo>
                    <a:pt x="418" y="24"/>
                    <a:pt x="370" y="12"/>
                    <a:pt x="334" y="12"/>
                  </a:cubicBezTo>
                  <a:cubicBezTo>
                    <a:pt x="310" y="12"/>
                    <a:pt x="287" y="12"/>
                    <a:pt x="2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52"/>
            <p:cNvSpPr/>
            <p:nvPr/>
          </p:nvSpPr>
          <p:spPr>
            <a:xfrm>
              <a:off x="2235975" y="2760000"/>
              <a:ext cx="10150" cy="8050"/>
            </a:xfrm>
            <a:custGeom>
              <a:avLst/>
              <a:gdLst/>
              <a:ahLst/>
              <a:cxnLst/>
              <a:rect l="l" t="t" r="r" b="b"/>
              <a:pathLst>
                <a:path w="406" h="322" extrusionOk="0">
                  <a:moveTo>
                    <a:pt x="203" y="0"/>
                  </a:moveTo>
                  <a:cubicBezTo>
                    <a:pt x="1" y="0"/>
                    <a:pt x="1" y="322"/>
                    <a:pt x="203" y="322"/>
                  </a:cubicBezTo>
                  <a:cubicBezTo>
                    <a:pt x="406" y="322"/>
                    <a:pt x="406" y="0"/>
                    <a:pt x="2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52"/>
            <p:cNvSpPr/>
            <p:nvPr/>
          </p:nvSpPr>
          <p:spPr>
            <a:xfrm>
              <a:off x="2238650" y="2711475"/>
              <a:ext cx="14325" cy="11050"/>
            </a:xfrm>
            <a:custGeom>
              <a:avLst/>
              <a:gdLst/>
              <a:ahLst/>
              <a:cxnLst/>
              <a:rect l="l" t="t" r="r" b="b"/>
              <a:pathLst>
                <a:path w="573" h="442" extrusionOk="0">
                  <a:moveTo>
                    <a:pt x="287" y="1"/>
                  </a:moveTo>
                  <a:cubicBezTo>
                    <a:pt x="1" y="1"/>
                    <a:pt x="1" y="441"/>
                    <a:pt x="287" y="441"/>
                  </a:cubicBezTo>
                  <a:cubicBezTo>
                    <a:pt x="572" y="441"/>
                    <a:pt x="572" y="1"/>
                    <a:pt x="2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52"/>
            <p:cNvSpPr/>
            <p:nvPr/>
          </p:nvSpPr>
          <p:spPr>
            <a:xfrm>
              <a:off x="2216625" y="2671000"/>
              <a:ext cx="17600" cy="13700"/>
            </a:xfrm>
            <a:custGeom>
              <a:avLst/>
              <a:gdLst/>
              <a:ahLst/>
              <a:cxnLst/>
              <a:rect l="l" t="t" r="r" b="b"/>
              <a:pathLst>
                <a:path w="704" h="548" extrusionOk="0">
                  <a:moveTo>
                    <a:pt x="358" y="0"/>
                  </a:moveTo>
                  <a:cubicBezTo>
                    <a:pt x="1" y="0"/>
                    <a:pt x="1" y="548"/>
                    <a:pt x="358" y="548"/>
                  </a:cubicBezTo>
                  <a:cubicBezTo>
                    <a:pt x="703" y="548"/>
                    <a:pt x="703" y="0"/>
                    <a:pt x="3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52"/>
            <p:cNvSpPr/>
            <p:nvPr/>
          </p:nvSpPr>
          <p:spPr>
            <a:xfrm>
              <a:off x="2199075" y="2721675"/>
              <a:ext cx="14000" cy="12675"/>
            </a:xfrm>
            <a:custGeom>
              <a:avLst/>
              <a:gdLst/>
              <a:ahLst/>
              <a:cxnLst/>
              <a:rect l="l" t="t" r="r" b="b"/>
              <a:pathLst>
                <a:path w="560" h="507" extrusionOk="0">
                  <a:moveTo>
                    <a:pt x="300" y="0"/>
                  </a:moveTo>
                  <a:cubicBezTo>
                    <a:pt x="277" y="0"/>
                    <a:pt x="256" y="3"/>
                    <a:pt x="239" y="9"/>
                  </a:cubicBezTo>
                  <a:cubicBezTo>
                    <a:pt x="227" y="9"/>
                    <a:pt x="215" y="9"/>
                    <a:pt x="203" y="21"/>
                  </a:cubicBezTo>
                  <a:lnTo>
                    <a:pt x="191" y="21"/>
                  </a:lnTo>
                  <a:cubicBezTo>
                    <a:pt x="155" y="21"/>
                    <a:pt x="119" y="57"/>
                    <a:pt x="84" y="81"/>
                  </a:cubicBezTo>
                  <a:cubicBezTo>
                    <a:pt x="84" y="81"/>
                    <a:pt x="72" y="93"/>
                    <a:pt x="72" y="93"/>
                  </a:cubicBezTo>
                  <a:cubicBezTo>
                    <a:pt x="48" y="104"/>
                    <a:pt x="36" y="140"/>
                    <a:pt x="24" y="164"/>
                  </a:cubicBezTo>
                  <a:cubicBezTo>
                    <a:pt x="12" y="188"/>
                    <a:pt x="0" y="224"/>
                    <a:pt x="12" y="247"/>
                  </a:cubicBezTo>
                  <a:cubicBezTo>
                    <a:pt x="12" y="271"/>
                    <a:pt x="12" y="295"/>
                    <a:pt x="12" y="319"/>
                  </a:cubicBezTo>
                  <a:cubicBezTo>
                    <a:pt x="24" y="354"/>
                    <a:pt x="48" y="390"/>
                    <a:pt x="72" y="414"/>
                  </a:cubicBezTo>
                  <a:cubicBezTo>
                    <a:pt x="72" y="426"/>
                    <a:pt x="84" y="426"/>
                    <a:pt x="84" y="426"/>
                  </a:cubicBezTo>
                  <a:cubicBezTo>
                    <a:pt x="96" y="438"/>
                    <a:pt x="119" y="450"/>
                    <a:pt x="131" y="462"/>
                  </a:cubicBezTo>
                  <a:cubicBezTo>
                    <a:pt x="155" y="474"/>
                    <a:pt x="167" y="485"/>
                    <a:pt x="191" y="485"/>
                  </a:cubicBezTo>
                  <a:cubicBezTo>
                    <a:pt x="203" y="485"/>
                    <a:pt x="203" y="497"/>
                    <a:pt x="203" y="497"/>
                  </a:cubicBezTo>
                  <a:lnTo>
                    <a:pt x="239" y="497"/>
                  </a:lnTo>
                  <a:cubicBezTo>
                    <a:pt x="256" y="503"/>
                    <a:pt x="277" y="506"/>
                    <a:pt x="300" y="506"/>
                  </a:cubicBezTo>
                  <a:cubicBezTo>
                    <a:pt x="322" y="506"/>
                    <a:pt x="346" y="503"/>
                    <a:pt x="369" y="497"/>
                  </a:cubicBezTo>
                  <a:cubicBezTo>
                    <a:pt x="417" y="485"/>
                    <a:pt x="453" y="462"/>
                    <a:pt x="477" y="438"/>
                  </a:cubicBezTo>
                  <a:cubicBezTo>
                    <a:pt x="500" y="414"/>
                    <a:pt x="512" y="402"/>
                    <a:pt x="524" y="378"/>
                  </a:cubicBezTo>
                  <a:cubicBezTo>
                    <a:pt x="548" y="343"/>
                    <a:pt x="560" y="295"/>
                    <a:pt x="560" y="259"/>
                  </a:cubicBezTo>
                  <a:cubicBezTo>
                    <a:pt x="560" y="224"/>
                    <a:pt x="548" y="188"/>
                    <a:pt x="536" y="152"/>
                  </a:cubicBezTo>
                  <a:cubicBezTo>
                    <a:pt x="524" y="128"/>
                    <a:pt x="500" y="93"/>
                    <a:pt x="477" y="69"/>
                  </a:cubicBezTo>
                  <a:cubicBezTo>
                    <a:pt x="453" y="45"/>
                    <a:pt x="417" y="21"/>
                    <a:pt x="369" y="9"/>
                  </a:cubicBezTo>
                  <a:cubicBezTo>
                    <a:pt x="346" y="3"/>
                    <a:pt x="322" y="0"/>
                    <a:pt x="3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52"/>
            <p:cNvSpPr/>
            <p:nvPr/>
          </p:nvSpPr>
          <p:spPr>
            <a:xfrm>
              <a:off x="2252650" y="2684100"/>
              <a:ext cx="20575" cy="15800"/>
            </a:xfrm>
            <a:custGeom>
              <a:avLst/>
              <a:gdLst/>
              <a:ahLst/>
              <a:cxnLst/>
              <a:rect l="l" t="t" r="r" b="b"/>
              <a:pathLst>
                <a:path w="823" h="632" extrusionOk="0">
                  <a:moveTo>
                    <a:pt x="417" y="0"/>
                  </a:moveTo>
                  <a:cubicBezTo>
                    <a:pt x="12" y="0"/>
                    <a:pt x="1" y="631"/>
                    <a:pt x="417" y="631"/>
                  </a:cubicBezTo>
                  <a:cubicBezTo>
                    <a:pt x="822" y="631"/>
                    <a:pt x="822" y="0"/>
                    <a:pt x="4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52"/>
            <p:cNvSpPr/>
            <p:nvPr/>
          </p:nvSpPr>
          <p:spPr>
            <a:xfrm>
              <a:off x="2323200" y="2758800"/>
              <a:ext cx="17575" cy="13425"/>
            </a:xfrm>
            <a:custGeom>
              <a:avLst/>
              <a:gdLst/>
              <a:ahLst/>
              <a:cxnLst/>
              <a:rect l="l" t="t" r="r" b="b"/>
              <a:pathLst>
                <a:path w="703" h="537" extrusionOk="0">
                  <a:moveTo>
                    <a:pt x="346" y="1"/>
                  </a:moveTo>
                  <a:cubicBezTo>
                    <a:pt x="0" y="1"/>
                    <a:pt x="0" y="536"/>
                    <a:pt x="346" y="536"/>
                  </a:cubicBezTo>
                  <a:cubicBezTo>
                    <a:pt x="691" y="536"/>
                    <a:pt x="703" y="1"/>
                    <a:pt x="3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52"/>
            <p:cNvSpPr/>
            <p:nvPr/>
          </p:nvSpPr>
          <p:spPr>
            <a:xfrm>
              <a:off x="2286000" y="2833800"/>
              <a:ext cx="13700" cy="10750"/>
            </a:xfrm>
            <a:custGeom>
              <a:avLst/>
              <a:gdLst/>
              <a:ahLst/>
              <a:cxnLst/>
              <a:rect l="l" t="t" r="r" b="b"/>
              <a:pathLst>
                <a:path w="548" h="430" extrusionOk="0">
                  <a:moveTo>
                    <a:pt x="274" y="1"/>
                  </a:moveTo>
                  <a:cubicBezTo>
                    <a:pt x="0" y="1"/>
                    <a:pt x="0" y="430"/>
                    <a:pt x="274" y="430"/>
                  </a:cubicBezTo>
                  <a:cubicBezTo>
                    <a:pt x="548" y="430"/>
                    <a:pt x="548" y="1"/>
                    <a:pt x="2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3_1">
    <p:spTree>
      <p:nvGrpSpPr>
        <p:cNvPr id="1" name="Shape 2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0" name="Google Shape;2030;p53"/>
          <p:cNvPicPr preferRelativeResize="0"/>
          <p:nvPr/>
        </p:nvPicPr>
        <p:blipFill rotWithShape="1">
          <a:blip r:embed="rId2">
            <a:alphaModFix/>
          </a:blip>
          <a:srcRect l="32658" t="31809" r="33491" b="19752"/>
          <a:stretch/>
        </p:blipFill>
        <p:spPr>
          <a:xfrm>
            <a:off x="5275725" y="3332775"/>
            <a:ext cx="3333600" cy="2683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1" name="Google Shape;2031;p53"/>
          <p:cNvPicPr preferRelativeResize="0"/>
          <p:nvPr/>
        </p:nvPicPr>
        <p:blipFill rotWithShape="1">
          <a:blip r:embed="rId3">
            <a:alphaModFix amt="65000"/>
          </a:blip>
          <a:srcRect l="34546" t="34930" r="34246" b="45890"/>
          <a:stretch/>
        </p:blipFill>
        <p:spPr>
          <a:xfrm rot="10800000" flipH="1">
            <a:off x="-429347" y="-360901"/>
            <a:ext cx="3085675" cy="1066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2" name="Google Shape;2032;p53"/>
          <p:cNvPicPr preferRelativeResize="0"/>
          <p:nvPr/>
        </p:nvPicPr>
        <p:blipFill rotWithShape="1">
          <a:blip r:embed="rId4">
            <a:alphaModFix amt="65000"/>
          </a:blip>
          <a:srcRect l="25942" t="30366" r="32449" b="43378"/>
          <a:stretch/>
        </p:blipFill>
        <p:spPr>
          <a:xfrm rot="10800000">
            <a:off x="-1072826" y="174686"/>
            <a:ext cx="3387451" cy="12023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33" name="Google Shape;2033;p53"/>
          <p:cNvGrpSpPr/>
          <p:nvPr/>
        </p:nvGrpSpPr>
        <p:grpSpPr>
          <a:xfrm rot="5127032" flipH="1">
            <a:off x="4552543" y="3032692"/>
            <a:ext cx="1291178" cy="2049866"/>
            <a:chOff x="7367875" y="1269475"/>
            <a:chExt cx="1291501" cy="2050379"/>
          </a:xfrm>
        </p:grpSpPr>
        <p:sp>
          <p:nvSpPr>
            <p:cNvPr id="2034" name="Google Shape;2034;p53"/>
            <p:cNvSpPr/>
            <p:nvPr/>
          </p:nvSpPr>
          <p:spPr>
            <a:xfrm rot="10800000" flipH="1">
              <a:off x="7594242" y="1338923"/>
              <a:ext cx="73405" cy="57581"/>
            </a:xfrm>
            <a:custGeom>
              <a:avLst/>
              <a:gdLst/>
              <a:ahLst/>
              <a:cxnLst/>
              <a:rect l="l" t="t" r="r" b="b"/>
              <a:pathLst>
                <a:path w="668" h="524" extrusionOk="0">
                  <a:moveTo>
                    <a:pt x="334" y="0"/>
                  </a:moveTo>
                  <a:cubicBezTo>
                    <a:pt x="0" y="0"/>
                    <a:pt x="0" y="524"/>
                    <a:pt x="334" y="524"/>
                  </a:cubicBezTo>
                  <a:cubicBezTo>
                    <a:pt x="667" y="524"/>
                    <a:pt x="667" y="0"/>
                    <a:pt x="3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53"/>
            <p:cNvSpPr/>
            <p:nvPr/>
          </p:nvSpPr>
          <p:spPr>
            <a:xfrm rot="10800000" flipH="1">
              <a:off x="7663580" y="1558697"/>
              <a:ext cx="57691" cy="44614"/>
            </a:xfrm>
            <a:custGeom>
              <a:avLst/>
              <a:gdLst/>
              <a:ahLst/>
              <a:cxnLst/>
              <a:rect l="l" t="t" r="r" b="b"/>
              <a:pathLst>
                <a:path w="525" h="406" extrusionOk="0">
                  <a:moveTo>
                    <a:pt x="262" y="1"/>
                  </a:moveTo>
                  <a:cubicBezTo>
                    <a:pt x="0" y="1"/>
                    <a:pt x="0" y="406"/>
                    <a:pt x="262" y="406"/>
                  </a:cubicBezTo>
                  <a:cubicBezTo>
                    <a:pt x="524" y="406"/>
                    <a:pt x="524" y="1"/>
                    <a:pt x="2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53"/>
            <p:cNvSpPr/>
            <p:nvPr/>
          </p:nvSpPr>
          <p:spPr>
            <a:xfrm rot="10800000" flipH="1">
              <a:off x="7519629" y="1491996"/>
              <a:ext cx="70768" cy="53735"/>
            </a:xfrm>
            <a:custGeom>
              <a:avLst/>
              <a:gdLst/>
              <a:ahLst/>
              <a:cxnLst/>
              <a:rect l="l" t="t" r="r" b="b"/>
              <a:pathLst>
                <a:path w="644" h="489" extrusionOk="0">
                  <a:moveTo>
                    <a:pt x="322" y="1"/>
                  </a:moveTo>
                  <a:cubicBezTo>
                    <a:pt x="1" y="1"/>
                    <a:pt x="1" y="489"/>
                    <a:pt x="322" y="489"/>
                  </a:cubicBezTo>
                  <a:cubicBezTo>
                    <a:pt x="644" y="489"/>
                    <a:pt x="644" y="1"/>
                    <a:pt x="3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53"/>
            <p:cNvSpPr/>
            <p:nvPr/>
          </p:nvSpPr>
          <p:spPr>
            <a:xfrm rot="10800000" flipH="1">
              <a:off x="7765665" y="1448810"/>
              <a:ext cx="74614" cy="57691"/>
            </a:xfrm>
            <a:custGeom>
              <a:avLst/>
              <a:gdLst/>
              <a:ahLst/>
              <a:cxnLst/>
              <a:rect l="l" t="t" r="r" b="b"/>
              <a:pathLst>
                <a:path w="679" h="525" extrusionOk="0">
                  <a:moveTo>
                    <a:pt x="345" y="1"/>
                  </a:moveTo>
                  <a:cubicBezTo>
                    <a:pt x="0" y="1"/>
                    <a:pt x="0" y="525"/>
                    <a:pt x="345" y="525"/>
                  </a:cubicBezTo>
                  <a:cubicBezTo>
                    <a:pt x="679" y="525"/>
                    <a:pt x="679" y="1"/>
                    <a:pt x="3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53"/>
            <p:cNvSpPr/>
            <p:nvPr/>
          </p:nvSpPr>
          <p:spPr>
            <a:xfrm rot="10800000" flipH="1">
              <a:off x="7646548" y="1736604"/>
              <a:ext cx="78679" cy="60328"/>
            </a:xfrm>
            <a:custGeom>
              <a:avLst/>
              <a:gdLst/>
              <a:ahLst/>
              <a:cxnLst/>
              <a:rect l="l" t="t" r="r" b="b"/>
              <a:pathLst>
                <a:path w="716" h="549" extrusionOk="0">
                  <a:moveTo>
                    <a:pt x="358" y="1"/>
                  </a:moveTo>
                  <a:cubicBezTo>
                    <a:pt x="1" y="1"/>
                    <a:pt x="1" y="549"/>
                    <a:pt x="358" y="549"/>
                  </a:cubicBezTo>
                  <a:cubicBezTo>
                    <a:pt x="715" y="549"/>
                    <a:pt x="715" y="1"/>
                    <a:pt x="3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53"/>
            <p:cNvSpPr/>
            <p:nvPr/>
          </p:nvSpPr>
          <p:spPr>
            <a:xfrm rot="10800000" flipH="1">
              <a:off x="7553694" y="1705177"/>
              <a:ext cx="17142" cy="13187"/>
            </a:xfrm>
            <a:custGeom>
              <a:avLst/>
              <a:gdLst/>
              <a:ahLst/>
              <a:cxnLst/>
              <a:rect l="l" t="t" r="r" b="b"/>
              <a:pathLst>
                <a:path w="156" h="120" extrusionOk="0">
                  <a:moveTo>
                    <a:pt x="72" y="0"/>
                  </a:moveTo>
                  <a:cubicBezTo>
                    <a:pt x="0" y="0"/>
                    <a:pt x="0" y="119"/>
                    <a:pt x="72" y="119"/>
                  </a:cubicBezTo>
                  <a:cubicBezTo>
                    <a:pt x="155" y="119"/>
                    <a:pt x="155" y="0"/>
                    <a:pt x="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53"/>
            <p:cNvSpPr/>
            <p:nvPr/>
          </p:nvSpPr>
          <p:spPr>
            <a:xfrm rot="10800000" flipH="1">
              <a:off x="7807532" y="1682979"/>
              <a:ext cx="73295" cy="56372"/>
            </a:xfrm>
            <a:custGeom>
              <a:avLst/>
              <a:gdLst/>
              <a:ahLst/>
              <a:cxnLst/>
              <a:rect l="l" t="t" r="r" b="b"/>
              <a:pathLst>
                <a:path w="667" h="513" extrusionOk="0">
                  <a:moveTo>
                    <a:pt x="334" y="1"/>
                  </a:moveTo>
                  <a:cubicBezTo>
                    <a:pt x="0" y="1"/>
                    <a:pt x="0" y="513"/>
                    <a:pt x="334" y="513"/>
                  </a:cubicBezTo>
                  <a:cubicBezTo>
                    <a:pt x="667" y="513"/>
                    <a:pt x="667" y="1"/>
                    <a:pt x="3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53"/>
            <p:cNvSpPr/>
            <p:nvPr/>
          </p:nvSpPr>
          <p:spPr>
            <a:xfrm rot="10800000" flipH="1">
              <a:off x="7480399" y="1820338"/>
              <a:ext cx="108679" cy="85163"/>
            </a:xfrm>
            <a:custGeom>
              <a:avLst/>
              <a:gdLst/>
              <a:ahLst/>
              <a:cxnLst/>
              <a:rect l="l" t="t" r="r" b="b"/>
              <a:pathLst>
                <a:path w="989" h="775" extrusionOk="0">
                  <a:moveTo>
                    <a:pt x="489" y="1"/>
                  </a:moveTo>
                  <a:cubicBezTo>
                    <a:pt x="1" y="1"/>
                    <a:pt x="1" y="775"/>
                    <a:pt x="489" y="775"/>
                  </a:cubicBezTo>
                  <a:cubicBezTo>
                    <a:pt x="989" y="775"/>
                    <a:pt x="989" y="1"/>
                    <a:pt x="4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53"/>
            <p:cNvSpPr/>
            <p:nvPr/>
          </p:nvSpPr>
          <p:spPr>
            <a:xfrm rot="10800000" flipH="1">
              <a:off x="7747314" y="1936818"/>
              <a:ext cx="111316" cy="86372"/>
            </a:xfrm>
            <a:custGeom>
              <a:avLst/>
              <a:gdLst/>
              <a:ahLst/>
              <a:cxnLst/>
              <a:rect l="l" t="t" r="r" b="b"/>
              <a:pathLst>
                <a:path w="1013" h="786" extrusionOk="0">
                  <a:moveTo>
                    <a:pt x="512" y="0"/>
                  </a:moveTo>
                  <a:cubicBezTo>
                    <a:pt x="0" y="0"/>
                    <a:pt x="0" y="786"/>
                    <a:pt x="512" y="786"/>
                  </a:cubicBezTo>
                  <a:cubicBezTo>
                    <a:pt x="1013" y="786"/>
                    <a:pt x="1013" y="0"/>
                    <a:pt x="5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53"/>
            <p:cNvSpPr/>
            <p:nvPr/>
          </p:nvSpPr>
          <p:spPr>
            <a:xfrm rot="10800000" flipH="1">
              <a:off x="7411061" y="1673859"/>
              <a:ext cx="81207" cy="62856"/>
            </a:xfrm>
            <a:custGeom>
              <a:avLst/>
              <a:gdLst/>
              <a:ahLst/>
              <a:cxnLst/>
              <a:rect l="l" t="t" r="r" b="b"/>
              <a:pathLst>
                <a:path w="739" h="572" extrusionOk="0">
                  <a:moveTo>
                    <a:pt x="370" y="1"/>
                  </a:moveTo>
                  <a:cubicBezTo>
                    <a:pt x="1" y="1"/>
                    <a:pt x="1" y="572"/>
                    <a:pt x="370" y="572"/>
                  </a:cubicBezTo>
                  <a:cubicBezTo>
                    <a:pt x="739" y="572"/>
                    <a:pt x="739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53"/>
            <p:cNvSpPr/>
            <p:nvPr/>
          </p:nvSpPr>
          <p:spPr>
            <a:xfrm rot="10800000" flipH="1">
              <a:off x="7367875" y="1379472"/>
              <a:ext cx="57691" cy="44504"/>
            </a:xfrm>
            <a:custGeom>
              <a:avLst/>
              <a:gdLst/>
              <a:ahLst/>
              <a:cxnLst/>
              <a:rect l="l" t="t" r="r" b="b"/>
              <a:pathLst>
                <a:path w="525" h="405" extrusionOk="0">
                  <a:moveTo>
                    <a:pt x="263" y="0"/>
                  </a:moveTo>
                  <a:cubicBezTo>
                    <a:pt x="1" y="0"/>
                    <a:pt x="1" y="405"/>
                    <a:pt x="263" y="405"/>
                  </a:cubicBezTo>
                  <a:cubicBezTo>
                    <a:pt x="525" y="405"/>
                    <a:pt x="525" y="0"/>
                    <a:pt x="2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53"/>
            <p:cNvSpPr/>
            <p:nvPr/>
          </p:nvSpPr>
          <p:spPr>
            <a:xfrm rot="10800000" flipH="1">
              <a:off x="7844125" y="1545621"/>
              <a:ext cx="59010" cy="56372"/>
            </a:xfrm>
            <a:custGeom>
              <a:avLst/>
              <a:gdLst/>
              <a:ahLst/>
              <a:cxnLst/>
              <a:rect l="l" t="t" r="r" b="b"/>
              <a:pathLst>
                <a:path w="537" h="513" extrusionOk="0">
                  <a:moveTo>
                    <a:pt x="251" y="1"/>
                  </a:moveTo>
                  <a:cubicBezTo>
                    <a:pt x="203" y="1"/>
                    <a:pt x="167" y="13"/>
                    <a:pt x="120" y="37"/>
                  </a:cubicBezTo>
                  <a:cubicBezTo>
                    <a:pt x="84" y="60"/>
                    <a:pt x="60" y="84"/>
                    <a:pt x="36" y="132"/>
                  </a:cubicBezTo>
                  <a:cubicBezTo>
                    <a:pt x="12" y="168"/>
                    <a:pt x="1" y="215"/>
                    <a:pt x="1" y="251"/>
                  </a:cubicBezTo>
                  <a:cubicBezTo>
                    <a:pt x="1" y="298"/>
                    <a:pt x="12" y="346"/>
                    <a:pt x="36" y="382"/>
                  </a:cubicBezTo>
                  <a:cubicBezTo>
                    <a:pt x="60" y="418"/>
                    <a:pt x="84" y="453"/>
                    <a:pt x="120" y="477"/>
                  </a:cubicBezTo>
                  <a:cubicBezTo>
                    <a:pt x="167" y="501"/>
                    <a:pt x="203" y="513"/>
                    <a:pt x="251" y="513"/>
                  </a:cubicBezTo>
                  <a:cubicBezTo>
                    <a:pt x="298" y="513"/>
                    <a:pt x="334" y="501"/>
                    <a:pt x="382" y="477"/>
                  </a:cubicBezTo>
                  <a:cubicBezTo>
                    <a:pt x="393" y="465"/>
                    <a:pt x="417" y="453"/>
                    <a:pt x="429" y="453"/>
                  </a:cubicBezTo>
                  <a:cubicBezTo>
                    <a:pt x="465" y="429"/>
                    <a:pt x="489" y="406"/>
                    <a:pt x="513" y="370"/>
                  </a:cubicBezTo>
                  <a:cubicBezTo>
                    <a:pt x="524" y="334"/>
                    <a:pt x="536" y="298"/>
                    <a:pt x="536" y="263"/>
                  </a:cubicBezTo>
                  <a:cubicBezTo>
                    <a:pt x="536" y="215"/>
                    <a:pt x="524" y="179"/>
                    <a:pt x="513" y="144"/>
                  </a:cubicBezTo>
                  <a:cubicBezTo>
                    <a:pt x="489" y="108"/>
                    <a:pt x="465" y="84"/>
                    <a:pt x="429" y="60"/>
                  </a:cubicBezTo>
                  <a:cubicBezTo>
                    <a:pt x="417" y="48"/>
                    <a:pt x="393" y="48"/>
                    <a:pt x="382" y="37"/>
                  </a:cubicBezTo>
                  <a:cubicBezTo>
                    <a:pt x="334" y="13"/>
                    <a:pt x="298" y="1"/>
                    <a:pt x="2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53"/>
            <p:cNvSpPr/>
            <p:nvPr/>
          </p:nvSpPr>
          <p:spPr>
            <a:xfrm rot="10800000" flipH="1">
              <a:off x="7925221" y="1761438"/>
              <a:ext cx="85163" cy="65603"/>
            </a:xfrm>
            <a:custGeom>
              <a:avLst/>
              <a:gdLst/>
              <a:ahLst/>
              <a:cxnLst/>
              <a:rect l="l" t="t" r="r" b="b"/>
              <a:pathLst>
                <a:path w="775" h="597" extrusionOk="0">
                  <a:moveTo>
                    <a:pt x="394" y="1"/>
                  </a:moveTo>
                  <a:cubicBezTo>
                    <a:pt x="1" y="1"/>
                    <a:pt x="1" y="596"/>
                    <a:pt x="394" y="596"/>
                  </a:cubicBezTo>
                  <a:cubicBezTo>
                    <a:pt x="775" y="596"/>
                    <a:pt x="775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53"/>
            <p:cNvSpPr/>
            <p:nvPr/>
          </p:nvSpPr>
          <p:spPr>
            <a:xfrm rot="10800000" flipH="1">
              <a:off x="8045657" y="1425185"/>
              <a:ext cx="79888" cy="62966"/>
            </a:xfrm>
            <a:custGeom>
              <a:avLst/>
              <a:gdLst/>
              <a:ahLst/>
              <a:cxnLst/>
              <a:rect l="l" t="t" r="r" b="b"/>
              <a:pathLst>
                <a:path w="727" h="573" extrusionOk="0">
                  <a:moveTo>
                    <a:pt x="357" y="1"/>
                  </a:moveTo>
                  <a:cubicBezTo>
                    <a:pt x="0" y="1"/>
                    <a:pt x="0" y="572"/>
                    <a:pt x="357" y="572"/>
                  </a:cubicBezTo>
                  <a:cubicBezTo>
                    <a:pt x="726" y="572"/>
                    <a:pt x="726" y="1"/>
                    <a:pt x="3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53"/>
            <p:cNvSpPr/>
            <p:nvPr/>
          </p:nvSpPr>
          <p:spPr>
            <a:xfrm rot="10800000" flipH="1">
              <a:off x="7812697" y="1269475"/>
              <a:ext cx="76042" cy="59010"/>
            </a:xfrm>
            <a:custGeom>
              <a:avLst/>
              <a:gdLst/>
              <a:ahLst/>
              <a:cxnLst/>
              <a:rect l="l" t="t" r="r" b="b"/>
              <a:pathLst>
                <a:path w="692" h="537" extrusionOk="0">
                  <a:moveTo>
                    <a:pt x="346" y="0"/>
                  </a:moveTo>
                  <a:cubicBezTo>
                    <a:pt x="13" y="12"/>
                    <a:pt x="1" y="536"/>
                    <a:pt x="346" y="536"/>
                  </a:cubicBezTo>
                  <a:cubicBezTo>
                    <a:pt x="691" y="536"/>
                    <a:pt x="691" y="0"/>
                    <a:pt x="3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53"/>
            <p:cNvSpPr/>
            <p:nvPr/>
          </p:nvSpPr>
          <p:spPr>
            <a:xfrm rot="10800000" flipH="1">
              <a:off x="8001153" y="1573092"/>
              <a:ext cx="70768" cy="77251"/>
            </a:xfrm>
            <a:custGeom>
              <a:avLst/>
              <a:gdLst/>
              <a:ahLst/>
              <a:cxnLst/>
              <a:rect l="l" t="t" r="r" b="b"/>
              <a:pathLst>
                <a:path w="644" h="703" extrusionOk="0">
                  <a:moveTo>
                    <a:pt x="322" y="0"/>
                  </a:moveTo>
                  <a:cubicBezTo>
                    <a:pt x="298" y="12"/>
                    <a:pt x="262" y="12"/>
                    <a:pt x="238" y="12"/>
                  </a:cubicBezTo>
                  <a:cubicBezTo>
                    <a:pt x="191" y="36"/>
                    <a:pt x="143" y="60"/>
                    <a:pt x="107" y="96"/>
                  </a:cubicBezTo>
                  <a:cubicBezTo>
                    <a:pt x="84" y="119"/>
                    <a:pt x="72" y="143"/>
                    <a:pt x="48" y="167"/>
                  </a:cubicBezTo>
                  <a:cubicBezTo>
                    <a:pt x="24" y="215"/>
                    <a:pt x="12" y="262"/>
                    <a:pt x="12" y="322"/>
                  </a:cubicBezTo>
                  <a:cubicBezTo>
                    <a:pt x="12" y="346"/>
                    <a:pt x="12" y="358"/>
                    <a:pt x="0" y="381"/>
                  </a:cubicBezTo>
                  <a:cubicBezTo>
                    <a:pt x="0" y="429"/>
                    <a:pt x="12" y="465"/>
                    <a:pt x="36" y="500"/>
                  </a:cubicBezTo>
                  <a:cubicBezTo>
                    <a:pt x="48" y="548"/>
                    <a:pt x="72" y="584"/>
                    <a:pt x="96" y="608"/>
                  </a:cubicBezTo>
                  <a:cubicBezTo>
                    <a:pt x="131" y="643"/>
                    <a:pt x="167" y="667"/>
                    <a:pt x="203" y="679"/>
                  </a:cubicBezTo>
                  <a:cubicBezTo>
                    <a:pt x="238" y="691"/>
                    <a:pt x="286" y="703"/>
                    <a:pt x="322" y="703"/>
                  </a:cubicBezTo>
                  <a:cubicBezTo>
                    <a:pt x="357" y="703"/>
                    <a:pt x="381" y="691"/>
                    <a:pt x="417" y="691"/>
                  </a:cubicBezTo>
                  <a:cubicBezTo>
                    <a:pt x="465" y="679"/>
                    <a:pt x="512" y="643"/>
                    <a:pt x="548" y="608"/>
                  </a:cubicBezTo>
                  <a:cubicBezTo>
                    <a:pt x="572" y="584"/>
                    <a:pt x="584" y="572"/>
                    <a:pt x="608" y="548"/>
                  </a:cubicBezTo>
                  <a:cubicBezTo>
                    <a:pt x="631" y="488"/>
                    <a:pt x="643" y="441"/>
                    <a:pt x="643" y="381"/>
                  </a:cubicBezTo>
                  <a:cubicBezTo>
                    <a:pt x="643" y="358"/>
                    <a:pt x="643" y="346"/>
                    <a:pt x="643" y="322"/>
                  </a:cubicBezTo>
                  <a:cubicBezTo>
                    <a:pt x="643" y="274"/>
                    <a:pt x="631" y="238"/>
                    <a:pt x="619" y="203"/>
                  </a:cubicBezTo>
                  <a:cubicBezTo>
                    <a:pt x="596" y="155"/>
                    <a:pt x="584" y="119"/>
                    <a:pt x="548" y="96"/>
                  </a:cubicBezTo>
                  <a:cubicBezTo>
                    <a:pt x="524" y="60"/>
                    <a:pt x="488" y="48"/>
                    <a:pt x="453" y="36"/>
                  </a:cubicBezTo>
                  <a:cubicBezTo>
                    <a:pt x="405" y="12"/>
                    <a:pt x="369" y="0"/>
                    <a:pt x="3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53"/>
            <p:cNvSpPr/>
            <p:nvPr/>
          </p:nvSpPr>
          <p:spPr>
            <a:xfrm rot="10800000" flipH="1">
              <a:off x="8278507" y="1346726"/>
              <a:ext cx="53735" cy="41977"/>
            </a:xfrm>
            <a:custGeom>
              <a:avLst/>
              <a:gdLst/>
              <a:ahLst/>
              <a:cxnLst/>
              <a:rect l="l" t="t" r="r" b="b"/>
              <a:pathLst>
                <a:path w="489" h="382" extrusionOk="0">
                  <a:moveTo>
                    <a:pt x="250" y="1"/>
                  </a:moveTo>
                  <a:cubicBezTo>
                    <a:pt x="0" y="1"/>
                    <a:pt x="0" y="382"/>
                    <a:pt x="250" y="382"/>
                  </a:cubicBezTo>
                  <a:cubicBezTo>
                    <a:pt x="489" y="382"/>
                    <a:pt x="489" y="1"/>
                    <a:pt x="2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53"/>
            <p:cNvSpPr/>
            <p:nvPr/>
          </p:nvSpPr>
          <p:spPr>
            <a:xfrm rot="10800000" flipH="1">
              <a:off x="8163346" y="1571774"/>
              <a:ext cx="78679" cy="60218"/>
            </a:xfrm>
            <a:custGeom>
              <a:avLst/>
              <a:gdLst/>
              <a:ahLst/>
              <a:cxnLst/>
              <a:rect l="l" t="t" r="r" b="b"/>
              <a:pathLst>
                <a:path w="716" h="548" extrusionOk="0">
                  <a:moveTo>
                    <a:pt x="358" y="0"/>
                  </a:moveTo>
                  <a:cubicBezTo>
                    <a:pt x="1" y="0"/>
                    <a:pt x="1" y="548"/>
                    <a:pt x="358" y="548"/>
                  </a:cubicBezTo>
                  <a:cubicBezTo>
                    <a:pt x="715" y="548"/>
                    <a:pt x="715" y="0"/>
                    <a:pt x="3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53"/>
            <p:cNvSpPr/>
            <p:nvPr/>
          </p:nvSpPr>
          <p:spPr>
            <a:xfrm rot="10800000" flipH="1">
              <a:off x="8162027" y="1866161"/>
              <a:ext cx="81207" cy="62856"/>
            </a:xfrm>
            <a:custGeom>
              <a:avLst/>
              <a:gdLst/>
              <a:ahLst/>
              <a:cxnLst/>
              <a:rect l="l" t="t" r="r" b="b"/>
              <a:pathLst>
                <a:path w="739" h="572" extrusionOk="0">
                  <a:moveTo>
                    <a:pt x="370" y="0"/>
                  </a:moveTo>
                  <a:cubicBezTo>
                    <a:pt x="1" y="0"/>
                    <a:pt x="1" y="572"/>
                    <a:pt x="370" y="572"/>
                  </a:cubicBezTo>
                  <a:cubicBezTo>
                    <a:pt x="739" y="572"/>
                    <a:pt x="739" y="0"/>
                    <a:pt x="3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53"/>
            <p:cNvSpPr/>
            <p:nvPr/>
          </p:nvSpPr>
          <p:spPr>
            <a:xfrm rot="10800000" flipH="1">
              <a:off x="7885991" y="1892314"/>
              <a:ext cx="68130" cy="52416"/>
            </a:xfrm>
            <a:custGeom>
              <a:avLst/>
              <a:gdLst/>
              <a:ahLst/>
              <a:cxnLst/>
              <a:rect l="l" t="t" r="r" b="b"/>
              <a:pathLst>
                <a:path w="620" h="477" extrusionOk="0">
                  <a:moveTo>
                    <a:pt x="310" y="0"/>
                  </a:moveTo>
                  <a:cubicBezTo>
                    <a:pt x="1" y="0"/>
                    <a:pt x="1" y="477"/>
                    <a:pt x="310" y="477"/>
                  </a:cubicBezTo>
                  <a:cubicBezTo>
                    <a:pt x="620" y="477"/>
                    <a:pt x="620" y="0"/>
                    <a:pt x="31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53"/>
            <p:cNvSpPr/>
            <p:nvPr/>
          </p:nvSpPr>
          <p:spPr>
            <a:xfrm rot="10800000" flipH="1">
              <a:off x="8049503" y="2084616"/>
              <a:ext cx="85163" cy="65493"/>
            </a:xfrm>
            <a:custGeom>
              <a:avLst/>
              <a:gdLst/>
              <a:ahLst/>
              <a:cxnLst/>
              <a:rect l="l" t="t" r="r" b="b"/>
              <a:pathLst>
                <a:path w="775" h="596" extrusionOk="0">
                  <a:moveTo>
                    <a:pt x="394" y="0"/>
                  </a:moveTo>
                  <a:cubicBezTo>
                    <a:pt x="13" y="0"/>
                    <a:pt x="1" y="595"/>
                    <a:pt x="394" y="595"/>
                  </a:cubicBezTo>
                  <a:cubicBezTo>
                    <a:pt x="775" y="595"/>
                    <a:pt x="775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53"/>
            <p:cNvSpPr/>
            <p:nvPr/>
          </p:nvSpPr>
          <p:spPr>
            <a:xfrm rot="10800000" flipH="1">
              <a:off x="8086205" y="2301752"/>
              <a:ext cx="95602" cy="73405"/>
            </a:xfrm>
            <a:custGeom>
              <a:avLst/>
              <a:gdLst/>
              <a:ahLst/>
              <a:cxnLst/>
              <a:rect l="l" t="t" r="r" b="b"/>
              <a:pathLst>
                <a:path w="870" h="668" extrusionOk="0">
                  <a:moveTo>
                    <a:pt x="429" y="0"/>
                  </a:moveTo>
                  <a:cubicBezTo>
                    <a:pt x="0" y="0"/>
                    <a:pt x="0" y="667"/>
                    <a:pt x="429" y="667"/>
                  </a:cubicBezTo>
                  <a:cubicBezTo>
                    <a:pt x="869" y="667"/>
                    <a:pt x="869" y="0"/>
                    <a:pt x="4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53"/>
            <p:cNvSpPr/>
            <p:nvPr/>
          </p:nvSpPr>
          <p:spPr>
            <a:xfrm rot="10800000" flipH="1">
              <a:off x="7670174" y="2181426"/>
              <a:ext cx="86372" cy="65493"/>
            </a:xfrm>
            <a:custGeom>
              <a:avLst/>
              <a:gdLst/>
              <a:ahLst/>
              <a:cxnLst/>
              <a:rect l="l" t="t" r="r" b="b"/>
              <a:pathLst>
                <a:path w="786" h="596" extrusionOk="0">
                  <a:moveTo>
                    <a:pt x="393" y="0"/>
                  </a:moveTo>
                  <a:cubicBezTo>
                    <a:pt x="0" y="0"/>
                    <a:pt x="0" y="595"/>
                    <a:pt x="393" y="595"/>
                  </a:cubicBezTo>
                  <a:cubicBezTo>
                    <a:pt x="786" y="595"/>
                    <a:pt x="786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53"/>
            <p:cNvSpPr/>
            <p:nvPr/>
          </p:nvSpPr>
          <p:spPr>
            <a:xfrm rot="10800000" flipH="1">
              <a:off x="7484355" y="2085934"/>
              <a:ext cx="45933" cy="35494"/>
            </a:xfrm>
            <a:custGeom>
              <a:avLst/>
              <a:gdLst/>
              <a:ahLst/>
              <a:cxnLst/>
              <a:rect l="l" t="t" r="r" b="b"/>
              <a:pathLst>
                <a:path w="418" h="323" extrusionOk="0">
                  <a:moveTo>
                    <a:pt x="192" y="1"/>
                  </a:moveTo>
                  <a:cubicBezTo>
                    <a:pt x="0" y="1"/>
                    <a:pt x="4" y="323"/>
                    <a:pt x="203" y="323"/>
                  </a:cubicBezTo>
                  <a:cubicBezTo>
                    <a:pt x="417" y="323"/>
                    <a:pt x="417" y="1"/>
                    <a:pt x="203" y="1"/>
                  </a:cubicBezTo>
                  <a:cubicBezTo>
                    <a:pt x="199" y="1"/>
                    <a:pt x="196" y="1"/>
                    <a:pt x="1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53"/>
            <p:cNvSpPr/>
            <p:nvPr/>
          </p:nvSpPr>
          <p:spPr>
            <a:xfrm rot="10800000" flipH="1">
              <a:off x="7791818" y="2617127"/>
              <a:ext cx="64174" cy="48460"/>
            </a:xfrm>
            <a:custGeom>
              <a:avLst/>
              <a:gdLst/>
              <a:ahLst/>
              <a:cxnLst/>
              <a:rect l="l" t="t" r="r" b="b"/>
              <a:pathLst>
                <a:path w="584" h="441" extrusionOk="0">
                  <a:moveTo>
                    <a:pt x="286" y="0"/>
                  </a:moveTo>
                  <a:cubicBezTo>
                    <a:pt x="0" y="0"/>
                    <a:pt x="0" y="441"/>
                    <a:pt x="286" y="441"/>
                  </a:cubicBezTo>
                  <a:cubicBezTo>
                    <a:pt x="584" y="441"/>
                    <a:pt x="584" y="0"/>
                    <a:pt x="2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53"/>
            <p:cNvSpPr/>
            <p:nvPr/>
          </p:nvSpPr>
          <p:spPr>
            <a:xfrm rot="10800000" flipH="1">
              <a:off x="7484355" y="2516361"/>
              <a:ext cx="72086" cy="56372"/>
            </a:xfrm>
            <a:custGeom>
              <a:avLst/>
              <a:gdLst/>
              <a:ahLst/>
              <a:cxnLst/>
              <a:rect l="l" t="t" r="r" b="b"/>
              <a:pathLst>
                <a:path w="656" h="513" extrusionOk="0">
                  <a:moveTo>
                    <a:pt x="334" y="0"/>
                  </a:moveTo>
                  <a:cubicBezTo>
                    <a:pt x="0" y="0"/>
                    <a:pt x="0" y="512"/>
                    <a:pt x="334" y="512"/>
                  </a:cubicBezTo>
                  <a:cubicBezTo>
                    <a:pt x="655" y="512"/>
                    <a:pt x="655" y="0"/>
                    <a:pt x="3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53"/>
            <p:cNvSpPr/>
            <p:nvPr/>
          </p:nvSpPr>
          <p:spPr>
            <a:xfrm rot="10800000" flipH="1">
              <a:off x="7619076" y="2822506"/>
              <a:ext cx="65493" cy="72086"/>
            </a:xfrm>
            <a:custGeom>
              <a:avLst/>
              <a:gdLst/>
              <a:ahLst/>
              <a:cxnLst/>
              <a:rect l="l" t="t" r="r" b="b"/>
              <a:pathLst>
                <a:path w="596" h="656" extrusionOk="0">
                  <a:moveTo>
                    <a:pt x="298" y="0"/>
                  </a:moveTo>
                  <a:cubicBezTo>
                    <a:pt x="263" y="0"/>
                    <a:pt x="239" y="12"/>
                    <a:pt x="215" y="12"/>
                  </a:cubicBezTo>
                  <a:cubicBezTo>
                    <a:pt x="167" y="24"/>
                    <a:pt x="120" y="48"/>
                    <a:pt x="84" y="96"/>
                  </a:cubicBezTo>
                  <a:cubicBezTo>
                    <a:pt x="72" y="108"/>
                    <a:pt x="48" y="131"/>
                    <a:pt x="36" y="155"/>
                  </a:cubicBezTo>
                  <a:cubicBezTo>
                    <a:pt x="13" y="203"/>
                    <a:pt x="1" y="251"/>
                    <a:pt x="1" y="298"/>
                  </a:cubicBezTo>
                  <a:cubicBezTo>
                    <a:pt x="1" y="322"/>
                    <a:pt x="1" y="346"/>
                    <a:pt x="1" y="370"/>
                  </a:cubicBezTo>
                  <a:cubicBezTo>
                    <a:pt x="1" y="405"/>
                    <a:pt x="13" y="441"/>
                    <a:pt x="24" y="477"/>
                  </a:cubicBezTo>
                  <a:cubicBezTo>
                    <a:pt x="36" y="512"/>
                    <a:pt x="60" y="548"/>
                    <a:pt x="84" y="572"/>
                  </a:cubicBezTo>
                  <a:cubicBezTo>
                    <a:pt x="120" y="596"/>
                    <a:pt x="144" y="620"/>
                    <a:pt x="179" y="632"/>
                  </a:cubicBezTo>
                  <a:cubicBezTo>
                    <a:pt x="215" y="655"/>
                    <a:pt x="263" y="655"/>
                    <a:pt x="298" y="655"/>
                  </a:cubicBezTo>
                  <a:cubicBezTo>
                    <a:pt x="322" y="655"/>
                    <a:pt x="346" y="655"/>
                    <a:pt x="382" y="643"/>
                  </a:cubicBezTo>
                  <a:cubicBezTo>
                    <a:pt x="429" y="632"/>
                    <a:pt x="465" y="608"/>
                    <a:pt x="501" y="572"/>
                  </a:cubicBezTo>
                  <a:cubicBezTo>
                    <a:pt x="525" y="548"/>
                    <a:pt x="536" y="536"/>
                    <a:pt x="548" y="512"/>
                  </a:cubicBezTo>
                  <a:cubicBezTo>
                    <a:pt x="572" y="465"/>
                    <a:pt x="584" y="417"/>
                    <a:pt x="584" y="358"/>
                  </a:cubicBezTo>
                  <a:cubicBezTo>
                    <a:pt x="596" y="346"/>
                    <a:pt x="596" y="322"/>
                    <a:pt x="596" y="298"/>
                  </a:cubicBezTo>
                  <a:cubicBezTo>
                    <a:pt x="596" y="262"/>
                    <a:pt x="584" y="227"/>
                    <a:pt x="572" y="191"/>
                  </a:cubicBezTo>
                  <a:cubicBezTo>
                    <a:pt x="560" y="143"/>
                    <a:pt x="536" y="120"/>
                    <a:pt x="501" y="84"/>
                  </a:cubicBezTo>
                  <a:cubicBezTo>
                    <a:pt x="477" y="60"/>
                    <a:pt x="441" y="36"/>
                    <a:pt x="405" y="24"/>
                  </a:cubicBezTo>
                  <a:cubicBezTo>
                    <a:pt x="370" y="12"/>
                    <a:pt x="334" y="0"/>
                    <a:pt x="2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53"/>
            <p:cNvSpPr/>
            <p:nvPr/>
          </p:nvSpPr>
          <p:spPr>
            <a:xfrm rot="10800000" flipH="1">
              <a:off x="7435895" y="2839538"/>
              <a:ext cx="73405" cy="57691"/>
            </a:xfrm>
            <a:custGeom>
              <a:avLst/>
              <a:gdLst/>
              <a:ahLst/>
              <a:cxnLst/>
              <a:rect l="l" t="t" r="r" b="b"/>
              <a:pathLst>
                <a:path w="668" h="525" extrusionOk="0">
                  <a:moveTo>
                    <a:pt x="334" y="1"/>
                  </a:moveTo>
                  <a:cubicBezTo>
                    <a:pt x="1" y="1"/>
                    <a:pt x="1" y="525"/>
                    <a:pt x="334" y="525"/>
                  </a:cubicBezTo>
                  <a:cubicBezTo>
                    <a:pt x="668" y="525"/>
                    <a:pt x="668" y="1"/>
                    <a:pt x="3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53"/>
            <p:cNvSpPr/>
            <p:nvPr/>
          </p:nvSpPr>
          <p:spPr>
            <a:xfrm rot="10800000" flipH="1">
              <a:off x="7541936" y="3050191"/>
              <a:ext cx="81207" cy="62856"/>
            </a:xfrm>
            <a:custGeom>
              <a:avLst/>
              <a:gdLst/>
              <a:ahLst/>
              <a:cxnLst/>
              <a:rect l="l" t="t" r="r" b="b"/>
              <a:pathLst>
                <a:path w="739" h="572" extrusionOk="0">
                  <a:moveTo>
                    <a:pt x="369" y="0"/>
                  </a:moveTo>
                  <a:cubicBezTo>
                    <a:pt x="0" y="0"/>
                    <a:pt x="0" y="572"/>
                    <a:pt x="369" y="572"/>
                  </a:cubicBezTo>
                  <a:cubicBezTo>
                    <a:pt x="738" y="572"/>
                    <a:pt x="738" y="0"/>
                    <a:pt x="3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53"/>
            <p:cNvSpPr/>
            <p:nvPr/>
          </p:nvSpPr>
          <p:spPr>
            <a:xfrm rot="10800000" flipH="1">
              <a:off x="7496113" y="3269965"/>
              <a:ext cx="62856" cy="49889"/>
            </a:xfrm>
            <a:custGeom>
              <a:avLst/>
              <a:gdLst/>
              <a:ahLst/>
              <a:cxnLst/>
              <a:rect l="l" t="t" r="r" b="b"/>
              <a:pathLst>
                <a:path w="572" h="454" extrusionOk="0">
                  <a:moveTo>
                    <a:pt x="286" y="1"/>
                  </a:moveTo>
                  <a:cubicBezTo>
                    <a:pt x="0" y="1"/>
                    <a:pt x="0" y="453"/>
                    <a:pt x="286" y="453"/>
                  </a:cubicBezTo>
                  <a:cubicBezTo>
                    <a:pt x="572" y="453"/>
                    <a:pt x="572" y="1"/>
                    <a:pt x="2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53"/>
            <p:cNvSpPr/>
            <p:nvPr/>
          </p:nvSpPr>
          <p:spPr>
            <a:xfrm rot="10800000" flipH="1">
              <a:off x="7728963" y="2465373"/>
              <a:ext cx="78679" cy="61537"/>
            </a:xfrm>
            <a:custGeom>
              <a:avLst/>
              <a:gdLst/>
              <a:ahLst/>
              <a:cxnLst/>
              <a:rect l="l" t="t" r="r" b="b"/>
              <a:pathLst>
                <a:path w="716" h="560" extrusionOk="0">
                  <a:moveTo>
                    <a:pt x="358" y="0"/>
                  </a:moveTo>
                  <a:cubicBezTo>
                    <a:pt x="1" y="0"/>
                    <a:pt x="1" y="560"/>
                    <a:pt x="358" y="560"/>
                  </a:cubicBezTo>
                  <a:cubicBezTo>
                    <a:pt x="715" y="560"/>
                    <a:pt x="715" y="0"/>
                    <a:pt x="3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53"/>
            <p:cNvSpPr/>
            <p:nvPr/>
          </p:nvSpPr>
          <p:spPr>
            <a:xfrm rot="10800000" flipH="1">
              <a:off x="8571575" y="1430459"/>
              <a:ext cx="87800" cy="66812"/>
            </a:xfrm>
            <a:custGeom>
              <a:avLst/>
              <a:gdLst/>
              <a:ahLst/>
              <a:cxnLst/>
              <a:rect l="l" t="t" r="r" b="b"/>
              <a:pathLst>
                <a:path w="799" h="608" extrusionOk="0">
                  <a:moveTo>
                    <a:pt x="405" y="0"/>
                  </a:moveTo>
                  <a:cubicBezTo>
                    <a:pt x="0" y="0"/>
                    <a:pt x="0" y="608"/>
                    <a:pt x="405" y="608"/>
                  </a:cubicBezTo>
                  <a:cubicBezTo>
                    <a:pt x="798" y="608"/>
                    <a:pt x="798" y="0"/>
                    <a:pt x="4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66" name="Google Shape;2066;p53"/>
          <p:cNvGrpSpPr/>
          <p:nvPr/>
        </p:nvGrpSpPr>
        <p:grpSpPr>
          <a:xfrm rot="7318586" flipH="1">
            <a:off x="212116" y="814644"/>
            <a:ext cx="805482" cy="989515"/>
            <a:chOff x="2199075" y="2670475"/>
            <a:chExt cx="141700" cy="174075"/>
          </a:xfrm>
        </p:grpSpPr>
        <p:sp>
          <p:nvSpPr>
            <p:cNvPr id="2067" name="Google Shape;2067;p53"/>
            <p:cNvSpPr/>
            <p:nvPr/>
          </p:nvSpPr>
          <p:spPr>
            <a:xfrm>
              <a:off x="2291650" y="2670475"/>
              <a:ext cx="16100" cy="14750"/>
            </a:xfrm>
            <a:custGeom>
              <a:avLst/>
              <a:gdLst/>
              <a:ahLst/>
              <a:cxnLst/>
              <a:rect l="l" t="t" r="r" b="b"/>
              <a:pathLst>
                <a:path w="644" h="590" extrusionOk="0">
                  <a:moveTo>
                    <a:pt x="296" y="0"/>
                  </a:moveTo>
                  <a:cubicBezTo>
                    <a:pt x="271" y="0"/>
                    <a:pt x="244" y="3"/>
                    <a:pt x="215" y="9"/>
                  </a:cubicBezTo>
                  <a:cubicBezTo>
                    <a:pt x="167" y="21"/>
                    <a:pt x="119" y="45"/>
                    <a:pt x="84" y="81"/>
                  </a:cubicBezTo>
                  <a:cubicBezTo>
                    <a:pt x="72" y="105"/>
                    <a:pt x="60" y="128"/>
                    <a:pt x="36" y="140"/>
                  </a:cubicBezTo>
                  <a:cubicBezTo>
                    <a:pt x="12" y="188"/>
                    <a:pt x="0" y="247"/>
                    <a:pt x="0" y="295"/>
                  </a:cubicBezTo>
                  <a:cubicBezTo>
                    <a:pt x="0" y="331"/>
                    <a:pt x="12" y="378"/>
                    <a:pt x="24" y="414"/>
                  </a:cubicBezTo>
                  <a:cubicBezTo>
                    <a:pt x="36" y="450"/>
                    <a:pt x="60" y="474"/>
                    <a:pt x="84" y="509"/>
                  </a:cubicBezTo>
                  <a:cubicBezTo>
                    <a:pt x="119" y="545"/>
                    <a:pt x="167" y="569"/>
                    <a:pt x="215" y="581"/>
                  </a:cubicBezTo>
                  <a:cubicBezTo>
                    <a:pt x="244" y="587"/>
                    <a:pt x="271" y="590"/>
                    <a:pt x="296" y="590"/>
                  </a:cubicBezTo>
                  <a:cubicBezTo>
                    <a:pt x="322" y="590"/>
                    <a:pt x="346" y="587"/>
                    <a:pt x="369" y="581"/>
                  </a:cubicBezTo>
                  <a:lnTo>
                    <a:pt x="381" y="581"/>
                  </a:lnTo>
                  <a:cubicBezTo>
                    <a:pt x="385" y="581"/>
                    <a:pt x="387" y="580"/>
                    <a:pt x="389" y="578"/>
                  </a:cubicBezTo>
                  <a:lnTo>
                    <a:pt x="389" y="578"/>
                  </a:lnTo>
                  <a:cubicBezTo>
                    <a:pt x="418" y="574"/>
                    <a:pt x="447" y="566"/>
                    <a:pt x="465" y="557"/>
                  </a:cubicBezTo>
                  <a:cubicBezTo>
                    <a:pt x="500" y="545"/>
                    <a:pt x="536" y="521"/>
                    <a:pt x="560" y="498"/>
                  </a:cubicBezTo>
                  <a:cubicBezTo>
                    <a:pt x="584" y="474"/>
                    <a:pt x="607" y="438"/>
                    <a:pt x="619" y="402"/>
                  </a:cubicBezTo>
                  <a:cubicBezTo>
                    <a:pt x="631" y="367"/>
                    <a:pt x="643" y="331"/>
                    <a:pt x="643" y="295"/>
                  </a:cubicBezTo>
                  <a:cubicBezTo>
                    <a:pt x="643" y="271"/>
                    <a:pt x="631" y="247"/>
                    <a:pt x="631" y="224"/>
                  </a:cubicBezTo>
                  <a:cubicBezTo>
                    <a:pt x="619" y="176"/>
                    <a:pt x="596" y="128"/>
                    <a:pt x="560" y="93"/>
                  </a:cubicBezTo>
                  <a:cubicBezTo>
                    <a:pt x="536" y="81"/>
                    <a:pt x="524" y="69"/>
                    <a:pt x="500" y="57"/>
                  </a:cubicBezTo>
                  <a:cubicBezTo>
                    <a:pt x="461" y="27"/>
                    <a:pt x="422" y="14"/>
                    <a:pt x="382" y="11"/>
                  </a:cubicBezTo>
                  <a:lnTo>
                    <a:pt x="382" y="11"/>
                  </a:lnTo>
                  <a:cubicBezTo>
                    <a:pt x="382" y="10"/>
                    <a:pt x="382" y="10"/>
                    <a:pt x="381" y="9"/>
                  </a:cubicBezTo>
                  <a:lnTo>
                    <a:pt x="369" y="9"/>
                  </a:lnTo>
                  <a:cubicBezTo>
                    <a:pt x="346" y="3"/>
                    <a:pt x="322" y="0"/>
                    <a:pt x="2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53"/>
            <p:cNvSpPr/>
            <p:nvPr/>
          </p:nvSpPr>
          <p:spPr>
            <a:xfrm>
              <a:off x="2276175" y="2712675"/>
              <a:ext cx="11325" cy="8650"/>
            </a:xfrm>
            <a:custGeom>
              <a:avLst/>
              <a:gdLst/>
              <a:ahLst/>
              <a:cxnLst/>
              <a:rect l="l" t="t" r="r" b="b"/>
              <a:pathLst>
                <a:path w="453" h="346" extrusionOk="0">
                  <a:moveTo>
                    <a:pt x="226" y="0"/>
                  </a:moveTo>
                  <a:cubicBezTo>
                    <a:pt x="0" y="0"/>
                    <a:pt x="0" y="345"/>
                    <a:pt x="226" y="345"/>
                  </a:cubicBezTo>
                  <a:cubicBezTo>
                    <a:pt x="453" y="345"/>
                    <a:pt x="453" y="0"/>
                    <a:pt x="2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53"/>
            <p:cNvSpPr/>
            <p:nvPr/>
          </p:nvSpPr>
          <p:spPr>
            <a:xfrm>
              <a:off x="2316650" y="2711175"/>
              <a:ext cx="14900" cy="11625"/>
            </a:xfrm>
            <a:custGeom>
              <a:avLst/>
              <a:gdLst/>
              <a:ahLst/>
              <a:cxnLst/>
              <a:rect l="l" t="t" r="r" b="b"/>
              <a:pathLst>
                <a:path w="596" h="465" extrusionOk="0">
                  <a:moveTo>
                    <a:pt x="298" y="1"/>
                  </a:moveTo>
                  <a:cubicBezTo>
                    <a:pt x="0" y="1"/>
                    <a:pt x="0" y="465"/>
                    <a:pt x="298" y="465"/>
                  </a:cubicBezTo>
                  <a:cubicBezTo>
                    <a:pt x="596" y="465"/>
                    <a:pt x="596" y="1"/>
                    <a:pt x="2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53"/>
            <p:cNvSpPr/>
            <p:nvPr/>
          </p:nvSpPr>
          <p:spPr>
            <a:xfrm>
              <a:off x="2287775" y="2770000"/>
              <a:ext cx="14600" cy="13225"/>
            </a:xfrm>
            <a:custGeom>
              <a:avLst/>
              <a:gdLst/>
              <a:ahLst/>
              <a:cxnLst/>
              <a:rect l="l" t="t" r="r" b="b"/>
              <a:pathLst>
                <a:path w="584" h="529" extrusionOk="0">
                  <a:moveTo>
                    <a:pt x="231" y="0"/>
                  </a:moveTo>
                  <a:cubicBezTo>
                    <a:pt x="207" y="0"/>
                    <a:pt x="184" y="9"/>
                    <a:pt x="167" y="17"/>
                  </a:cubicBezTo>
                  <a:cubicBezTo>
                    <a:pt x="131" y="29"/>
                    <a:pt x="108" y="53"/>
                    <a:pt x="84" y="76"/>
                  </a:cubicBezTo>
                  <a:cubicBezTo>
                    <a:pt x="48" y="100"/>
                    <a:pt x="36" y="124"/>
                    <a:pt x="24" y="160"/>
                  </a:cubicBezTo>
                  <a:cubicBezTo>
                    <a:pt x="12" y="196"/>
                    <a:pt x="0" y="231"/>
                    <a:pt x="0" y="267"/>
                  </a:cubicBezTo>
                  <a:cubicBezTo>
                    <a:pt x="0" y="291"/>
                    <a:pt x="12" y="303"/>
                    <a:pt x="12" y="326"/>
                  </a:cubicBezTo>
                  <a:cubicBezTo>
                    <a:pt x="24" y="374"/>
                    <a:pt x="48" y="410"/>
                    <a:pt x="84" y="446"/>
                  </a:cubicBezTo>
                  <a:lnTo>
                    <a:pt x="131" y="493"/>
                  </a:lnTo>
                  <a:cubicBezTo>
                    <a:pt x="167" y="517"/>
                    <a:pt x="215" y="529"/>
                    <a:pt x="262" y="529"/>
                  </a:cubicBezTo>
                  <a:cubicBezTo>
                    <a:pt x="286" y="517"/>
                    <a:pt x="310" y="517"/>
                    <a:pt x="322" y="517"/>
                  </a:cubicBezTo>
                  <a:cubicBezTo>
                    <a:pt x="358" y="517"/>
                    <a:pt x="393" y="517"/>
                    <a:pt x="429" y="493"/>
                  </a:cubicBezTo>
                  <a:cubicBezTo>
                    <a:pt x="453" y="481"/>
                    <a:pt x="489" y="469"/>
                    <a:pt x="512" y="446"/>
                  </a:cubicBezTo>
                  <a:cubicBezTo>
                    <a:pt x="536" y="422"/>
                    <a:pt x="548" y="386"/>
                    <a:pt x="560" y="362"/>
                  </a:cubicBezTo>
                  <a:cubicBezTo>
                    <a:pt x="572" y="326"/>
                    <a:pt x="584" y="291"/>
                    <a:pt x="584" y="267"/>
                  </a:cubicBezTo>
                  <a:cubicBezTo>
                    <a:pt x="584" y="243"/>
                    <a:pt x="572" y="219"/>
                    <a:pt x="572" y="196"/>
                  </a:cubicBezTo>
                  <a:cubicBezTo>
                    <a:pt x="560" y="148"/>
                    <a:pt x="536" y="112"/>
                    <a:pt x="512" y="76"/>
                  </a:cubicBezTo>
                  <a:cubicBezTo>
                    <a:pt x="489" y="65"/>
                    <a:pt x="477" y="53"/>
                    <a:pt x="453" y="41"/>
                  </a:cubicBezTo>
                  <a:cubicBezTo>
                    <a:pt x="417" y="17"/>
                    <a:pt x="370" y="5"/>
                    <a:pt x="322" y="5"/>
                  </a:cubicBezTo>
                  <a:lnTo>
                    <a:pt x="262" y="5"/>
                  </a:lnTo>
                  <a:cubicBezTo>
                    <a:pt x="252" y="2"/>
                    <a:pt x="241" y="0"/>
                    <a:pt x="2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53"/>
            <p:cNvSpPr/>
            <p:nvPr/>
          </p:nvSpPr>
          <p:spPr>
            <a:xfrm>
              <a:off x="2237475" y="2779825"/>
              <a:ext cx="13700" cy="14425"/>
            </a:xfrm>
            <a:custGeom>
              <a:avLst/>
              <a:gdLst/>
              <a:ahLst/>
              <a:cxnLst/>
              <a:rect l="l" t="t" r="r" b="b"/>
              <a:pathLst>
                <a:path w="548" h="577" extrusionOk="0">
                  <a:moveTo>
                    <a:pt x="298" y="0"/>
                  </a:moveTo>
                  <a:cubicBezTo>
                    <a:pt x="289" y="0"/>
                    <a:pt x="281" y="1"/>
                    <a:pt x="274" y="5"/>
                  </a:cubicBezTo>
                  <a:lnTo>
                    <a:pt x="203" y="5"/>
                  </a:lnTo>
                  <a:cubicBezTo>
                    <a:pt x="179" y="17"/>
                    <a:pt x="167" y="29"/>
                    <a:pt x="143" y="29"/>
                  </a:cubicBezTo>
                  <a:cubicBezTo>
                    <a:pt x="119" y="53"/>
                    <a:pt x="96" y="76"/>
                    <a:pt x="72" y="100"/>
                  </a:cubicBezTo>
                  <a:cubicBezTo>
                    <a:pt x="60" y="124"/>
                    <a:pt x="36" y="148"/>
                    <a:pt x="36" y="184"/>
                  </a:cubicBezTo>
                  <a:cubicBezTo>
                    <a:pt x="24" y="195"/>
                    <a:pt x="24" y="219"/>
                    <a:pt x="12" y="231"/>
                  </a:cubicBezTo>
                  <a:cubicBezTo>
                    <a:pt x="0" y="279"/>
                    <a:pt x="0" y="326"/>
                    <a:pt x="12" y="374"/>
                  </a:cubicBezTo>
                  <a:cubicBezTo>
                    <a:pt x="24" y="422"/>
                    <a:pt x="48" y="469"/>
                    <a:pt x="84" y="493"/>
                  </a:cubicBezTo>
                  <a:cubicBezTo>
                    <a:pt x="96" y="517"/>
                    <a:pt x="119" y="529"/>
                    <a:pt x="131" y="541"/>
                  </a:cubicBezTo>
                  <a:cubicBezTo>
                    <a:pt x="179" y="565"/>
                    <a:pt x="227" y="576"/>
                    <a:pt x="274" y="576"/>
                  </a:cubicBezTo>
                  <a:cubicBezTo>
                    <a:pt x="310" y="576"/>
                    <a:pt x="346" y="576"/>
                    <a:pt x="369" y="553"/>
                  </a:cubicBezTo>
                  <a:cubicBezTo>
                    <a:pt x="405" y="541"/>
                    <a:pt x="441" y="517"/>
                    <a:pt x="465" y="493"/>
                  </a:cubicBezTo>
                  <a:cubicBezTo>
                    <a:pt x="488" y="457"/>
                    <a:pt x="512" y="422"/>
                    <a:pt x="524" y="374"/>
                  </a:cubicBezTo>
                  <a:cubicBezTo>
                    <a:pt x="548" y="326"/>
                    <a:pt x="548" y="279"/>
                    <a:pt x="524" y="231"/>
                  </a:cubicBezTo>
                  <a:cubicBezTo>
                    <a:pt x="524" y="219"/>
                    <a:pt x="512" y="195"/>
                    <a:pt x="512" y="184"/>
                  </a:cubicBezTo>
                  <a:cubicBezTo>
                    <a:pt x="500" y="160"/>
                    <a:pt x="488" y="136"/>
                    <a:pt x="477" y="124"/>
                  </a:cubicBezTo>
                  <a:cubicBezTo>
                    <a:pt x="465" y="88"/>
                    <a:pt x="441" y="64"/>
                    <a:pt x="417" y="53"/>
                  </a:cubicBezTo>
                  <a:cubicBezTo>
                    <a:pt x="405" y="41"/>
                    <a:pt x="381" y="29"/>
                    <a:pt x="369" y="17"/>
                  </a:cubicBezTo>
                  <a:cubicBezTo>
                    <a:pt x="344" y="8"/>
                    <a:pt x="319" y="0"/>
                    <a:pt x="2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53"/>
            <p:cNvSpPr/>
            <p:nvPr/>
          </p:nvSpPr>
          <p:spPr>
            <a:xfrm>
              <a:off x="2276750" y="2743325"/>
              <a:ext cx="14625" cy="13125"/>
            </a:xfrm>
            <a:custGeom>
              <a:avLst/>
              <a:gdLst/>
              <a:ahLst/>
              <a:cxnLst/>
              <a:rect l="l" t="t" r="r" b="b"/>
              <a:pathLst>
                <a:path w="585" h="525" extrusionOk="0">
                  <a:moveTo>
                    <a:pt x="263" y="0"/>
                  </a:moveTo>
                  <a:cubicBezTo>
                    <a:pt x="227" y="0"/>
                    <a:pt x="203" y="12"/>
                    <a:pt x="168" y="24"/>
                  </a:cubicBezTo>
                  <a:cubicBezTo>
                    <a:pt x="132" y="36"/>
                    <a:pt x="108" y="48"/>
                    <a:pt x="84" y="84"/>
                  </a:cubicBezTo>
                  <a:cubicBezTo>
                    <a:pt x="60" y="108"/>
                    <a:pt x="37" y="131"/>
                    <a:pt x="25" y="167"/>
                  </a:cubicBezTo>
                  <a:cubicBezTo>
                    <a:pt x="13" y="191"/>
                    <a:pt x="1" y="227"/>
                    <a:pt x="13" y="262"/>
                  </a:cubicBezTo>
                  <a:cubicBezTo>
                    <a:pt x="13" y="286"/>
                    <a:pt x="13" y="310"/>
                    <a:pt x="13" y="334"/>
                  </a:cubicBezTo>
                  <a:cubicBezTo>
                    <a:pt x="25" y="381"/>
                    <a:pt x="49" y="417"/>
                    <a:pt x="84" y="441"/>
                  </a:cubicBezTo>
                  <a:cubicBezTo>
                    <a:pt x="96" y="465"/>
                    <a:pt x="120" y="477"/>
                    <a:pt x="132" y="489"/>
                  </a:cubicBezTo>
                  <a:cubicBezTo>
                    <a:pt x="180" y="512"/>
                    <a:pt x="215" y="524"/>
                    <a:pt x="263" y="524"/>
                  </a:cubicBezTo>
                  <a:cubicBezTo>
                    <a:pt x="287" y="524"/>
                    <a:pt x="310" y="524"/>
                    <a:pt x="334" y="512"/>
                  </a:cubicBezTo>
                  <a:cubicBezTo>
                    <a:pt x="370" y="512"/>
                    <a:pt x="394" y="512"/>
                    <a:pt x="430" y="489"/>
                  </a:cubicBezTo>
                  <a:cubicBezTo>
                    <a:pt x="453" y="489"/>
                    <a:pt x="489" y="465"/>
                    <a:pt x="513" y="441"/>
                  </a:cubicBezTo>
                  <a:cubicBezTo>
                    <a:pt x="537" y="417"/>
                    <a:pt x="549" y="393"/>
                    <a:pt x="561" y="358"/>
                  </a:cubicBezTo>
                  <a:cubicBezTo>
                    <a:pt x="572" y="334"/>
                    <a:pt x="584" y="298"/>
                    <a:pt x="584" y="262"/>
                  </a:cubicBezTo>
                  <a:lnTo>
                    <a:pt x="572" y="191"/>
                  </a:lnTo>
                  <a:cubicBezTo>
                    <a:pt x="561" y="155"/>
                    <a:pt x="537" y="120"/>
                    <a:pt x="513" y="84"/>
                  </a:cubicBezTo>
                  <a:cubicBezTo>
                    <a:pt x="489" y="72"/>
                    <a:pt x="477" y="60"/>
                    <a:pt x="453" y="36"/>
                  </a:cubicBezTo>
                  <a:cubicBezTo>
                    <a:pt x="418" y="24"/>
                    <a:pt x="370" y="12"/>
                    <a:pt x="334" y="12"/>
                  </a:cubicBezTo>
                  <a:cubicBezTo>
                    <a:pt x="310" y="12"/>
                    <a:pt x="287" y="12"/>
                    <a:pt x="2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53"/>
            <p:cNvSpPr/>
            <p:nvPr/>
          </p:nvSpPr>
          <p:spPr>
            <a:xfrm>
              <a:off x="2235975" y="2760000"/>
              <a:ext cx="10150" cy="8050"/>
            </a:xfrm>
            <a:custGeom>
              <a:avLst/>
              <a:gdLst/>
              <a:ahLst/>
              <a:cxnLst/>
              <a:rect l="l" t="t" r="r" b="b"/>
              <a:pathLst>
                <a:path w="406" h="322" extrusionOk="0">
                  <a:moveTo>
                    <a:pt x="203" y="0"/>
                  </a:moveTo>
                  <a:cubicBezTo>
                    <a:pt x="1" y="0"/>
                    <a:pt x="1" y="322"/>
                    <a:pt x="203" y="322"/>
                  </a:cubicBezTo>
                  <a:cubicBezTo>
                    <a:pt x="406" y="322"/>
                    <a:pt x="406" y="0"/>
                    <a:pt x="2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53"/>
            <p:cNvSpPr/>
            <p:nvPr/>
          </p:nvSpPr>
          <p:spPr>
            <a:xfrm>
              <a:off x="2238650" y="2711475"/>
              <a:ext cx="14325" cy="11050"/>
            </a:xfrm>
            <a:custGeom>
              <a:avLst/>
              <a:gdLst/>
              <a:ahLst/>
              <a:cxnLst/>
              <a:rect l="l" t="t" r="r" b="b"/>
              <a:pathLst>
                <a:path w="573" h="442" extrusionOk="0">
                  <a:moveTo>
                    <a:pt x="287" y="1"/>
                  </a:moveTo>
                  <a:cubicBezTo>
                    <a:pt x="1" y="1"/>
                    <a:pt x="1" y="441"/>
                    <a:pt x="287" y="441"/>
                  </a:cubicBezTo>
                  <a:cubicBezTo>
                    <a:pt x="572" y="441"/>
                    <a:pt x="572" y="1"/>
                    <a:pt x="2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53"/>
            <p:cNvSpPr/>
            <p:nvPr/>
          </p:nvSpPr>
          <p:spPr>
            <a:xfrm>
              <a:off x="2216625" y="2671000"/>
              <a:ext cx="17600" cy="13700"/>
            </a:xfrm>
            <a:custGeom>
              <a:avLst/>
              <a:gdLst/>
              <a:ahLst/>
              <a:cxnLst/>
              <a:rect l="l" t="t" r="r" b="b"/>
              <a:pathLst>
                <a:path w="704" h="548" extrusionOk="0">
                  <a:moveTo>
                    <a:pt x="358" y="0"/>
                  </a:moveTo>
                  <a:cubicBezTo>
                    <a:pt x="1" y="0"/>
                    <a:pt x="1" y="548"/>
                    <a:pt x="358" y="548"/>
                  </a:cubicBezTo>
                  <a:cubicBezTo>
                    <a:pt x="703" y="548"/>
                    <a:pt x="703" y="0"/>
                    <a:pt x="3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53"/>
            <p:cNvSpPr/>
            <p:nvPr/>
          </p:nvSpPr>
          <p:spPr>
            <a:xfrm>
              <a:off x="2199075" y="2721675"/>
              <a:ext cx="14000" cy="12675"/>
            </a:xfrm>
            <a:custGeom>
              <a:avLst/>
              <a:gdLst/>
              <a:ahLst/>
              <a:cxnLst/>
              <a:rect l="l" t="t" r="r" b="b"/>
              <a:pathLst>
                <a:path w="560" h="507" extrusionOk="0">
                  <a:moveTo>
                    <a:pt x="300" y="0"/>
                  </a:moveTo>
                  <a:cubicBezTo>
                    <a:pt x="277" y="0"/>
                    <a:pt x="256" y="3"/>
                    <a:pt x="239" y="9"/>
                  </a:cubicBezTo>
                  <a:cubicBezTo>
                    <a:pt x="227" y="9"/>
                    <a:pt x="215" y="9"/>
                    <a:pt x="203" y="21"/>
                  </a:cubicBezTo>
                  <a:lnTo>
                    <a:pt x="191" y="21"/>
                  </a:lnTo>
                  <a:cubicBezTo>
                    <a:pt x="155" y="21"/>
                    <a:pt x="119" y="57"/>
                    <a:pt x="84" y="81"/>
                  </a:cubicBezTo>
                  <a:cubicBezTo>
                    <a:pt x="84" y="81"/>
                    <a:pt x="72" y="93"/>
                    <a:pt x="72" y="93"/>
                  </a:cubicBezTo>
                  <a:cubicBezTo>
                    <a:pt x="48" y="104"/>
                    <a:pt x="36" y="140"/>
                    <a:pt x="24" y="164"/>
                  </a:cubicBezTo>
                  <a:cubicBezTo>
                    <a:pt x="12" y="188"/>
                    <a:pt x="0" y="224"/>
                    <a:pt x="12" y="247"/>
                  </a:cubicBezTo>
                  <a:cubicBezTo>
                    <a:pt x="12" y="271"/>
                    <a:pt x="12" y="295"/>
                    <a:pt x="12" y="319"/>
                  </a:cubicBezTo>
                  <a:cubicBezTo>
                    <a:pt x="24" y="354"/>
                    <a:pt x="48" y="390"/>
                    <a:pt x="72" y="414"/>
                  </a:cubicBezTo>
                  <a:cubicBezTo>
                    <a:pt x="72" y="426"/>
                    <a:pt x="84" y="426"/>
                    <a:pt x="84" y="426"/>
                  </a:cubicBezTo>
                  <a:cubicBezTo>
                    <a:pt x="96" y="438"/>
                    <a:pt x="119" y="450"/>
                    <a:pt x="131" y="462"/>
                  </a:cubicBezTo>
                  <a:cubicBezTo>
                    <a:pt x="155" y="474"/>
                    <a:pt x="167" y="485"/>
                    <a:pt x="191" y="485"/>
                  </a:cubicBezTo>
                  <a:cubicBezTo>
                    <a:pt x="203" y="485"/>
                    <a:pt x="203" y="497"/>
                    <a:pt x="203" y="497"/>
                  </a:cubicBezTo>
                  <a:lnTo>
                    <a:pt x="239" y="497"/>
                  </a:lnTo>
                  <a:cubicBezTo>
                    <a:pt x="256" y="503"/>
                    <a:pt x="277" y="506"/>
                    <a:pt x="300" y="506"/>
                  </a:cubicBezTo>
                  <a:cubicBezTo>
                    <a:pt x="322" y="506"/>
                    <a:pt x="346" y="503"/>
                    <a:pt x="369" y="497"/>
                  </a:cubicBezTo>
                  <a:cubicBezTo>
                    <a:pt x="417" y="485"/>
                    <a:pt x="453" y="462"/>
                    <a:pt x="477" y="438"/>
                  </a:cubicBezTo>
                  <a:cubicBezTo>
                    <a:pt x="500" y="414"/>
                    <a:pt x="512" y="402"/>
                    <a:pt x="524" y="378"/>
                  </a:cubicBezTo>
                  <a:cubicBezTo>
                    <a:pt x="548" y="343"/>
                    <a:pt x="560" y="295"/>
                    <a:pt x="560" y="259"/>
                  </a:cubicBezTo>
                  <a:cubicBezTo>
                    <a:pt x="560" y="224"/>
                    <a:pt x="548" y="188"/>
                    <a:pt x="536" y="152"/>
                  </a:cubicBezTo>
                  <a:cubicBezTo>
                    <a:pt x="524" y="128"/>
                    <a:pt x="500" y="93"/>
                    <a:pt x="477" y="69"/>
                  </a:cubicBezTo>
                  <a:cubicBezTo>
                    <a:pt x="453" y="45"/>
                    <a:pt x="417" y="21"/>
                    <a:pt x="369" y="9"/>
                  </a:cubicBezTo>
                  <a:cubicBezTo>
                    <a:pt x="346" y="3"/>
                    <a:pt x="322" y="0"/>
                    <a:pt x="3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53"/>
            <p:cNvSpPr/>
            <p:nvPr/>
          </p:nvSpPr>
          <p:spPr>
            <a:xfrm>
              <a:off x="2252650" y="2684100"/>
              <a:ext cx="20575" cy="15800"/>
            </a:xfrm>
            <a:custGeom>
              <a:avLst/>
              <a:gdLst/>
              <a:ahLst/>
              <a:cxnLst/>
              <a:rect l="l" t="t" r="r" b="b"/>
              <a:pathLst>
                <a:path w="823" h="632" extrusionOk="0">
                  <a:moveTo>
                    <a:pt x="417" y="0"/>
                  </a:moveTo>
                  <a:cubicBezTo>
                    <a:pt x="12" y="0"/>
                    <a:pt x="1" y="631"/>
                    <a:pt x="417" y="631"/>
                  </a:cubicBezTo>
                  <a:cubicBezTo>
                    <a:pt x="822" y="631"/>
                    <a:pt x="822" y="0"/>
                    <a:pt x="4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53"/>
            <p:cNvSpPr/>
            <p:nvPr/>
          </p:nvSpPr>
          <p:spPr>
            <a:xfrm>
              <a:off x="2323200" y="2758800"/>
              <a:ext cx="17575" cy="13425"/>
            </a:xfrm>
            <a:custGeom>
              <a:avLst/>
              <a:gdLst/>
              <a:ahLst/>
              <a:cxnLst/>
              <a:rect l="l" t="t" r="r" b="b"/>
              <a:pathLst>
                <a:path w="703" h="537" extrusionOk="0">
                  <a:moveTo>
                    <a:pt x="346" y="1"/>
                  </a:moveTo>
                  <a:cubicBezTo>
                    <a:pt x="0" y="1"/>
                    <a:pt x="0" y="536"/>
                    <a:pt x="346" y="536"/>
                  </a:cubicBezTo>
                  <a:cubicBezTo>
                    <a:pt x="691" y="536"/>
                    <a:pt x="703" y="1"/>
                    <a:pt x="3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53"/>
            <p:cNvSpPr/>
            <p:nvPr/>
          </p:nvSpPr>
          <p:spPr>
            <a:xfrm>
              <a:off x="2286000" y="2833800"/>
              <a:ext cx="13700" cy="10750"/>
            </a:xfrm>
            <a:custGeom>
              <a:avLst/>
              <a:gdLst/>
              <a:ahLst/>
              <a:cxnLst/>
              <a:rect l="l" t="t" r="r" b="b"/>
              <a:pathLst>
                <a:path w="548" h="430" extrusionOk="0">
                  <a:moveTo>
                    <a:pt x="274" y="1"/>
                  </a:moveTo>
                  <a:cubicBezTo>
                    <a:pt x="0" y="1"/>
                    <a:pt x="0" y="430"/>
                    <a:pt x="274" y="430"/>
                  </a:cubicBezTo>
                  <a:cubicBezTo>
                    <a:pt x="548" y="430"/>
                    <a:pt x="548" y="1"/>
                    <a:pt x="2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80" name="Google Shape;2080;p53"/>
          <p:cNvSpPr/>
          <p:nvPr/>
        </p:nvSpPr>
        <p:spPr>
          <a:xfrm rot="-10799925" flipH="1">
            <a:off x="1514826" y="-480102"/>
            <a:ext cx="720424" cy="4427283"/>
          </a:xfrm>
          <a:custGeom>
            <a:avLst/>
            <a:gdLst/>
            <a:ahLst/>
            <a:cxnLst/>
            <a:rect l="l" t="t" r="r" b="b"/>
            <a:pathLst>
              <a:path w="6297" h="81945" extrusionOk="0">
                <a:moveTo>
                  <a:pt x="6180" y="1"/>
                </a:moveTo>
                <a:cubicBezTo>
                  <a:pt x="6157" y="1"/>
                  <a:pt x="6134" y="12"/>
                  <a:pt x="6120" y="41"/>
                </a:cubicBezTo>
                <a:cubicBezTo>
                  <a:pt x="4810" y="2327"/>
                  <a:pt x="3608" y="4672"/>
                  <a:pt x="2513" y="7065"/>
                </a:cubicBezTo>
                <a:cubicBezTo>
                  <a:pt x="1989" y="8220"/>
                  <a:pt x="1477" y="9387"/>
                  <a:pt x="989" y="10554"/>
                </a:cubicBezTo>
                <a:cubicBezTo>
                  <a:pt x="536" y="11673"/>
                  <a:pt x="0" y="12828"/>
                  <a:pt x="119" y="14066"/>
                </a:cubicBezTo>
                <a:cubicBezTo>
                  <a:pt x="167" y="14673"/>
                  <a:pt x="346" y="15269"/>
                  <a:pt x="512" y="15864"/>
                </a:cubicBezTo>
                <a:cubicBezTo>
                  <a:pt x="679" y="16483"/>
                  <a:pt x="822" y="17126"/>
                  <a:pt x="929" y="17757"/>
                </a:cubicBezTo>
                <a:cubicBezTo>
                  <a:pt x="1155" y="19102"/>
                  <a:pt x="1262" y="20472"/>
                  <a:pt x="1334" y="21841"/>
                </a:cubicBezTo>
                <a:cubicBezTo>
                  <a:pt x="1477" y="24579"/>
                  <a:pt x="1548" y="27306"/>
                  <a:pt x="1501" y="30044"/>
                </a:cubicBezTo>
                <a:cubicBezTo>
                  <a:pt x="1405" y="35557"/>
                  <a:pt x="1036" y="41069"/>
                  <a:pt x="1000" y="46582"/>
                </a:cubicBezTo>
                <a:cubicBezTo>
                  <a:pt x="965" y="52095"/>
                  <a:pt x="1120" y="57607"/>
                  <a:pt x="1179" y="63120"/>
                </a:cubicBezTo>
                <a:cubicBezTo>
                  <a:pt x="1239" y="68632"/>
                  <a:pt x="1322" y="74133"/>
                  <a:pt x="1072" y="79646"/>
                </a:cubicBezTo>
                <a:cubicBezTo>
                  <a:pt x="1036" y="80348"/>
                  <a:pt x="1000" y="81050"/>
                  <a:pt x="965" y="81753"/>
                </a:cubicBezTo>
                <a:cubicBezTo>
                  <a:pt x="959" y="81882"/>
                  <a:pt x="1052" y="81945"/>
                  <a:pt x="1150" y="81945"/>
                </a:cubicBezTo>
                <a:cubicBezTo>
                  <a:pt x="1251" y="81945"/>
                  <a:pt x="1357" y="81879"/>
                  <a:pt x="1370" y="81753"/>
                </a:cubicBezTo>
                <a:cubicBezTo>
                  <a:pt x="1846" y="76288"/>
                  <a:pt x="1739" y="70775"/>
                  <a:pt x="1596" y="65310"/>
                </a:cubicBezTo>
                <a:cubicBezTo>
                  <a:pt x="1453" y="59845"/>
                  <a:pt x="1108" y="54392"/>
                  <a:pt x="1072" y="48927"/>
                </a:cubicBezTo>
                <a:cubicBezTo>
                  <a:pt x="1036" y="43439"/>
                  <a:pt x="1322" y="37962"/>
                  <a:pt x="1524" y="32473"/>
                </a:cubicBezTo>
                <a:cubicBezTo>
                  <a:pt x="1631" y="29747"/>
                  <a:pt x="1715" y="27020"/>
                  <a:pt x="1703" y="24293"/>
                </a:cubicBezTo>
                <a:cubicBezTo>
                  <a:pt x="1703" y="21698"/>
                  <a:pt x="1560" y="19079"/>
                  <a:pt x="917" y="16543"/>
                </a:cubicBezTo>
                <a:cubicBezTo>
                  <a:pt x="584" y="15209"/>
                  <a:pt x="72" y="13947"/>
                  <a:pt x="453" y="12566"/>
                </a:cubicBezTo>
                <a:cubicBezTo>
                  <a:pt x="786" y="11316"/>
                  <a:pt x="1381" y="10113"/>
                  <a:pt x="1905" y="8923"/>
                </a:cubicBezTo>
                <a:cubicBezTo>
                  <a:pt x="2953" y="6517"/>
                  <a:pt x="4096" y="4148"/>
                  <a:pt x="5334" y="1826"/>
                </a:cubicBezTo>
                <a:cubicBezTo>
                  <a:pt x="5644" y="1255"/>
                  <a:pt x="5953" y="695"/>
                  <a:pt x="6263" y="124"/>
                </a:cubicBezTo>
                <a:cubicBezTo>
                  <a:pt x="6296" y="65"/>
                  <a:pt x="6236" y="1"/>
                  <a:pt x="618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23_1_1">
    <p:spTree>
      <p:nvGrpSpPr>
        <p:cNvPr id="1" name="Shape 2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2" name="Google Shape;2082;p54"/>
          <p:cNvPicPr preferRelativeResize="0"/>
          <p:nvPr/>
        </p:nvPicPr>
        <p:blipFill rotWithShape="1">
          <a:blip r:embed="rId2">
            <a:alphaModFix/>
          </a:blip>
          <a:srcRect l="31205" t="21461" r="31680" b="26711"/>
          <a:stretch/>
        </p:blipFill>
        <p:spPr>
          <a:xfrm>
            <a:off x="-242327" y="2890920"/>
            <a:ext cx="2636198" cy="2070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3" name="Google Shape;2083;p54"/>
          <p:cNvPicPr preferRelativeResize="0"/>
          <p:nvPr/>
        </p:nvPicPr>
        <p:blipFill rotWithShape="1">
          <a:blip r:embed="rId3">
            <a:alphaModFix amt="67000"/>
          </a:blip>
          <a:srcRect l="27483" t="32006" r="29799" b="34702"/>
          <a:stretch/>
        </p:blipFill>
        <p:spPr>
          <a:xfrm rot="-10298925">
            <a:off x="-304325" y="3976444"/>
            <a:ext cx="3905897" cy="17123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4" name="Google Shape;2084;p54"/>
          <p:cNvPicPr preferRelativeResize="0"/>
          <p:nvPr/>
        </p:nvPicPr>
        <p:blipFill rotWithShape="1">
          <a:blip r:embed="rId4">
            <a:alphaModFix/>
          </a:blip>
          <a:srcRect l="45720" t="13128" r="43363" b="37643"/>
          <a:stretch/>
        </p:blipFill>
        <p:spPr>
          <a:xfrm flipH="1">
            <a:off x="7983322" y="-342550"/>
            <a:ext cx="1666426" cy="4227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5" name="Google Shape;2085;p54"/>
          <p:cNvPicPr preferRelativeResize="0"/>
          <p:nvPr/>
        </p:nvPicPr>
        <p:blipFill rotWithShape="1">
          <a:blip r:embed="rId5">
            <a:alphaModFix amt="65000"/>
          </a:blip>
          <a:srcRect l="25942" t="30366" r="32449" b="43378"/>
          <a:stretch/>
        </p:blipFill>
        <p:spPr>
          <a:xfrm rot="10800000" flipH="1">
            <a:off x="6914150" y="-245550"/>
            <a:ext cx="3804773" cy="135045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86" name="Google Shape;2086;p54"/>
          <p:cNvGrpSpPr/>
          <p:nvPr/>
        </p:nvGrpSpPr>
        <p:grpSpPr>
          <a:xfrm rot="-3404441" flipH="1">
            <a:off x="2369073" y="2967934"/>
            <a:ext cx="1291196" cy="2049896"/>
            <a:chOff x="7367875" y="1269475"/>
            <a:chExt cx="1291501" cy="2050379"/>
          </a:xfrm>
        </p:grpSpPr>
        <p:sp>
          <p:nvSpPr>
            <p:cNvPr id="2087" name="Google Shape;2087;p54"/>
            <p:cNvSpPr/>
            <p:nvPr/>
          </p:nvSpPr>
          <p:spPr>
            <a:xfrm rot="10800000" flipH="1">
              <a:off x="7594242" y="1338923"/>
              <a:ext cx="73405" cy="57581"/>
            </a:xfrm>
            <a:custGeom>
              <a:avLst/>
              <a:gdLst/>
              <a:ahLst/>
              <a:cxnLst/>
              <a:rect l="l" t="t" r="r" b="b"/>
              <a:pathLst>
                <a:path w="668" h="524" extrusionOk="0">
                  <a:moveTo>
                    <a:pt x="334" y="0"/>
                  </a:moveTo>
                  <a:cubicBezTo>
                    <a:pt x="0" y="0"/>
                    <a:pt x="0" y="524"/>
                    <a:pt x="334" y="524"/>
                  </a:cubicBezTo>
                  <a:cubicBezTo>
                    <a:pt x="667" y="524"/>
                    <a:pt x="667" y="0"/>
                    <a:pt x="3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54"/>
            <p:cNvSpPr/>
            <p:nvPr/>
          </p:nvSpPr>
          <p:spPr>
            <a:xfrm rot="10800000" flipH="1">
              <a:off x="7663580" y="1558697"/>
              <a:ext cx="57691" cy="44614"/>
            </a:xfrm>
            <a:custGeom>
              <a:avLst/>
              <a:gdLst/>
              <a:ahLst/>
              <a:cxnLst/>
              <a:rect l="l" t="t" r="r" b="b"/>
              <a:pathLst>
                <a:path w="525" h="406" extrusionOk="0">
                  <a:moveTo>
                    <a:pt x="262" y="1"/>
                  </a:moveTo>
                  <a:cubicBezTo>
                    <a:pt x="0" y="1"/>
                    <a:pt x="0" y="406"/>
                    <a:pt x="262" y="406"/>
                  </a:cubicBezTo>
                  <a:cubicBezTo>
                    <a:pt x="524" y="406"/>
                    <a:pt x="524" y="1"/>
                    <a:pt x="2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54"/>
            <p:cNvSpPr/>
            <p:nvPr/>
          </p:nvSpPr>
          <p:spPr>
            <a:xfrm rot="10800000" flipH="1">
              <a:off x="7519629" y="1491996"/>
              <a:ext cx="70768" cy="53735"/>
            </a:xfrm>
            <a:custGeom>
              <a:avLst/>
              <a:gdLst/>
              <a:ahLst/>
              <a:cxnLst/>
              <a:rect l="l" t="t" r="r" b="b"/>
              <a:pathLst>
                <a:path w="644" h="489" extrusionOk="0">
                  <a:moveTo>
                    <a:pt x="322" y="1"/>
                  </a:moveTo>
                  <a:cubicBezTo>
                    <a:pt x="1" y="1"/>
                    <a:pt x="1" y="489"/>
                    <a:pt x="322" y="489"/>
                  </a:cubicBezTo>
                  <a:cubicBezTo>
                    <a:pt x="644" y="489"/>
                    <a:pt x="644" y="1"/>
                    <a:pt x="3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54"/>
            <p:cNvSpPr/>
            <p:nvPr/>
          </p:nvSpPr>
          <p:spPr>
            <a:xfrm rot="10800000" flipH="1">
              <a:off x="7765665" y="1448810"/>
              <a:ext cx="74614" cy="57691"/>
            </a:xfrm>
            <a:custGeom>
              <a:avLst/>
              <a:gdLst/>
              <a:ahLst/>
              <a:cxnLst/>
              <a:rect l="l" t="t" r="r" b="b"/>
              <a:pathLst>
                <a:path w="679" h="525" extrusionOk="0">
                  <a:moveTo>
                    <a:pt x="345" y="1"/>
                  </a:moveTo>
                  <a:cubicBezTo>
                    <a:pt x="0" y="1"/>
                    <a:pt x="0" y="525"/>
                    <a:pt x="345" y="525"/>
                  </a:cubicBezTo>
                  <a:cubicBezTo>
                    <a:pt x="679" y="525"/>
                    <a:pt x="679" y="1"/>
                    <a:pt x="3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54"/>
            <p:cNvSpPr/>
            <p:nvPr/>
          </p:nvSpPr>
          <p:spPr>
            <a:xfrm rot="10800000" flipH="1">
              <a:off x="7646548" y="1736604"/>
              <a:ext cx="78679" cy="60328"/>
            </a:xfrm>
            <a:custGeom>
              <a:avLst/>
              <a:gdLst/>
              <a:ahLst/>
              <a:cxnLst/>
              <a:rect l="l" t="t" r="r" b="b"/>
              <a:pathLst>
                <a:path w="716" h="549" extrusionOk="0">
                  <a:moveTo>
                    <a:pt x="358" y="1"/>
                  </a:moveTo>
                  <a:cubicBezTo>
                    <a:pt x="1" y="1"/>
                    <a:pt x="1" y="549"/>
                    <a:pt x="358" y="549"/>
                  </a:cubicBezTo>
                  <a:cubicBezTo>
                    <a:pt x="715" y="549"/>
                    <a:pt x="715" y="1"/>
                    <a:pt x="3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54"/>
            <p:cNvSpPr/>
            <p:nvPr/>
          </p:nvSpPr>
          <p:spPr>
            <a:xfrm rot="10800000" flipH="1">
              <a:off x="7553694" y="1705177"/>
              <a:ext cx="17142" cy="13187"/>
            </a:xfrm>
            <a:custGeom>
              <a:avLst/>
              <a:gdLst/>
              <a:ahLst/>
              <a:cxnLst/>
              <a:rect l="l" t="t" r="r" b="b"/>
              <a:pathLst>
                <a:path w="156" h="120" extrusionOk="0">
                  <a:moveTo>
                    <a:pt x="72" y="0"/>
                  </a:moveTo>
                  <a:cubicBezTo>
                    <a:pt x="0" y="0"/>
                    <a:pt x="0" y="119"/>
                    <a:pt x="72" y="119"/>
                  </a:cubicBezTo>
                  <a:cubicBezTo>
                    <a:pt x="155" y="119"/>
                    <a:pt x="155" y="0"/>
                    <a:pt x="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54"/>
            <p:cNvSpPr/>
            <p:nvPr/>
          </p:nvSpPr>
          <p:spPr>
            <a:xfrm rot="10800000" flipH="1">
              <a:off x="7807532" y="1682979"/>
              <a:ext cx="73295" cy="56372"/>
            </a:xfrm>
            <a:custGeom>
              <a:avLst/>
              <a:gdLst/>
              <a:ahLst/>
              <a:cxnLst/>
              <a:rect l="l" t="t" r="r" b="b"/>
              <a:pathLst>
                <a:path w="667" h="513" extrusionOk="0">
                  <a:moveTo>
                    <a:pt x="334" y="1"/>
                  </a:moveTo>
                  <a:cubicBezTo>
                    <a:pt x="0" y="1"/>
                    <a:pt x="0" y="513"/>
                    <a:pt x="334" y="513"/>
                  </a:cubicBezTo>
                  <a:cubicBezTo>
                    <a:pt x="667" y="513"/>
                    <a:pt x="667" y="1"/>
                    <a:pt x="3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54"/>
            <p:cNvSpPr/>
            <p:nvPr/>
          </p:nvSpPr>
          <p:spPr>
            <a:xfrm rot="10800000" flipH="1">
              <a:off x="7480399" y="1820338"/>
              <a:ext cx="108679" cy="85163"/>
            </a:xfrm>
            <a:custGeom>
              <a:avLst/>
              <a:gdLst/>
              <a:ahLst/>
              <a:cxnLst/>
              <a:rect l="l" t="t" r="r" b="b"/>
              <a:pathLst>
                <a:path w="989" h="775" extrusionOk="0">
                  <a:moveTo>
                    <a:pt x="489" y="1"/>
                  </a:moveTo>
                  <a:cubicBezTo>
                    <a:pt x="1" y="1"/>
                    <a:pt x="1" y="775"/>
                    <a:pt x="489" y="775"/>
                  </a:cubicBezTo>
                  <a:cubicBezTo>
                    <a:pt x="989" y="775"/>
                    <a:pt x="989" y="1"/>
                    <a:pt x="4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54"/>
            <p:cNvSpPr/>
            <p:nvPr/>
          </p:nvSpPr>
          <p:spPr>
            <a:xfrm rot="10800000" flipH="1">
              <a:off x="7747314" y="1936818"/>
              <a:ext cx="111316" cy="86372"/>
            </a:xfrm>
            <a:custGeom>
              <a:avLst/>
              <a:gdLst/>
              <a:ahLst/>
              <a:cxnLst/>
              <a:rect l="l" t="t" r="r" b="b"/>
              <a:pathLst>
                <a:path w="1013" h="786" extrusionOk="0">
                  <a:moveTo>
                    <a:pt x="512" y="0"/>
                  </a:moveTo>
                  <a:cubicBezTo>
                    <a:pt x="0" y="0"/>
                    <a:pt x="0" y="786"/>
                    <a:pt x="512" y="786"/>
                  </a:cubicBezTo>
                  <a:cubicBezTo>
                    <a:pt x="1013" y="786"/>
                    <a:pt x="1013" y="0"/>
                    <a:pt x="5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54"/>
            <p:cNvSpPr/>
            <p:nvPr/>
          </p:nvSpPr>
          <p:spPr>
            <a:xfrm rot="10800000" flipH="1">
              <a:off x="7411061" y="1673859"/>
              <a:ext cx="81207" cy="62856"/>
            </a:xfrm>
            <a:custGeom>
              <a:avLst/>
              <a:gdLst/>
              <a:ahLst/>
              <a:cxnLst/>
              <a:rect l="l" t="t" r="r" b="b"/>
              <a:pathLst>
                <a:path w="739" h="572" extrusionOk="0">
                  <a:moveTo>
                    <a:pt x="370" y="1"/>
                  </a:moveTo>
                  <a:cubicBezTo>
                    <a:pt x="1" y="1"/>
                    <a:pt x="1" y="572"/>
                    <a:pt x="370" y="572"/>
                  </a:cubicBezTo>
                  <a:cubicBezTo>
                    <a:pt x="739" y="572"/>
                    <a:pt x="739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54"/>
            <p:cNvSpPr/>
            <p:nvPr/>
          </p:nvSpPr>
          <p:spPr>
            <a:xfrm rot="10800000" flipH="1">
              <a:off x="7367875" y="1379472"/>
              <a:ext cx="57691" cy="44504"/>
            </a:xfrm>
            <a:custGeom>
              <a:avLst/>
              <a:gdLst/>
              <a:ahLst/>
              <a:cxnLst/>
              <a:rect l="l" t="t" r="r" b="b"/>
              <a:pathLst>
                <a:path w="525" h="405" extrusionOk="0">
                  <a:moveTo>
                    <a:pt x="263" y="0"/>
                  </a:moveTo>
                  <a:cubicBezTo>
                    <a:pt x="1" y="0"/>
                    <a:pt x="1" y="405"/>
                    <a:pt x="263" y="405"/>
                  </a:cubicBezTo>
                  <a:cubicBezTo>
                    <a:pt x="525" y="405"/>
                    <a:pt x="525" y="0"/>
                    <a:pt x="2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54"/>
            <p:cNvSpPr/>
            <p:nvPr/>
          </p:nvSpPr>
          <p:spPr>
            <a:xfrm rot="10800000" flipH="1">
              <a:off x="7844125" y="1545621"/>
              <a:ext cx="59010" cy="56372"/>
            </a:xfrm>
            <a:custGeom>
              <a:avLst/>
              <a:gdLst/>
              <a:ahLst/>
              <a:cxnLst/>
              <a:rect l="l" t="t" r="r" b="b"/>
              <a:pathLst>
                <a:path w="537" h="513" extrusionOk="0">
                  <a:moveTo>
                    <a:pt x="251" y="1"/>
                  </a:moveTo>
                  <a:cubicBezTo>
                    <a:pt x="203" y="1"/>
                    <a:pt x="167" y="13"/>
                    <a:pt x="120" y="37"/>
                  </a:cubicBezTo>
                  <a:cubicBezTo>
                    <a:pt x="84" y="60"/>
                    <a:pt x="60" y="84"/>
                    <a:pt x="36" y="132"/>
                  </a:cubicBezTo>
                  <a:cubicBezTo>
                    <a:pt x="12" y="168"/>
                    <a:pt x="1" y="215"/>
                    <a:pt x="1" y="251"/>
                  </a:cubicBezTo>
                  <a:cubicBezTo>
                    <a:pt x="1" y="298"/>
                    <a:pt x="12" y="346"/>
                    <a:pt x="36" y="382"/>
                  </a:cubicBezTo>
                  <a:cubicBezTo>
                    <a:pt x="60" y="418"/>
                    <a:pt x="84" y="453"/>
                    <a:pt x="120" y="477"/>
                  </a:cubicBezTo>
                  <a:cubicBezTo>
                    <a:pt x="167" y="501"/>
                    <a:pt x="203" y="513"/>
                    <a:pt x="251" y="513"/>
                  </a:cubicBezTo>
                  <a:cubicBezTo>
                    <a:pt x="298" y="513"/>
                    <a:pt x="334" y="501"/>
                    <a:pt x="382" y="477"/>
                  </a:cubicBezTo>
                  <a:cubicBezTo>
                    <a:pt x="393" y="465"/>
                    <a:pt x="417" y="453"/>
                    <a:pt x="429" y="453"/>
                  </a:cubicBezTo>
                  <a:cubicBezTo>
                    <a:pt x="465" y="429"/>
                    <a:pt x="489" y="406"/>
                    <a:pt x="513" y="370"/>
                  </a:cubicBezTo>
                  <a:cubicBezTo>
                    <a:pt x="524" y="334"/>
                    <a:pt x="536" y="298"/>
                    <a:pt x="536" y="263"/>
                  </a:cubicBezTo>
                  <a:cubicBezTo>
                    <a:pt x="536" y="215"/>
                    <a:pt x="524" y="179"/>
                    <a:pt x="513" y="144"/>
                  </a:cubicBezTo>
                  <a:cubicBezTo>
                    <a:pt x="489" y="108"/>
                    <a:pt x="465" y="84"/>
                    <a:pt x="429" y="60"/>
                  </a:cubicBezTo>
                  <a:cubicBezTo>
                    <a:pt x="417" y="48"/>
                    <a:pt x="393" y="48"/>
                    <a:pt x="382" y="37"/>
                  </a:cubicBezTo>
                  <a:cubicBezTo>
                    <a:pt x="334" y="13"/>
                    <a:pt x="298" y="1"/>
                    <a:pt x="2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54"/>
            <p:cNvSpPr/>
            <p:nvPr/>
          </p:nvSpPr>
          <p:spPr>
            <a:xfrm rot="10800000" flipH="1">
              <a:off x="7925221" y="1761438"/>
              <a:ext cx="85163" cy="65603"/>
            </a:xfrm>
            <a:custGeom>
              <a:avLst/>
              <a:gdLst/>
              <a:ahLst/>
              <a:cxnLst/>
              <a:rect l="l" t="t" r="r" b="b"/>
              <a:pathLst>
                <a:path w="775" h="597" extrusionOk="0">
                  <a:moveTo>
                    <a:pt x="394" y="1"/>
                  </a:moveTo>
                  <a:cubicBezTo>
                    <a:pt x="1" y="1"/>
                    <a:pt x="1" y="596"/>
                    <a:pt x="394" y="596"/>
                  </a:cubicBezTo>
                  <a:cubicBezTo>
                    <a:pt x="775" y="596"/>
                    <a:pt x="775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54"/>
            <p:cNvSpPr/>
            <p:nvPr/>
          </p:nvSpPr>
          <p:spPr>
            <a:xfrm rot="10800000" flipH="1">
              <a:off x="8045657" y="1425185"/>
              <a:ext cx="79888" cy="62966"/>
            </a:xfrm>
            <a:custGeom>
              <a:avLst/>
              <a:gdLst/>
              <a:ahLst/>
              <a:cxnLst/>
              <a:rect l="l" t="t" r="r" b="b"/>
              <a:pathLst>
                <a:path w="727" h="573" extrusionOk="0">
                  <a:moveTo>
                    <a:pt x="357" y="1"/>
                  </a:moveTo>
                  <a:cubicBezTo>
                    <a:pt x="0" y="1"/>
                    <a:pt x="0" y="572"/>
                    <a:pt x="357" y="572"/>
                  </a:cubicBezTo>
                  <a:cubicBezTo>
                    <a:pt x="726" y="572"/>
                    <a:pt x="726" y="1"/>
                    <a:pt x="3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54"/>
            <p:cNvSpPr/>
            <p:nvPr/>
          </p:nvSpPr>
          <p:spPr>
            <a:xfrm rot="10800000" flipH="1">
              <a:off x="7812697" y="1269475"/>
              <a:ext cx="76042" cy="59010"/>
            </a:xfrm>
            <a:custGeom>
              <a:avLst/>
              <a:gdLst/>
              <a:ahLst/>
              <a:cxnLst/>
              <a:rect l="l" t="t" r="r" b="b"/>
              <a:pathLst>
                <a:path w="692" h="537" extrusionOk="0">
                  <a:moveTo>
                    <a:pt x="346" y="0"/>
                  </a:moveTo>
                  <a:cubicBezTo>
                    <a:pt x="13" y="12"/>
                    <a:pt x="1" y="536"/>
                    <a:pt x="346" y="536"/>
                  </a:cubicBezTo>
                  <a:cubicBezTo>
                    <a:pt x="691" y="536"/>
                    <a:pt x="691" y="0"/>
                    <a:pt x="3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54"/>
            <p:cNvSpPr/>
            <p:nvPr/>
          </p:nvSpPr>
          <p:spPr>
            <a:xfrm rot="10800000" flipH="1">
              <a:off x="8001153" y="1573092"/>
              <a:ext cx="70768" cy="77251"/>
            </a:xfrm>
            <a:custGeom>
              <a:avLst/>
              <a:gdLst/>
              <a:ahLst/>
              <a:cxnLst/>
              <a:rect l="l" t="t" r="r" b="b"/>
              <a:pathLst>
                <a:path w="644" h="703" extrusionOk="0">
                  <a:moveTo>
                    <a:pt x="322" y="0"/>
                  </a:moveTo>
                  <a:cubicBezTo>
                    <a:pt x="298" y="12"/>
                    <a:pt x="262" y="12"/>
                    <a:pt x="238" y="12"/>
                  </a:cubicBezTo>
                  <a:cubicBezTo>
                    <a:pt x="191" y="36"/>
                    <a:pt x="143" y="60"/>
                    <a:pt x="107" y="96"/>
                  </a:cubicBezTo>
                  <a:cubicBezTo>
                    <a:pt x="84" y="119"/>
                    <a:pt x="72" y="143"/>
                    <a:pt x="48" y="167"/>
                  </a:cubicBezTo>
                  <a:cubicBezTo>
                    <a:pt x="24" y="215"/>
                    <a:pt x="12" y="262"/>
                    <a:pt x="12" y="322"/>
                  </a:cubicBezTo>
                  <a:cubicBezTo>
                    <a:pt x="12" y="346"/>
                    <a:pt x="12" y="358"/>
                    <a:pt x="0" y="381"/>
                  </a:cubicBezTo>
                  <a:cubicBezTo>
                    <a:pt x="0" y="429"/>
                    <a:pt x="12" y="465"/>
                    <a:pt x="36" y="500"/>
                  </a:cubicBezTo>
                  <a:cubicBezTo>
                    <a:pt x="48" y="548"/>
                    <a:pt x="72" y="584"/>
                    <a:pt x="96" y="608"/>
                  </a:cubicBezTo>
                  <a:cubicBezTo>
                    <a:pt x="131" y="643"/>
                    <a:pt x="167" y="667"/>
                    <a:pt x="203" y="679"/>
                  </a:cubicBezTo>
                  <a:cubicBezTo>
                    <a:pt x="238" y="691"/>
                    <a:pt x="286" y="703"/>
                    <a:pt x="322" y="703"/>
                  </a:cubicBezTo>
                  <a:cubicBezTo>
                    <a:pt x="357" y="703"/>
                    <a:pt x="381" y="691"/>
                    <a:pt x="417" y="691"/>
                  </a:cubicBezTo>
                  <a:cubicBezTo>
                    <a:pt x="465" y="679"/>
                    <a:pt x="512" y="643"/>
                    <a:pt x="548" y="608"/>
                  </a:cubicBezTo>
                  <a:cubicBezTo>
                    <a:pt x="572" y="584"/>
                    <a:pt x="584" y="572"/>
                    <a:pt x="608" y="548"/>
                  </a:cubicBezTo>
                  <a:cubicBezTo>
                    <a:pt x="631" y="488"/>
                    <a:pt x="643" y="441"/>
                    <a:pt x="643" y="381"/>
                  </a:cubicBezTo>
                  <a:cubicBezTo>
                    <a:pt x="643" y="358"/>
                    <a:pt x="643" y="346"/>
                    <a:pt x="643" y="322"/>
                  </a:cubicBezTo>
                  <a:cubicBezTo>
                    <a:pt x="643" y="274"/>
                    <a:pt x="631" y="238"/>
                    <a:pt x="619" y="203"/>
                  </a:cubicBezTo>
                  <a:cubicBezTo>
                    <a:pt x="596" y="155"/>
                    <a:pt x="584" y="119"/>
                    <a:pt x="548" y="96"/>
                  </a:cubicBezTo>
                  <a:cubicBezTo>
                    <a:pt x="524" y="60"/>
                    <a:pt x="488" y="48"/>
                    <a:pt x="453" y="36"/>
                  </a:cubicBezTo>
                  <a:cubicBezTo>
                    <a:pt x="405" y="12"/>
                    <a:pt x="369" y="0"/>
                    <a:pt x="3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54"/>
            <p:cNvSpPr/>
            <p:nvPr/>
          </p:nvSpPr>
          <p:spPr>
            <a:xfrm rot="10800000" flipH="1">
              <a:off x="8278507" y="1346726"/>
              <a:ext cx="53735" cy="41977"/>
            </a:xfrm>
            <a:custGeom>
              <a:avLst/>
              <a:gdLst/>
              <a:ahLst/>
              <a:cxnLst/>
              <a:rect l="l" t="t" r="r" b="b"/>
              <a:pathLst>
                <a:path w="489" h="382" extrusionOk="0">
                  <a:moveTo>
                    <a:pt x="250" y="1"/>
                  </a:moveTo>
                  <a:cubicBezTo>
                    <a:pt x="0" y="1"/>
                    <a:pt x="0" y="382"/>
                    <a:pt x="250" y="382"/>
                  </a:cubicBezTo>
                  <a:cubicBezTo>
                    <a:pt x="489" y="382"/>
                    <a:pt x="489" y="1"/>
                    <a:pt x="2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54"/>
            <p:cNvSpPr/>
            <p:nvPr/>
          </p:nvSpPr>
          <p:spPr>
            <a:xfrm rot="10800000" flipH="1">
              <a:off x="8163346" y="1571774"/>
              <a:ext cx="78679" cy="60218"/>
            </a:xfrm>
            <a:custGeom>
              <a:avLst/>
              <a:gdLst/>
              <a:ahLst/>
              <a:cxnLst/>
              <a:rect l="l" t="t" r="r" b="b"/>
              <a:pathLst>
                <a:path w="716" h="548" extrusionOk="0">
                  <a:moveTo>
                    <a:pt x="358" y="0"/>
                  </a:moveTo>
                  <a:cubicBezTo>
                    <a:pt x="1" y="0"/>
                    <a:pt x="1" y="548"/>
                    <a:pt x="358" y="548"/>
                  </a:cubicBezTo>
                  <a:cubicBezTo>
                    <a:pt x="715" y="548"/>
                    <a:pt x="715" y="0"/>
                    <a:pt x="3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54"/>
            <p:cNvSpPr/>
            <p:nvPr/>
          </p:nvSpPr>
          <p:spPr>
            <a:xfrm rot="10800000" flipH="1">
              <a:off x="8162027" y="1866161"/>
              <a:ext cx="81207" cy="62856"/>
            </a:xfrm>
            <a:custGeom>
              <a:avLst/>
              <a:gdLst/>
              <a:ahLst/>
              <a:cxnLst/>
              <a:rect l="l" t="t" r="r" b="b"/>
              <a:pathLst>
                <a:path w="739" h="572" extrusionOk="0">
                  <a:moveTo>
                    <a:pt x="370" y="0"/>
                  </a:moveTo>
                  <a:cubicBezTo>
                    <a:pt x="1" y="0"/>
                    <a:pt x="1" y="572"/>
                    <a:pt x="370" y="572"/>
                  </a:cubicBezTo>
                  <a:cubicBezTo>
                    <a:pt x="739" y="572"/>
                    <a:pt x="739" y="0"/>
                    <a:pt x="3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54"/>
            <p:cNvSpPr/>
            <p:nvPr/>
          </p:nvSpPr>
          <p:spPr>
            <a:xfrm rot="10800000" flipH="1">
              <a:off x="7885991" y="1892314"/>
              <a:ext cx="68130" cy="52416"/>
            </a:xfrm>
            <a:custGeom>
              <a:avLst/>
              <a:gdLst/>
              <a:ahLst/>
              <a:cxnLst/>
              <a:rect l="l" t="t" r="r" b="b"/>
              <a:pathLst>
                <a:path w="620" h="477" extrusionOk="0">
                  <a:moveTo>
                    <a:pt x="310" y="0"/>
                  </a:moveTo>
                  <a:cubicBezTo>
                    <a:pt x="1" y="0"/>
                    <a:pt x="1" y="477"/>
                    <a:pt x="310" y="477"/>
                  </a:cubicBezTo>
                  <a:cubicBezTo>
                    <a:pt x="620" y="477"/>
                    <a:pt x="620" y="0"/>
                    <a:pt x="31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54"/>
            <p:cNvSpPr/>
            <p:nvPr/>
          </p:nvSpPr>
          <p:spPr>
            <a:xfrm rot="10800000" flipH="1">
              <a:off x="8049503" y="2084616"/>
              <a:ext cx="85163" cy="65493"/>
            </a:xfrm>
            <a:custGeom>
              <a:avLst/>
              <a:gdLst/>
              <a:ahLst/>
              <a:cxnLst/>
              <a:rect l="l" t="t" r="r" b="b"/>
              <a:pathLst>
                <a:path w="775" h="596" extrusionOk="0">
                  <a:moveTo>
                    <a:pt x="394" y="0"/>
                  </a:moveTo>
                  <a:cubicBezTo>
                    <a:pt x="13" y="0"/>
                    <a:pt x="1" y="595"/>
                    <a:pt x="394" y="595"/>
                  </a:cubicBezTo>
                  <a:cubicBezTo>
                    <a:pt x="775" y="595"/>
                    <a:pt x="775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54"/>
            <p:cNvSpPr/>
            <p:nvPr/>
          </p:nvSpPr>
          <p:spPr>
            <a:xfrm rot="10800000" flipH="1">
              <a:off x="8086205" y="2301752"/>
              <a:ext cx="95602" cy="73405"/>
            </a:xfrm>
            <a:custGeom>
              <a:avLst/>
              <a:gdLst/>
              <a:ahLst/>
              <a:cxnLst/>
              <a:rect l="l" t="t" r="r" b="b"/>
              <a:pathLst>
                <a:path w="870" h="668" extrusionOk="0">
                  <a:moveTo>
                    <a:pt x="429" y="0"/>
                  </a:moveTo>
                  <a:cubicBezTo>
                    <a:pt x="0" y="0"/>
                    <a:pt x="0" y="667"/>
                    <a:pt x="429" y="667"/>
                  </a:cubicBezTo>
                  <a:cubicBezTo>
                    <a:pt x="869" y="667"/>
                    <a:pt x="869" y="0"/>
                    <a:pt x="4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54"/>
            <p:cNvSpPr/>
            <p:nvPr/>
          </p:nvSpPr>
          <p:spPr>
            <a:xfrm rot="10800000" flipH="1">
              <a:off x="7670174" y="2181426"/>
              <a:ext cx="86372" cy="65493"/>
            </a:xfrm>
            <a:custGeom>
              <a:avLst/>
              <a:gdLst/>
              <a:ahLst/>
              <a:cxnLst/>
              <a:rect l="l" t="t" r="r" b="b"/>
              <a:pathLst>
                <a:path w="786" h="596" extrusionOk="0">
                  <a:moveTo>
                    <a:pt x="393" y="0"/>
                  </a:moveTo>
                  <a:cubicBezTo>
                    <a:pt x="0" y="0"/>
                    <a:pt x="0" y="595"/>
                    <a:pt x="393" y="595"/>
                  </a:cubicBezTo>
                  <a:cubicBezTo>
                    <a:pt x="786" y="595"/>
                    <a:pt x="786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54"/>
            <p:cNvSpPr/>
            <p:nvPr/>
          </p:nvSpPr>
          <p:spPr>
            <a:xfrm rot="10800000" flipH="1">
              <a:off x="7484355" y="2085934"/>
              <a:ext cx="45933" cy="35494"/>
            </a:xfrm>
            <a:custGeom>
              <a:avLst/>
              <a:gdLst/>
              <a:ahLst/>
              <a:cxnLst/>
              <a:rect l="l" t="t" r="r" b="b"/>
              <a:pathLst>
                <a:path w="418" h="323" extrusionOk="0">
                  <a:moveTo>
                    <a:pt x="192" y="1"/>
                  </a:moveTo>
                  <a:cubicBezTo>
                    <a:pt x="0" y="1"/>
                    <a:pt x="4" y="323"/>
                    <a:pt x="203" y="323"/>
                  </a:cubicBezTo>
                  <a:cubicBezTo>
                    <a:pt x="417" y="323"/>
                    <a:pt x="417" y="1"/>
                    <a:pt x="203" y="1"/>
                  </a:cubicBezTo>
                  <a:cubicBezTo>
                    <a:pt x="199" y="1"/>
                    <a:pt x="196" y="1"/>
                    <a:pt x="1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54"/>
            <p:cNvSpPr/>
            <p:nvPr/>
          </p:nvSpPr>
          <p:spPr>
            <a:xfrm rot="10800000" flipH="1">
              <a:off x="7791818" y="2617127"/>
              <a:ext cx="64174" cy="48460"/>
            </a:xfrm>
            <a:custGeom>
              <a:avLst/>
              <a:gdLst/>
              <a:ahLst/>
              <a:cxnLst/>
              <a:rect l="l" t="t" r="r" b="b"/>
              <a:pathLst>
                <a:path w="584" h="441" extrusionOk="0">
                  <a:moveTo>
                    <a:pt x="286" y="0"/>
                  </a:moveTo>
                  <a:cubicBezTo>
                    <a:pt x="0" y="0"/>
                    <a:pt x="0" y="441"/>
                    <a:pt x="286" y="441"/>
                  </a:cubicBezTo>
                  <a:cubicBezTo>
                    <a:pt x="584" y="441"/>
                    <a:pt x="584" y="0"/>
                    <a:pt x="2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54"/>
            <p:cNvSpPr/>
            <p:nvPr/>
          </p:nvSpPr>
          <p:spPr>
            <a:xfrm rot="10800000" flipH="1">
              <a:off x="7484355" y="2516361"/>
              <a:ext cx="72086" cy="56372"/>
            </a:xfrm>
            <a:custGeom>
              <a:avLst/>
              <a:gdLst/>
              <a:ahLst/>
              <a:cxnLst/>
              <a:rect l="l" t="t" r="r" b="b"/>
              <a:pathLst>
                <a:path w="656" h="513" extrusionOk="0">
                  <a:moveTo>
                    <a:pt x="334" y="0"/>
                  </a:moveTo>
                  <a:cubicBezTo>
                    <a:pt x="0" y="0"/>
                    <a:pt x="0" y="512"/>
                    <a:pt x="334" y="512"/>
                  </a:cubicBezTo>
                  <a:cubicBezTo>
                    <a:pt x="655" y="512"/>
                    <a:pt x="655" y="0"/>
                    <a:pt x="3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54"/>
            <p:cNvSpPr/>
            <p:nvPr/>
          </p:nvSpPr>
          <p:spPr>
            <a:xfrm rot="10800000" flipH="1">
              <a:off x="7619076" y="2822506"/>
              <a:ext cx="65493" cy="72086"/>
            </a:xfrm>
            <a:custGeom>
              <a:avLst/>
              <a:gdLst/>
              <a:ahLst/>
              <a:cxnLst/>
              <a:rect l="l" t="t" r="r" b="b"/>
              <a:pathLst>
                <a:path w="596" h="656" extrusionOk="0">
                  <a:moveTo>
                    <a:pt x="298" y="0"/>
                  </a:moveTo>
                  <a:cubicBezTo>
                    <a:pt x="263" y="0"/>
                    <a:pt x="239" y="12"/>
                    <a:pt x="215" y="12"/>
                  </a:cubicBezTo>
                  <a:cubicBezTo>
                    <a:pt x="167" y="24"/>
                    <a:pt x="120" y="48"/>
                    <a:pt x="84" y="96"/>
                  </a:cubicBezTo>
                  <a:cubicBezTo>
                    <a:pt x="72" y="108"/>
                    <a:pt x="48" y="131"/>
                    <a:pt x="36" y="155"/>
                  </a:cubicBezTo>
                  <a:cubicBezTo>
                    <a:pt x="13" y="203"/>
                    <a:pt x="1" y="251"/>
                    <a:pt x="1" y="298"/>
                  </a:cubicBezTo>
                  <a:cubicBezTo>
                    <a:pt x="1" y="322"/>
                    <a:pt x="1" y="346"/>
                    <a:pt x="1" y="370"/>
                  </a:cubicBezTo>
                  <a:cubicBezTo>
                    <a:pt x="1" y="405"/>
                    <a:pt x="13" y="441"/>
                    <a:pt x="24" y="477"/>
                  </a:cubicBezTo>
                  <a:cubicBezTo>
                    <a:pt x="36" y="512"/>
                    <a:pt x="60" y="548"/>
                    <a:pt x="84" y="572"/>
                  </a:cubicBezTo>
                  <a:cubicBezTo>
                    <a:pt x="120" y="596"/>
                    <a:pt x="144" y="620"/>
                    <a:pt x="179" y="632"/>
                  </a:cubicBezTo>
                  <a:cubicBezTo>
                    <a:pt x="215" y="655"/>
                    <a:pt x="263" y="655"/>
                    <a:pt x="298" y="655"/>
                  </a:cubicBezTo>
                  <a:cubicBezTo>
                    <a:pt x="322" y="655"/>
                    <a:pt x="346" y="655"/>
                    <a:pt x="382" y="643"/>
                  </a:cubicBezTo>
                  <a:cubicBezTo>
                    <a:pt x="429" y="632"/>
                    <a:pt x="465" y="608"/>
                    <a:pt x="501" y="572"/>
                  </a:cubicBezTo>
                  <a:cubicBezTo>
                    <a:pt x="525" y="548"/>
                    <a:pt x="536" y="536"/>
                    <a:pt x="548" y="512"/>
                  </a:cubicBezTo>
                  <a:cubicBezTo>
                    <a:pt x="572" y="465"/>
                    <a:pt x="584" y="417"/>
                    <a:pt x="584" y="358"/>
                  </a:cubicBezTo>
                  <a:cubicBezTo>
                    <a:pt x="596" y="346"/>
                    <a:pt x="596" y="322"/>
                    <a:pt x="596" y="298"/>
                  </a:cubicBezTo>
                  <a:cubicBezTo>
                    <a:pt x="596" y="262"/>
                    <a:pt x="584" y="227"/>
                    <a:pt x="572" y="191"/>
                  </a:cubicBezTo>
                  <a:cubicBezTo>
                    <a:pt x="560" y="143"/>
                    <a:pt x="536" y="120"/>
                    <a:pt x="501" y="84"/>
                  </a:cubicBezTo>
                  <a:cubicBezTo>
                    <a:pt x="477" y="60"/>
                    <a:pt x="441" y="36"/>
                    <a:pt x="405" y="24"/>
                  </a:cubicBezTo>
                  <a:cubicBezTo>
                    <a:pt x="370" y="12"/>
                    <a:pt x="334" y="0"/>
                    <a:pt x="2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54"/>
            <p:cNvSpPr/>
            <p:nvPr/>
          </p:nvSpPr>
          <p:spPr>
            <a:xfrm rot="10800000" flipH="1">
              <a:off x="7435895" y="2839538"/>
              <a:ext cx="73405" cy="57691"/>
            </a:xfrm>
            <a:custGeom>
              <a:avLst/>
              <a:gdLst/>
              <a:ahLst/>
              <a:cxnLst/>
              <a:rect l="l" t="t" r="r" b="b"/>
              <a:pathLst>
                <a:path w="668" h="525" extrusionOk="0">
                  <a:moveTo>
                    <a:pt x="334" y="1"/>
                  </a:moveTo>
                  <a:cubicBezTo>
                    <a:pt x="1" y="1"/>
                    <a:pt x="1" y="525"/>
                    <a:pt x="334" y="525"/>
                  </a:cubicBezTo>
                  <a:cubicBezTo>
                    <a:pt x="668" y="525"/>
                    <a:pt x="668" y="1"/>
                    <a:pt x="3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54"/>
            <p:cNvSpPr/>
            <p:nvPr/>
          </p:nvSpPr>
          <p:spPr>
            <a:xfrm rot="10800000" flipH="1">
              <a:off x="7541936" y="3050191"/>
              <a:ext cx="81207" cy="62856"/>
            </a:xfrm>
            <a:custGeom>
              <a:avLst/>
              <a:gdLst/>
              <a:ahLst/>
              <a:cxnLst/>
              <a:rect l="l" t="t" r="r" b="b"/>
              <a:pathLst>
                <a:path w="739" h="572" extrusionOk="0">
                  <a:moveTo>
                    <a:pt x="369" y="0"/>
                  </a:moveTo>
                  <a:cubicBezTo>
                    <a:pt x="0" y="0"/>
                    <a:pt x="0" y="572"/>
                    <a:pt x="369" y="572"/>
                  </a:cubicBezTo>
                  <a:cubicBezTo>
                    <a:pt x="738" y="572"/>
                    <a:pt x="738" y="0"/>
                    <a:pt x="3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54"/>
            <p:cNvSpPr/>
            <p:nvPr/>
          </p:nvSpPr>
          <p:spPr>
            <a:xfrm rot="10800000" flipH="1">
              <a:off x="7496113" y="3269965"/>
              <a:ext cx="62856" cy="49889"/>
            </a:xfrm>
            <a:custGeom>
              <a:avLst/>
              <a:gdLst/>
              <a:ahLst/>
              <a:cxnLst/>
              <a:rect l="l" t="t" r="r" b="b"/>
              <a:pathLst>
                <a:path w="572" h="454" extrusionOk="0">
                  <a:moveTo>
                    <a:pt x="286" y="1"/>
                  </a:moveTo>
                  <a:cubicBezTo>
                    <a:pt x="0" y="1"/>
                    <a:pt x="0" y="453"/>
                    <a:pt x="286" y="453"/>
                  </a:cubicBezTo>
                  <a:cubicBezTo>
                    <a:pt x="572" y="453"/>
                    <a:pt x="572" y="1"/>
                    <a:pt x="2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54"/>
            <p:cNvSpPr/>
            <p:nvPr/>
          </p:nvSpPr>
          <p:spPr>
            <a:xfrm rot="10800000" flipH="1">
              <a:off x="7728963" y="2465373"/>
              <a:ext cx="78679" cy="61537"/>
            </a:xfrm>
            <a:custGeom>
              <a:avLst/>
              <a:gdLst/>
              <a:ahLst/>
              <a:cxnLst/>
              <a:rect l="l" t="t" r="r" b="b"/>
              <a:pathLst>
                <a:path w="716" h="560" extrusionOk="0">
                  <a:moveTo>
                    <a:pt x="358" y="0"/>
                  </a:moveTo>
                  <a:cubicBezTo>
                    <a:pt x="1" y="0"/>
                    <a:pt x="1" y="560"/>
                    <a:pt x="358" y="560"/>
                  </a:cubicBezTo>
                  <a:cubicBezTo>
                    <a:pt x="715" y="560"/>
                    <a:pt x="715" y="0"/>
                    <a:pt x="3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54"/>
            <p:cNvSpPr/>
            <p:nvPr/>
          </p:nvSpPr>
          <p:spPr>
            <a:xfrm rot="10800000" flipH="1">
              <a:off x="8571575" y="1430459"/>
              <a:ext cx="87800" cy="66812"/>
            </a:xfrm>
            <a:custGeom>
              <a:avLst/>
              <a:gdLst/>
              <a:ahLst/>
              <a:cxnLst/>
              <a:rect l="l" t="t" r="r" b="b"/>
              <a:pathLst>
                <a:path w="799" h="608" extrusionOk="0">
                  <a:moveTo>
                    <a:pt x="405" y="0"/>
                  </a:moveTo>
                  <a:cubicBezTo>
                    <a:pt x="0" y="0"/>
                    <a:pt x="0" y="608"/>
                    <a:pt x="405" y="608"/>
                  </a:cubicBezTo>
                  <a:cubicBezTo>
                    <a:pt x="798" y="608"/>
                    <a:pt x="798" y="0"/>
                    <a:pt x="4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19" name="Google Shape;2119;p54"/>
          <p:cNvGrpSpPr/>
          <p:nvPr/>
        </p:nvGrpSpPr>
        <p:grpSpPr>
          <a:xfrm rot="7318586" flipH="1">
            <a:off x="6751766" y="431644"/>
            <a:ext cx="805482" cy="989515"/>
            <a:chOff x="2199075" y="2670475"/>
            <a:chExt cx="141700" cy="174075"/>
          </a:xfrm>
        </p:grpSpPr>
        <p:sp>
          <p:nvSpPr>
            <p:cNvPr id="2120" name="Google Shape;2120;p54"/>
            <p:cNvSpPr/>
            <p:nvPr/>
          </p:nvSpPr>
          <p:spPr>
            <a:xfrm>
              <a:off x="2291650" y="2670475"/>
              <a:ext cx="16100" cy="14750"/>
            </a:xfrm>
            <a:custGeom>
              <a:avLst/>
              <a:gdLst/>
              <a:ahLst/>
              <a:cxnLst/>
              <a:rect l="l" t="t" r="r" b="b"/>
              <a:pathLst>
                <a:path w="644" h="590" extrusionOk="0">
                  <a:moveTo>
                    <a:pt x="296" y="0"/>
                  </a:moveTo>
                  <a:cubicBezTo>
                    <a:pt x="271" y="0"/>
                    <a:pt x="244" y="3"/>
                    <a:pt x="215" y="9"/>
                  </a:cubicBezTo>
                  <a:cubicBezTo>
                    <a:pt x="167" y="21"/>
                    <a:pt x="119" y="45"/>
                    <a:pt x="84" y="81"/>
                  </a:cubicBezTo>
                  <a:cubicBezTo>
                    <a:pt x="72" y="105"/>
                    <a:pt x="60" y="128"/>
                    <a:pt x="36" y="140"/>
                  </a:cubicBezTo>
                  <a:cubicBezTo>
                    <a:pt x="12" y="188"/>
                    <a:pt x="0" y="247"/>
                    <a:pt x="0" y="295"/>
                  </a:cubicBezTo>
                  <a:cubicBezTo>
                    <a:pt x="0" y="331"/>
                    <a:pt x="12" y="378"/>
                    <a:pt x="24" y="414"/>
                  </a:cubicBezTo>
                  <a:cubicBezTo>
                    <a:pt x="36" y="450"/>
                    <a:pt x="60" y="474"/>
                    <a:pt x="84" y="509"/>
                  </a:cubicBezTo>
                  <a:cubicBezTo>
                    <a:pt x="119" y="545"/>
                    <a:pt x="167" y="569"/>
                    <a:pt x="215" y="581"/>
                  </a:cubicBezTo>
                  <a:cubicBezTo>
                    <a:pt x="244" y="587"/>
                    <a:pt x="271" y="590"/>
                    <a:pt x="296" y="590"/>
                  </a:cubicBezTo>
                  <a:cubicBezTo>
                    <a:pt x="322" y="590"/>
                    <a:pt x="346" y="587"/>
                    <a:pt x="369" y="581"/>
                  </a:cubicBezTo>
                  <a:lnTo>
                    <a:pt x="381" y="581"/>
                  </a:lnTo>
                  <a:cubicBezTo>
                    <a:pt x="385" y="581"/>
                    <a:pt x="387" y="580"/>
                    <a:pt x="389" y="578"/>
                  </a:cubicBezTo>
                  <a:lnTo>
                    <a:pt x="389" y="578"/>
                  </a:lnTo>
                  <a:cubicBezTo>
                    <a:pt x="418" y="574"/>
                    <a:pt x="447" y="566"/>
                    <a:pt x="465" y="557"/>
                  </a:cubicBezTo>
                  <a:cubicBezTo>
                    <a:pt x="500" y="545"/>
                    <a:pt x="536" y="521"/>
                    <a:pt x="560" y="498"/>
                  </a:cubicBezTo>
                  <a:cubicBezTo>
                    <a:pt x="584" y="474"/>
                    <a:pt x="607" y="438"/>
                    <a:pt x="619" y="402"/>
                  </a:cubicBezTo>
                  <a:cubicBezTo>
                    <a:pt x="631" y="367"/>
                    <a:pt x="643" y="331"/>
                    <a:pt x="643" y="295"/>
                  </a:cubicBezTo>
                  <a:cubicBezTo>
                    <a:pt x="643" y="271"/>
                    <a:pt x="631" y="247"/>
                    <a:pt x="631" y="224"/>
                  </a:cubicBezTo>
                  <a:cubicBezTo>
                    <a:pt x="619" y="176"/>
                    <a:pt x="596" y="128"/>
                    <a:pt x="560" y="93"/>
                  </a:cubicBezTo>
                  <a:cubicBezTo>
                    <a:pt x="536" y="81"/>
                    <a:pt x="524" y="69"/>
                    <a:pt x="500" y="57"/>
                  </a:cubicBezTo>
                  <a:cubicBezTo>
                    <a:pt x="461" y="27"/>
                    <a:pt x="422" y="14"/>
                    <a:pt x="382" y="11"/>
                  </a:cubicBezTo>
                  <a:lnTo>
                    <a:pt x="382" y="11"/>
                  </a:lnTo>
                  <a:cubicBezTo>
                    <a:pt x="382" y="10"/>
                    <a:pt x="382" y="10"/>
                    <a:pt x="381" y="9"/>
                  </a:cubicBezTo>
                  <a:lnTo>
                    <a:pt x="369" y="9"/>
                  </a:lnTo>
                  <a:cubicBezTo>
                    <a:pt x="346" y="3"/>
                    <a:pt x="322" y="0"/>
                    <a:pt x="2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2121;p54"/>
            <p:cNvSpPr/>
            <p:nvPr/>
          </p:nvSpPr>
          <p:spPr>
            <a:xfrm>
              <a:off x="2276175" y="2712675"/>
              <a:ext cx="11325" cy="8650"/>
            </a:xfrm>
            <a:custGeom>
              <a:avLst/>
              <a:gdLst/>
              <a:ahLst/>
              <a:cxnLst/>
              <a:rect l="l" t="t" r="r" b="b"/>
              <a:pathLst>
                <a:path w="453" h="346" extrusionOk="0">
                  <a:moveTo>
                    <a:pt x="226" y="0"/>
                  </a:moveTo>
                  <a:cubicBezTo>
                    <a:pt x="0" y="0"/>
                    <a:pt x="0" y="345"/>
                    <a:pt x="226" y="345"/>
                  </a:cubicBezTo>
                  <a:cubicBezTo>
                    <a:pt x="453" y="345"/>
                    <a:pt x="453" y="0"/>
                    <a:pt x="2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2122;p54"/>
            <p:cNvSpPr/>
            <p:nvPr/>
          </p:nvSpPr>
          <p:spPr>
            <a:xfrm>
              <a:off x="2316650" y="2711175"/>
              <a:ext cx="14900" cy="11625"/>
            </a:xfrm>
            <a:custGeom>
              <a:avLst/>
              <a:gdLst/>
              <a:ahLst/>
              <a:cxnLst/>
              <a:rect l="l" t="t" r="r" b="b"/>
              <a:pathLst>
                <a:path w="596" h="465" extrusionOk="0">
                  <a:moveTo>
                    <a:pt x="298" y="1"/>
                  </a:moveTo>
                  <a:cubicBezTo>
                    <a:pt x="0" y="1"/>
                    <a:pt x="0" y="465"/>
                    <a:pt x="298" y="465"/>
                  </a:cubicBezTo>
                  <a:cubicBezTo>
                    <a:pt x="596" y="465"/>
                    <a:pt x="596" y="1"/>
                    <a:pt x="2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2123;p54"/>
            <p:cNvSpPr/>
            <p:nvPr/>
          </p:nvSpPr>
          <p:spPr>
            <a:xfrm>
              <a:off x="2287775" y="2770000"/>
              <a:ext cx="14600" cy="13225"/>
            </a:xfrm>
            <a:custGeom>
              <a:avLst/>
              <a:gdLst/>
              <a:ahLst/>
              <a:cxnLst/>
              <a:rect l="l" t="t" r="r" b="b"/>
              <a:pathLst>
                <a:path w="584" h="529" extrusionOk="0">
                  <a:moveTo>
                    <a:pt x="231" y="0"/>
                  </a:moveTo>
                  <a:cubicBezTo>
                    <a:pt x="207" y="0"/>
                    <a:pt x="184" y="9"/>
                    <a:pt x="167" y="17"/>
                  </a:cubicBezTo>
                  <a:cubicBezTo>
                    <a:pt x="131" y="29"/>
                    <a:pt x="108" y="53"/>
                    <a:pt x="84" y="76"/>
                  </a:cubicBezTo>
                  <a:cubicBezTo>
                    <a:pt x="48" y="100"/>
                    <a:pt x="36" y="124"/>
                    <a:pt x="24" y="160"/>
                  </a:cubicBezTo>
                  <a:cubicBezTo>
                    <a:pt x="12" y="196"/>
                    <a:pt x="0" y="231"/>
                    <a:pt x="0" y="267"/>
                  </a:cubicBezTo>
                  <a:cubicBezTo>
                    <a:pt x="0" y="291"/>
                    <a:pt x="12" y="303"/>
                    <a:pt x="12" y="326"/>
                  </a:cubicBezTo>
                  <a:cubicBezTo>
                    <a:pt x="24" y="374"/>
                    <a:pt x="48" y="410"/>
                    <a:pt x="84" y="446"/>
                  </a:cubicBezTo>
                  <a:lnTo>
                    <a:pt x="131" y="493"/>
                  </a:lnTo>
                  <a:cubicBezTo>
                    <a:pt x="167" y="517"/>
                    <a:pt x="215" y="529"/>
                    <a:pt x="262" y="529"/>
                  </a:cubicBezTo>
                  <a:cubicBezTo>
                    <a:pt x="286" y="517"/>
                    <a:pt x="310" y="517"/>
                    <a:pt x="322" y="517"/>
                  </a:cubicBezTo>
                  <a:cubicBezTo>
                    <a:pt x="358" y="517"/>
                    <a:pt x="393" y="517"/>
                    <a:pt x="429" y="493"/>
                  </a:cubicBezTo>
                  <a:cubicBezTo>
                    <a:pt x="453" y="481"/>
                    <a:pt x="489" y="469"/>
                    <a:pt x="512" y="446"/>
                  </a:cubicBezTo>
                  <a:cubicBezTo>
                    <a:pt x="536" y="422"/>
                    <a:pt x="548" y="386"/>
                    <a:pt x="560" y="362"/>
                  </a:cubicBezTo>
                  <a:cubicBezTo>
                    <a:pt x="572" y="326"/>
                    <a:pt x="584" y="291"/>
                    <a:pt x="584" y="267"/>
                  </a:cubicBezTo>
                  <a:cubicBezTo>
                    <a:pt x="584" y="243"/>
                    <a:pt x="572" y="219"/>
                    <a:pt x="572" y="196"/>
                  </a:cubicBezTo>
                  <a:cubicBezTo>
                    <a:pt x="560" y="148"/>
                    <a:pt x="536" y="112"/>
                    <a:pt x="512" y="76"/>
                  </a:cubicBezTo>
                  <a:cubicBezTo>
                    <a:pt x="489" y="65"/>
                    <a:pt x="477" y="53"/>
                    <a:pt x="453" y="41"/>
                  </a:cubicBezTo>
                  <a:cubicBezTo>
                    <a:pt x="417" y="17"/>
                    <a:pt x="370" y="5"/>
                    <a:pt x="322" y="5"/>
                  </a:cubicBezTo>
                  <a:lnTo>
                    <a:pt x="262" y="5"/>
                  </a:lnTo>
                  <a:cubicBezTo>
                    <a:pt x="252" y="2"/>
                    <a:pt x="241" y="0"/>
                    <a:pt x="2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2124;p54"/>
            <p:cNvSpPr/>
            <p:nvPr/>
          </p:nvSpPr>
          <p:spPr>
            <a:xfrm>
              <a:off x="2237475" y="2779825"/>
              <a:ext cx="13700" cy="14425"/>
            </a:xfrm>
            <a:custGeom>
              <a:avLst/>
              <a:gdLst/>
              <a:ahLst/>
              <a:cxnLst/>
              <a:rect l="l" t="t" r="r" b="b"/>
              <a:pathLst>
                <a:path w="548" h="577" extrusionOk="0">
                  <a:moveTo>
                    <a:pt x="298" y="0"/>
                  </a:moveTo>
                  <a:cubicBezTo>
                    <a:pt x="289" y="0"/>
                    <a:pt x="281" y="1"/>
                    <a:pt x="274" y="5"/>
                  </a:cubicBezTo>
                  <a:lnTo>
                    <a:pt x="203" y="5"/>
                  </a:lnTo>
                  <a:cubicBezTo>
                    <a:pt x="179" y="17"/>
                    <a:pt x="167" y="29"/>
                    <a:pt x="143" y="29"/>
                  </a:cubicBezTo>
                  <a:cubicBezTo>
                    <a:pt x="119" y="53"/>
                    <a:pt x="96" y="76"/>
                    <a:pt x="72" y="100"/>
                  </a:cubicBezTo>
                  <a:cubicBezTo>
                    <a:pt x="60" y="124"/>
                    <a:pt x="36" y="148"/>
                    <a:pt x="36" y="184"/>
                  </a:cubicBezTo>
                  <a:cubicBezTo>
                    <a:pt x="24" y="195"/>
                    <a:pt x="24" y="219"/>
                    <a:pt x="12" y="231"/>
                  </a:cubicBezTo>
                  <a:cubicBezTo>
                    <a:pt x="0" y="279"/>
                    <a:pt x="0" y="326"/>
                    <a:pt x="12" y="374"/>
                  </a:cubicBezTo>
                  <a:cubicBezTo>
                    <a:pt x="24" y="422"/>
                    <a:pt x="48" y="469"/>
                    <a:pt x="84" y="493"/>
                  </a:cubicBezTo>
                  <a:cubicBezTo>
                    <a:pt x="96" y="517"/>
                    <a:pt x="119" y="529"/>
                    <a:pt x="131" y="541"/>
                  </a:cubicBezTo>
                  <a:cubicBezTo>
                    <a:pt x="179" y="565"/>
                    <a:pt x="227" y="576"/>
                    <a:pt x="274" y="576"/>
                  </a:cubicBezTo>
                  <a:cubicBezTo>
                    <a:pt x="310" y="576"/>
                    <a:pt x="346" y="576"/>
                    <a:pt x="369" y="553"/>
                  </a:cubicBezTo>
                  <a:cubicBezTo>
                    <a:pt x="405" y="541"/>
                    <a:pt x="441" y="517"/>
                    <a:pt x="465" y="493"/>
                  </a:cubicBezTo>
                  <a:cubicBezTo>
                    <a:pt x="488" y="457"/>
                    <a:pt x="512" y="422"/>
                    <a:pt x="524" y="374"/>
                  </a:cubicBezTo>
                  <a:cubicBezTo>
                    <a:pt x="548" y="326"/>
                    <a:pt x="548" y="279"/>
                    <a:pt x="524" y="231"/>
                  </a:cubicBezTo>
                  <a:cubicBezTo>
                    <a:pt x="524" y="219"/>
                    <a:pt x="512" y="195"/>
                    <a:pt x="512" y="184"/>
                  </a:cubicBezTo>
                  <a:cubicBezTo>
                    <a:pt x="500" y="160"/>
                    <a:pt x="488" y="136"/>
                    <a:pt x="477" y="124"/>
                  </a:cubicBezTo>
                  <a:cubicBezTo>
                    <a:pt x="465" y="88"/>
                    <a:pt x="441" y="64"/>
                    <a:pt x="417" y="53"/>
                  </a:cubicBezTo>
                  <a:cubicBezTo>
                    <a:pt x="405" y="41"/>
                    <a:pt x="381" y="29"/>
                    <a:pt x="369" y="17"/>
                  </a:cubicBezTo>
                  <a:cubicBezTo>
                    <a:pt x="344" y="8"/>
                    <a:pt x="319" y="0"/>
                    <a:pt x="2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2125;p54"/>
            <p:cNvSpPr/>
            <p:nvPr/>
          </p:nvSpPr>
          <p:spPr>
            <a:xfrm>
              <a:off x="2276750" y="2743325"/>
              <a:ext cx="14625" cy="13125"/>
            </a:xfrm>
            <a:custGeom>
              <a:avLst/>
              <a:gdLst/>
              <a:ahLst/>
              <a:cxnLst/>
              <a:rect l="l" t="t" r="r" b="b"/>
              <a:pathLst>
                <a:path w="585" h="525" extrusionOk="0">
                  <a:moveTo>
                    <a:pt x="263" y="0"/>
                  </a:moveTo>
                  <a:cubicBezTo>
                    <a:pt x="227" y="0"/>
                    <a:pt x="203" y="12"/>
                    <a:pt x="168" y="24"/>
                  </a:cubicBezTo>
                  <a:cubicBezTo>
                    <a:pt x="132" y="36"/>
                    <a:pt x="108" y="48"/>
                    <a:pt x="84" y="84"/>
                  </a:cubicBezTo>
                  <a:cubicBezTo>
                    <a:pt x="60" y="108"/>
                    <a:pt x="37" y="131"/>
                    <a:pt x="25" y="167"/>
                  </a:cubicBezTo>
                  <a:cubicBezTo>
                    <a:pt x="13" y="191"/>
                    <a:pt x="1" y="227"/>
                    <a:pt x="13" y="262"/>
                  </a:cubicBezTo>
                  <a:cubicBezTo>
                    <a:pt x="13" y="286"/>
                    <a:pt x="13" y="310"/>
                    <a:pt x="13" y="334"/>
                  </a:cubicBezTo>
                  <a:cubicBezTo>
                    <a:pt x="25" y="381"/>
                    <a:pt x="49" y="417"/>
                    <a:pt x="84" y="441"/>
                  </a:cubicBezTo>
                  <a:cubicBezTo>
                    <a:pt x="96" y="465"/>
                    <a:pt x="120" y="477"/>
                    <a:pt x="132" y="489"/>
                  </a:cubicBezTo>
                  <a:cubicBezTo>
                    <a:pt x="180" y="512"/>
                    <a:pt x="215" y="524"/>
                    <a:pt x="263" y="524"/>
                  </a:cubicBezTo>
                  <a:cubicBezTo>
                    <a:pt x="287" y="524"/>
                    <a:pt x="310" y="524"/>
                    <a:pt x="334" y="512"/>
                  </a:cubicBezTo>
                  <a:cubicBezTo>
                    <a:pt x="370" y="512"/>
                    <a:pt x="394" y="512"/>
                    <a:pt x="430" y="489"/>
                  </a:cubicBezTo>
                  <a:cubicBezTo>
                    <a:pt x="453" y="489"/>
                    <a:pt x="489" y="465"/>
                    <a:pt x="513" y="441"/>
                  </a:cubicBezTo>
                  <a:cubicBezTo>
                    <a:pt x="537" y="417"/>
                    <a:pt x="549" y="393"/>
                    <a:pt x="561" y="358"/>
                  </a:cubicBezTo>
                  <a:cubicBezTo>
                    <a:pt x="572" y="334"/>
                    <a:pt x="584" y="298"/>
                    <a:pt x="584" y="262"/>
                  </a:cubicBezTo>
                  <a:lnTo>
                    <a:pt x="572" y="191"/>
                  </a:lnTo>
                  <a:cubicBezTo>
                    <a:pt x="561" y="155"/>
                    <a:pt x="537" y="120"/>
                    <a:pt x="513" y="84"/>
                  </a:cubicBezTo>
                  <a:cubicBezTo>
                    <a:pt x="489" y="72"/>
                    <a:pt x="477" y="60"/>
                    <a:pt x="453" y="36"/>
                  </a:cubicBezTo>
                  <a:cubicBezTo>
                    <a:pt x="418" y="24"/>
                    <a:pt x="370" y="12"/>
                    <a:pt x="334" y="12"/>
                  </a:cubicBezTo>
                  <a:cubicBezTo>
                    <a:pt x="310" y="12"/>
                    <a:pt x="287" y="12"/>
                    <a:pt x="2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2126;p54"/>
            <p:cNvSpPr/>
            <p:nvPr/>
          </p:nvSpPr>
          <p:spPr>
            <a:xfrm>
              <a:off x="2235975" y="2760000"/>
              <a:ext cx="10150" cy="8050"/>
            </a:xfrm>
            <a:custGeom>
              <a:avLst/>
              <a:gdLst/>
              <a:ahLst/>
              <a:cxnLst/>
              <a:rect l="l" t="t" r="r" b="b"/>
              <a:pathLst>
                <a:path w="406" h="322" extrusionOk="0">
                  <a:moveTo>
                    <a:pt x="203" y="0"/>
                  </a:moveTo>
                  <a:cubicBezTo>
                    <a:pt x="1" y="0"/>
                    <a:pt x="1" y="322"/>
                    <a:pt x="203" y="322"/>
                  </a:cubicBezTo>
                  <a:cubicBezTo>
                    <a:pt x="406" y="322"/>
                    <a:pt x="406" y="0"/>
                    <a:pt x="2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54"/>
            <p:cNvSpPr/>
            <p:nvPr/>
          </p:nvSpPr>
          <p:spPr>
            <a:xfrm>
              <a:off x="2238650" y="2711475"/>
              <a:ext cx="14325" cy="11050"/>
            </a:xfrm>
            <a:custGeom>
              <a:avLst/>
              <a:gdLst/>
              <a:ahLst/>
              <a:cxnLst/>
              <a:rect l="l" t="t" r="r" b="b"/>
              <a:pathLst>
                <a:path w="573" h="442" extrusionOk="0">
                  <a:moveTo>
                    <a:pt x="287" y="1"/>
                  </a:moveTo>
                  <a:cubicBezTo>
                    <a:pt x="1" y="1"/>
                    <a:pt x="1" y="441"/>
                    <a:pt x="287" y="441"/>
                  </a:cubicBezTo>
                  <a:cubicBezTo>
                    <a:pt x="572" y="441"/>
                    <a:pt x="572" y="1"/>
                    <a:pt x="2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54"/>
            <p:cNvSpPr/>
            <p:nvPr/>
          </p:nvSpPr>
          <p:spPr>
            <a:xfrm>
              <a:off x="2216625" y="2671000"/>
              <a:ext cx="17600" cy="13700"/>
            </a:xfrm>
            <a:custGeom>
              <a:avLst/>
              <a:gdLst/>
              <a:ahLst/>
              <a:cxnLst/>
              <a:rect l="l" t="t" r="r" b="b"/>
              <a:pathLst>
                <a:path w="704" h="548" extrusionOk="0">
                  <a:moveTo>
                    <a:pt x="358" y="0"/>
                  </a:moveTo>
                  <a:cubicBezTo>
                    <a:pt x="1" y="0"/>
                    <a:pt x="1" y="548"/>
                    <a:pt x="358" y="548"/>
                  </a:cubicBezTo>
                  <a:cubicBezTo>
                    <a:pt x="703" y="548"/>
                    <a:pt x="703" y="0"/>
                    <a:pt x="3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54"/>
            <p:cNvSpPr/>
            <p:nvPr/>
          </p:nvSpPr>
          <p:spPr>
            <a:xfrm>
              <a:off x="2199075" y="2721675"/>
              <a:ext cx="14000" cy="12675"/>
            </a:xfrm>
            <a:custGeom>
              <a:avLst/>
              <a:gdLst/>
              <a:ahLst/>
              <a:cxnLst/>
              <a:rect l="l" t="t" r="r" b="b"/>
              <a:pathLst>
                <a:path w="560" h="507" extrusionOk="0">
                  <a:moveTo>
                    <a:pt x="300" y="0"/>
                  </a:moveTo>
                  <a:cubicBezTo>
                    <a:pt x="277" y="0"/>
                    <a:pt x="256" y="3"/>
                    <a:pt x="239" y="9"/>
                  </a:cubicBezTo>
                  <a:cubicBezTo>
                    <a:pt x="227" y="9"/>
                    <a:pt x="215" y="9"/>
                    <a:pt x="203" y="21"/>
                  </a:cubicBezTo>
                  <a:lnTo>
                    <a:pt x="191" y="21"/>
                  </a:lnTo>
                  <a:cubicBezTo>
                    <a:pt x="155" y="21"/>
                    <a:pt x="119" y="57"/>
                    <a:pt x="84" y="81"/>
                  </a:cubicBezTo>
                  <a:cubicBezTo>
                    <a:pt x="84" y="81"/>
                    <a:pt x="72" y="93"/>
                    <a:pt x="72" y="93"/>
                  </a:cubicBezTo>
                  <a:cubicBezTo>
                    <a:pt x="48" y="104"/>
                    <a:pt x="36" y="140"/>
                    <a:pt x="24" y="164"/>
                  </a:cubicBezTo>
                  <a:cubicBezTo>
                    <a:pt x="12" y="188"/>
                    <a:pt x="0" y="224"/>
                    <a:pt x="12" y="247"/>
                  </a:cubicBezTo>
                  <a:cubicBezTo>
                    <a:pt x="12" y="271"/>
                    <a:pt x="12" y="295"/>
                    <a:pt x="12" y="319"/>
                  </a:cubicBezTo>
                  <a:cubicBezTo>
                    <a:pt x="24" y="354"/>
                    <a:pt x="48" y="390"/>
                    <a:pt x="72" y="414"/>
                  </a:cubicBezTo>
                  <a:cubicBezTo>
                    <a:pt x="72" y="426"/>
                    <a:pt x="84" y="426"/>
                    <a:pt x="84" y="426"/>
                  </a:cubicBezTo>
                  <a:cubicBezTo>
                    <a:pt x="96" y="438"/>
                    <a:pt x="119" y="450"/>
                    <a:pt x="131" y="462"/>
                  </a:cubicBezTo>
                  <a:cubicBezTo>
                    <a:pt x="155" y="474"/>
                    <a:pt x="167" y="485"/>
                    <a:pt x="191" y="485"/>
                  </a:cubicBezTo>
                  <a:cubicBezTo>
                    <a:pt x="203" y="485"/>
                    <a:pt x="203" y="497"/>
                    <a:pt x="203" y="497"/>
                  </a:cubicBezTo>
                  <a:lnTo>
                    <a:pt x="239" y="497"/>
                  </a:lnTo>
                  <a:cubicBezTo>
                    <a:pt x="256" y="503"/>
                    <a:pt x="277" y="506"/>
                    <a:pt x="300" y="506"/>
                  </a:cubicBezTo>
                  <a:cubicBezTo>
                    <a:pt x="322" y="506"/>
                    <a:pt x="346" y="503"/>
                    <a:pt x="369" y="497"/>
                  </a:cubicBezTo>
                  <a:cubicBezTo>
                    <a:pt x="417" y="485"/>
                    <a:pt x="453" y="462"/>
                    <a:pt x="477" y="438"/>
                  </a:cubicBezTo>
                  <a:cubicBezTo>
                    <a:pt x="500" y="414"/>
                    <a:pt x="512" y="402"/>
                    <a:pt x="524" y="378"/>
                  </a:cubicBezTo>
                  <a:cubicBezTo>
                    <a:pt x="548" y="343"/>
                    <a:pt x="560" y="295"/>
                    <a:pt x="560" y="259"/>
                  </a:cubicBezTo>
                  <a:cubicBezTo>
                    <a:pt x="560" y="224"/>
                    <a:pt x="548" y="188"/>
                    <a:pt x="536" y="152"/>
                  </a:cubicBezTo>
                  <a:cubicBezTo>
                    <a:pt x="524" y="128"/>
                    <a:pt x="500" y="93"/>
                    <a:pt x="477" y="69"/>
                  </a:cubicBezTo>
                  <a:cubicBezTo>
                    <a:pt x="453" y="45"/>
                    <a:pt x="417" y="21"/>
                    <a:pt x="369" y="9"/>
                  </a:cubicBezTo>
                  <a:cubicBezTo>
                    <a:pt x="346" y="3"/>
                    <a:pt x="322" y="0"/>
                    <a:pt x="3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54"/>
            <p:cNvSpPr/>
            <p:nvPr/>
          </p:nvSpPr>
          <p:spPr>
            <a:xfrm>
              <a:off x="2252650" y="2684100"/>
              <a:ext cx="20575" cy="15800"/>
            </a:xfrm>
            <a:custGeom>
              <a:avLst/>
              <a:gdLst/>
              <a:ahLst/>
              <a:cxnLst/>
              <a:rect l="l" t="t" r="r" b="b"/>
              <a:pathLst>
                <a:path w="823" h="632" extrusionOk="0">
                  <a:moveTo>
                    <a:pt x="417" y="0"/>
                  </a:moveTo>
                  <a:cubicBezTo>
                    <a:pt x="12" y="0"/>
                    <a:pt x="1" y="631"/>
                    <a:pt x="417" y="631"/>
                  </a:cubicBezTo>
                  <a:cubicBezTo>
                    <a:pt x="822" y="631"/>
                    <a:pt x="822" y="0"/>
                    <a:pt x="4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54"/>
            <p:cNvSpPr/>
            <p:nvPr/>
          </p:nvSpPr>
          <p:spPr>
            <a:xfrm>
              <a:off x="2323200" y="2758800"/>
              <a:ext cx="17575" cy="13425"/>
            </a:xfrm>
            <a:custGeom>
              <a:avLst/>
              <a:gdLst/>
              <a:ahLst/>
              <a:cxnLst/>
              <a:rect l="l" t="t" r="r" b="b"/>
              <a:pathLst>
                <a:path w="703" h="537" extrusionOk="0">
                  <a:moveTo>
                    <a:pt x="346" y="1"/>
                  </a:moveTo>
                  <a:cubicBezTo>
                    <a:pt x="0" y="1"/>
                    <a:pt x="0" y="536"/>
                    <a:pt x="346" y="536"/>
                  </a:cubicBezTo>
                  <a:cubicBezTo>
                    <a:pt x="691" y="536"/>
                    <a:pt x="703" y="1"/>
                    <a:pt x="3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54"/>
            <p:cNvSpPr/>
            <p:nvPr/>
          </p:nvSpPr>
          <p:spPr>
            <a:xfrm>
              <a:off x="2286000" y="2833800"/>
              <a:ext cx="13700" cy="10750"/>
            </a:xfrm>
            <a:custGeom>
              <a:avLst/>
              <a:gdLst/>
              <a:ahLst/>
              <a:cxnLst/>
              <a:rect l="l" t="t" r="r" b="b"/>
              <a:pathLst>
                <a:path w="548" h="430" extrusionOk="0">
                  <a:moveTo>
                    <a:pt x="274" y="1"/>
                  </a:moveTo>
                  <a:cubicBezTo>
                    <a:pt x="0" y="1"/>
                    <a:pt x="0" y="430"/>
                    <a:pt x="274" y="430"/>
                  </a:cubicBezTo>
                  <a:cubicBezTo>
                    <a:pt x="548" y="430"/>
                    <a:pt x="548" y="1"/>
                    <a:pt x="2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33" name="Google Shape;2133;p54"/>
          <p:cNvSpPr/>
          <p:nvPr/>
        </p:nvSpPr>
        <p:spPr>
          <a:xfrm>
            <a:off x="6282450" y="-688612"/>
            <a:ext cx="195648" cy="3221936"/>
          </a:xfrm>
          <a:custGeom>
            <a:avLst/>
            <a:gdLst/>
            <a:ahLst/>
            <a:cxnLst/>
            <a:rect l="l" t="t" r="r" b="b"/>
            <a:pathLst>
              <a:path w="1724" h="18858" extrusionOk="0">
                <a:moveTo>
                  <a:pt x="1266" y="0"/>
                </a:moveTo>
                <a:cubicBezTo>
                  <a:pt x="1092" y="0"/>
                  <a:pt x="925" y="91"/>
                  <a:pt x="894" y="290"/>
                </a:cubicBezTo>
                <a:cubicBezTo>
                  <a:pt x="679" y="1492"/>
                  <a:pt x="572" y="2707"/>
                  <a:pt x="441" y="3909"/>
                </a:cubicBezTo>
                <a:cubicBezTo>
                  <a:pt x="322" y="5100"/>
                  <a:pt x="239" y="6302"/>
                  <a:pt x="156" y="7493"/>
                </a:cubicBezTo>
                <a:cubicBezTo>
                  <a:pt x="1" y="9886"/>
                  <a:pt x="60" y="12291"/>
                  <a:pt x="120" y="14684"/>
                </a:cubicBezTo>
                <a:cubicBezTo>
                  <a:pt x="156" y="16030"/>
                  <a:pt x="179" y="17387"/>
                  <a:pt x="239" y="18732"/>
                </a:cubicBezTo>
                <a:cubicBezTo>
                  <a:pt x="245" y="18816"/>
                  <a:pt x="313" y="18857"/>
                  <a:pt x="380" y="18857"/>
                </a:cubicBezTo>
                <a:cubicBezTo>
                  <a:pt x="447" y="18857"/>
                  <a:pt x="513" y="18816"/>
                  <a:pt x="513" y="18732"/>
                </a:cubicBezTo>
                <a:cubicBezTo>
                  <a:pt x="465" y="16327"/>
                  <a:pt x="513" y="13922"/>
                  <a:pt x="703" y="11529"/>
                </a:cubicBezTo>
                <a:cubicBezTo>
                  <a:pt x="894" y="9160"/>
                  <a:pt x="1048" y="6790"/>
                  <a:pt x="1275" y="4421"/>
                </a:cubicBezTo>
                <a:cubicBezTo>
                  <a:pt x="1406" y="3076"/>
                  <a:pt x="1584" y="1742"/>
                  <a:pt x="1703" y="409"/>
                </a:cubicBezTo>
                <a:cubicBezTo>
                  <a:pt x="1723" y="148"/>
                  <a:pt x="1489" y="0"/>
                  <a:pt x="126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hivo Black"/>
              <a:buNone/>
              <a:defRPr sz="3200">
                <a:solidFill>
                  <a:schemeClr val="dk1"/>
                </a:solidFill>
                <a:latin typeface="Chivo Black"/>
                <a:ea typeface="Chivo Black"/>
                <a:cs typeface="Chivo Black"/>
                <a:sym typeface="Chiv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hivo Black"/>
              <a:buNone/>
              <a:defRPr sz="3200">
                <a:solidFill>
                  <a:schemeClr val="dk1"/>
                </a:solidFill>
                <a:latin typeface="Chivo Black"/>
                <a:ea typeface="Chivo Black"/>
                <a:cs typeface="Chivo Black"/>
                <a:sym typeface="Chivo Blac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hivo Black"/>
              <a:buNone/>
              <a:defRPr sz="3200">
                <a:solidFill>
                  <a:schemeClr val="dk1"/>
                </a:solidFill>
                <a:latin typeface="Chivo Black"/>
                <a:ea typeface="Chivo Black"/>
                <a:cs typeface="Chivo Black"/>
                <a:sym typeface="Chivo Blac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hivo Black"/>
              <a:buNone/>
              <a:defRPr sz="3200">
                <a:solidFill>
                  <a:schemeClr val="dk1"/>
                </a:solidFill>
                <a:latin typeface="Chivo Black"/>
                <a:ea typeface="Chivo Black"/>
                <a:cs typeface="Chivo Black"/>
                <a:sym typeface="Chivo Blac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hivo Black"/>
              <a:buNone/>
              <a:defRPr sz="3200">
                <a:solidFill>
                  <a:schemeClr val="dk1"/>
                </a:solidFill>
                <a:latin typeface="Chivo Black"/>
                <a:ea typeface="Chivo Black"/>
                <a:cs typeface="Chivo Black"/>
                <a:sym typeface="Chivo Blac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hivo Black"/>
              <a:buNone/>
              <a:defRPr sz="3200">
                <a:solidFill>
                  <a:schemeClr val="dk1"/>
                </a:solidFill>
                <a:latin typeface="Chivo Black"/>
                <a:ea typeface="Chivo Black"/>
                <a:cs typeface="Chivo Black"/>
                <a:sym typeface="Chivo Blac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hivo Black"/>
              <a:buNone/>
              <a:defRPr sz="3200">
                <a:solidFill>
                  <a:schemeClr val="dk1"/>
                </a:solidFill>
                <a:latin typeface="Chivo Black"/>
                <a:ea typeface="Chivo Black"/>
                <a:cs typeface="Chivo Black"/>
                <a:sym typeface="Chivo Blac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hivo Black"/>
              <a:buNone/>
              <a:defRPr sz="3200">
                <a:solidFill>
                  <a:schemeClr val="dk1"/>
                </a:solidFill>
                <a:latin typeface="Chivo Black"/>
                <a:ea typeface="Chivo Black"/>
                <a:cs typeface="Chivo Black"/>
                <a:sym typeface="Chivo Blac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hivo Black"/>
              <a:buNone/>
              <a:defRPr sz="3200">
                <a:solidFill>
                  <a:schemeClr val="dk1"/>
                </a:solidFill>
                <a:latin typeface="Chivo Black"/>
                <a:ea typeface="Chivo Black"/>
                <a:cs typeface="Chivo Black"/>
                <a:sym typeface="Chivo Blac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rgbClr val="FFFFFF"/>
                </a:solidFill>
              </a:defRPr>
            </a:lvl1pPr>
            <a:lvl2pPr lvl="1" algn="r">
              <a:buNone/>
              <a:defRPr sz="1000">
                <a:solidFill>
                  <a:srgbClr val="FFFFFF"/>
                </a:solidFill>
              </a:defRPr>
            </a:lvl2pPr>
            <a:lvl3pPr lvl="2" algn="r">
              <a:buNone/>
              <a:defRPr sz="1000">
                <a:solidFill>
                  <a:srgbClr val="FFFFFF"/>
                </a:solidFill>
              </a:defRPr>
            </a:lvl3pPr>
            <a:lvl4pPr lvl="3" algn="r">
              <a:buNone/>
              <a:defRPr sz="1000">
                <a:solidFill>
                  <a:srgbClr val="FFFFFF"/>
                </a:solidFill>
              </a:defRPr>
            </a:lvl4pPr>
            <a:lvl5pPr lvl="4" algn="r">
              <a:buNone/>
              <a:defRPr sz="1000">
                <a:solidFill>
                  <a:srgbClr val="FFFFFF"/>
                </a:solidFill>
              </a:defRPr>
            </a:lvl5pPr>
            <a:lvl6pPr lvl="5" algn="r">
              <a:buNone/>
              <a:defRPr sz="1000">
                <a:solidFill>
                  <a:srgbClr val="FFFFFF"/>
                </a:solidFill>
              </a:defRPr>
            </a:lvl6pPr>
            <a:lvl7pPr lvl="6" algn="r">
              <a:buNone/>
              <a:defRPr sz="1000">
                <a:solidFill>
                  <a:srgbClr val="FFFFFF"/>
                </a:solidFill>
              </a:defRPr>
            </a:lvl7pPr>
            <a:lvl8pPr lvl="7" algn="r">
              <a:buNone/>
              <a:defRPr sz="1000">
                <a:solidFill>
                  <a:srgbClr val="FFFFFF"/>
                </a:solidFill>
              </a:defRPr>
            </a:lvl8pPr>
            <a:lvl9pPr lvl="8" algn="r">
              <a:buNone/>
              <a:defRPr sz="1000"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>
              <a:solidFill>
                <a:schemeClr val="lt1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8" r:id="rId3"/>
    <p:sldLayoutId id="2147483669" r:id="rId4"/>
    <p:sldLayoutId id="2147483671" r:id="rId5"/>
    <p:sldLayoutId id="2147483672" r:id="rId6"/>
    <p:sldLayoutId id="2147483698" r:id="rId7"/>
    <p:sldLayoutId id="2147483699" r:id="rId8"/>
    <p:sldLayoutId id="2147483700" r:id="rId9"/>
  </p:sldLayoutIdLst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2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9" name="Google Shape;2139;p57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2140" name="Google Shape;2140;p57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03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lpais.com/internacional/2017/04/07/actualidad/1491592179_189620.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5" Type="http://schemas.openxmlformats.org/officeDocument/2006/relationships/hyperlink" Target="https://cnnespanol.cnn.com/2017/01/26/finaliza-la-excepcional-sequia-que-azoto-a-california-durante-varios-anos/" TargetMode="External"/><Relationship Id="rId4" Type="http://schemas.openxmlformats.org/officeDocument/2006/relationships/hyperlink" Target="https://www.bbc.com/mundo/noticias-39535596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p62"/>
          <p:cNvSpPr txBox="1">
            <a:spLocks noGrp="1"/>
          </p:cNvSpPr>
          <p:nvPr>
            <p:ph type="ctrTitle"/>
          </p:nvPr>
        </p:nvSpPr>
        <p:spPr>
          <a:xfrm>
            <a:off x="1375410" y="990260"/>
            <a:ext cx="6393180" cy="270246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s-MX" sz="6000" i="1" dirty="0"/>
              <a:t>Sequía en California: 2012-2017</a:t>
            </a:r>
            <a:endParaRPr sz="6000" dirty="0"/>
          </a:p>
        </p:txBody>
      </p:sp>
      <p:sp>
        <p:nvSpPr>
          <p:cNvPr id="2153" name="Google Shape;2153;p62"/>
          <p:cNvSpPr txBox="1">
            <a:spLocks noGrp="1"/>
          </p:cNvSpPr>
          <p:nvPr>
            <p:ph type="subTitle" idx="1"/>
          </p:nvPr>
        </p:nvSpPr>
        <p:spPr>
          <a:xfrm>
            <a:off x="1698150" y="3448075"/>
            <a:ext cx="5747700" cy="48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Juan Pablo Suárez Moreno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Bertha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Laboratorio de Geografía Aplicada V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Lic. Geografía Aplicada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15/08/2023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8" name="Google Shape;2158;p63"/>
          <p:cNvSpPr txBox="1">
            <a:spLocks noGrp="1"/>
          </p:cNvSpPr>
          <p:nvPr>
            <p:ph type="body" idx="1"/>
          </p:nvPr>
        </p:nvSpPr>
        <p:spPr>
          <a:xfrm>
            <a:off x="713250" y="1152475"/>
            <a:ext cx="7717500" cy="352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s-ES" sz="1800" b="0" i="0" dirty="0">
                <a:solidFill>
                  <a:schemeClr val="tx1"/>
                </a:solidFill>
                <a:effectLst/>
                <a:latin typeface="Söhne"/>
              </a:rPr>
              <a:t>Cambio climático y variabilidad climática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sz="1800" b="0" i="0" dirty="0">
                <a:solidFill>
                  <a:schemeClr val="tx1"/>
                </a:solidFill>
                <a:effectLst/>
                <a:latin typeface="Söhne"/>
              </a:rPr>
              <a:t>Fenómeno climático de La Niña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sz="1800" b="0" i="0" dirty="0">
                <a:solidFill>
                  <a:schemeClr val="tx1"/>
                </a:solidFill>
                <a:effectLst/>
                <a:latin typeface="Söhne"/>
              </a:rPr>
              <a:t>Deficiencia de precipitaciones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sz="1800" b="0" i="0" dirty="0">
                <a:solidFill>
                  <a:schemeClr val="tx1"/>
                </a:solidFill>
                <a:effectLst/>
                <a:latin typeface="Söhne"/>
              </a:rPr>
              <a:t>Demanda creciente de agua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sz="1800" b="0" i="0" dirty="0">
                <a:solidFill>
                  <a:schemeClr val="tx1"/>
                </a:solidFill>
                <a:effectLst/>
                <a:latin typeface="Söhne"/>
              </a:rPr>
              <a:t>Uso agrícola intensivo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sz="1800" b="0" i="0" dirty="0">
                <a:solidFill>
                  <a:schemeClr val="tx1"/>
                </a:solidFill>
                <a:effectLst/>
                <a:latin typeface="Söhne"/>
              </a:rPr>
              <a:t>Gestión inadecuada de recursos hídricos</a:t>
            </a:r>
          </a:p>
          <a:p>
            <a:pPr marL="152400" indent="0">
              <a:buNone/>
            </a:pPr>
            <a:endParaRPr sz="1000"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000" dirty="0"/>
          </a:p>
        </p:txBody>
      </p:sp>
      <p:sp>
        <p:nvSpPr>
          <p:cNvPr id="2159" name="Google Shape;2159;p63"/>
          <p:cNvSpPr txBox="1">
            <a:spLocks noGrp="1"/>
          </p:cNvSpPr>
          <p:nvPr>
            <p:ph type="title"/>
          </p:nvPr>
        </p:nvSpPr>
        <p:spPr>
          <a:xfrm>
            <a:off x="713250" y="55715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s-ES" i="1" dirty="0"/>
              <a:t>Causas de Fondo que Contribuyeron</a:t>
            </a:r>
            <a:endParaRPr dirty="0"/>
          </a:p>
        </p:txBody>
      </p:sp>
      <p:pic>
        <p:nvPicPr>
          <p:cNvPr id="1026" name="Picture 2" descr="Estados Unidos: California deja atrás la emergencia por sequía - BBC News  Mundo">
            <a:extLst>
              <a:ext uri="{FF2B5EF4-FFF2-40B4-BE49-F238E27FC236}">
                <a16:creationId xmlns:a16="http://schemas.microsoft.com/office/drawing/2014/main" id="{1D8988D6-E927-7974-A056-4BF3B1FE0C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9640" y="2990900"/>
            <a:ext cx="3555998" cy="2000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9" name="Google Shape;2229;p67"/>
          <p:cNvSpPr txBox="1">
            <a:spLocks noGrp="1"/>
          </p:cNvSpPr>
          <p:nvPr>
            <p:ph type="title"/>
          </p:nvPr>
        </p:nvSpPr>
        <p:spPr>
          <a:xfrm>
            <a:off x="721788" y="1319100"/>
            <a:ext cx="3838200" cy="110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s-ES" i="1" dirty="0"/>
              <a:t>Impacto y Respuesta a la Sequía</a:t>
            </a:r>
            <a:endParaRPr dirty="0"/>
          </a:p>
        </p:txBody>
      </p:sp>
      <p:sp>
        <p:nvSpPr>
          <p:cNvPr id="2230" name="Google Shape;2230;p67"/>
          <p:cNvSpPr txBox="1">
            <a:spLocks noGrp="1"/>
          </p:cNvSpPr>
          <p:nvPr>
            <p:ph type="subTitle" idx="1"/>
          </p:nvPr>
        </p:nvSpPr>
        <p:spPr>
          <a:xfrm>
            <a:off x="789425" y="3326760"/>
            <a:ext cx="4085100" cy="139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chemeClr val="tx1"/>
                </a:solidFill>
                <a:effectLst/>
                <a:latin typeface="Söhne"/>
              </a:rPr>
              <a:t>Seguridad Hídrica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chemeClr val="tx1"/>
                </a:solidFill>
                <a:effectLst/>
                <a:latin typeface="Söhne"/>
              </a:rPr>
              <a:t>Inseguridad Alimentaria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chemeClr val="tx1"/>
                </a:solidFill>
                <a:effectLst/>
                <a:latin typeface="Söhne"/>
              </a:rPr>
              <a:t>Impacto Económico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chemeClr val="tx1"/>
                </a:solidFill>
                <a:effectLst/>
                <a:latin typeface="Söhne"/>
              </a:rPr>
              <a:t>Ecosistemas en Peligro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chemeClr val="tx1"/>
                </a:solidFill>
                <a:effectLst/>
                <a:latin typeface="Söhne"/>
              </a:rPr>
              <a:t>Incendios Forestales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chemeClr val="tx1"/>
                </a:solidFill>
                <a:effectLst/>
                <a:latin typeface="Söhne"/>
              </a:rPr>
              <a:t>Racionamiento de Agua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chemeClr val="tx1"/>
                </a:solidFill>
                <a:effectLst/>
                <a:latin typeface="Söhne"/>
              </a:rPr>
              <a:t>Gestión de Recursos Hídricos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chemeClr val="tx1"/>
                </a:solidFill>
                <a:effectLst/>
                <a:latin typeface="Söhne"/>
              </a:rPr>
              <a:t>Adaptación y Resiliencia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chemeClr val="tx1"/>
                </a:solidFill>
                <a:effectLst/>
                <a:latin typeface="Söhne"/>
              </a:rPr>
              <a:t>Concienciación Pública</a:t>
            </a:r>
          </a:p>
        </p:txBody>
      </p:sp>
      <p:grpSp>
        <p:nvGrpSpPr>
          <p:cNvPr id="2231" name="Google Shape;2231;p67"/>
          <p:cNvGrpSpPr/>
          <p:nvPr/>
        </p:nvGrpSpPr>
        <p:grpSpPr>
          <a:xfrm>
            <a:off x="5159072" y="-104402"/>
            <a:ext cx="2909204" cy="5330517"/>
            <a:chOff x="5159072" y="-104402"/>
            <a:chExt cx="2909204" cy="5330517"/>
          </a:xfrm>
        </p:grpSpPr>
        <p:sp>
          <p:nvSpPr>
            <p:cNvPr id="2232" name="Google Shape;2232;p67"/>
            <p:cNvSpPr/>
            <p:nvPr/>
          </p:nvSpPr>
          <p:spPr>
            <a:xfrm>
              <a:off x="5493650" y="-82625"/>
              <a:ext cx="2574627" cy="5308740"/>
            </a:xfrm>
            <a:custGeom>
              <a:avLst/>
              <a:gdLst/>
              <a:ahLst/>
              <a:cxnLst/>
              <a:rect l="l" t="t" r="r" b="b"/>
              <a:pathLst>
                <a:path w="26265" h="54157" extrusionOk="0">
                  <a:moveTo>
                    <a:pt x="5159" y="22742"/>
                  </a:moveTo>
                  <a:cubicBezTo>
                    <a:pt x="5211" y="22742"/>
                    <a:pt x="5241" y="22785"/>
                    <a:pt x="5299" y="22851"/>
                  </a:cubicBezTo>
                  <a:cubicBezTo>
                    <a:pt x="5317" y="22872"/>
                    <a:pt x="5336" y="22892"/>
                    <a:pt x="5354" y="22913"/>
                  </a:cubicBezTo>
                  <a:lnTo>
                    <a:pt x="5354" y="22913"/>
                  </a:lnTo>
                  <a:cubicBezTo>
                    <a:pt x="5348" y="22928"/>
                    <a:pt x="5341" y="22943"/>
                    <a:pt x="5334" y="22958"/>
                  </a:cubicBezTo>
                  <a:cubicBezTo>
                    <a:pt x="5203" y="23213"/>
                    <a:pt x="4922" y="23474"/>
                    <a:pt x="4635" y="23474"/>
                  </a:cubicBezTo>
                  <a:cubicBezTo>
                    <a:pt x="4551" y="23474"/>
                    <a:pt x="4466" y="23452"/>
                    <a:pt x="4385" y="23400"/>
                  </a:cubicBezTo>
                  <a:lnTo>
                    <a:pt x="4385" y="23400"/>
                  </a:lnTo>
                  <a:cubicBezTo>
                    <a:pt x="4535" y="23261"/>
                    <a:pt x="4685" y="23121"/>
                    <a:pt x="4834" y="22982"/>
                  </a:cubicBezTo>
                  <a:cubicBezTo>
                    <a:pt x="4906" y="22923"/>
                    <a:pt x="4989" y="22827"/>
                    <a:pt x="5072" y="22768"/>
                  </a:cubicBezTo>
                  <a:cubicBezTo>
                    <a:pt x="5109" y="22750"/>
                    <a:pt x="5136" y="22742"/>
                    <a:pt x="5159" y="22742"/>
                  </a:cubicBezTo>
                  <a:close/>
                  <a:moveTo>
                    <a:pt x="18538" y="41688"/>
                  </a:moveTo>
                  <a:cubicBezTo>
                    <a:pt x="18602" y="41688"/>
                    <a:pt x="18655" y="41725"/>
                    <a:pt x="18669" y="41818"/>
                  </a:cubicBezTo>
                  <a:cubicBezTo>
                    <a:pt x="18681" y="41949"/>
                    <a:pt x="18598" y="42151"/>
                    <a:pt x="18574" y="42270"/>
                  </a:cubicBezTo>
                  <a:cubicBezTo>
                    <a:pt x="18543" y="42406"/>
                    <a:pt x="18512" y="42532"/>
                    <a:pt x="18488" y="42665"/>
                  </a:cubicBezTo>
                  <a:lnTo>
                    <a:pt x="18488" y="42665"/>
                  </a:lnTo>
                  <a:cubicBezTo>
                    <a:pt x="18437" y="42579"/>
                    <a:pt x="18389" y="42491"/>
                    <a:pt x="18348" y="42401"/>
                  </a:cubicBezTo>
                  <a:cubicBezTo>
                    <a:pt x="18265" y="42235"/>
                    <a:pt x="18193" y="42020"/>
                    <a:pt x="18288" y="41854"/>
                  </a:cubicBezTo>
                  <a:cubicBezTo>
                    <a:pt x="18337" y="41763"/>
                    <a:pt x="18448" y="41688"/>
                    <a:pt x="18538" y="41688"/>
                  </a:cubicBezTo>
                  <a:close/>
                  <a:moveTo>
                    <a:pt x="201" y="0"/>
                  </a:moveTo>
                  <a:cubicBezTo>
                    <a:pt x="167" y="0"/>
                    <a:pt x="131" y="21"/>
                    <a:pt x="131" y="63"/>
                  </a:cubicBezTo>
                  <a:cubicBezTo>
                    <a:pt x="108" y="4242"/>
                    <a:pt x="84" y="8409"/>
                    <a:pt x="72" y="12576"/>
                  </a:cubicBezTo>
                  <a:cubicBezTo>
                    <a:pt x="60" y="13636"/>
                    <a:pt x="60" y="14684"/>
                    <a:pt x="48" y="15743"/>
                  </a:cubicBezTo>
                  <a:cubicBezTo>
                    <a:pt x="48" y="16648"/>
                    <a:pt x="0" y="17553"/>
                    <a:pt x="72" y="18458"/>
                  </a:cubicBezTo>
                  <a:cubicBezTo>
                    <a:pt x="119" y="19113"/>
                    <a:pt x="239" y="19815"/>
                    <a:pt x="608" y="20375"/>
                  </a:cubicBezTo>
                  <a:cubicBezTo>
                    <a:pt x="1001" y="20982"/>
                    <a:pt x="1608" y="21268"/>
                    <a:pt x="2310" y="21351"/>
                  </a:cubicBezTo>
                  <a:cubicBezTo>
                    <a:pt x="3191" y="21446"/>
                    <a:pt x="4203" y="21256"/>
                    <a:pt x="4977" y="21827"/>
                  </a:cubicBezTo>
                  <a:cubicBezTo>
                    <a:pt x="5304" y="22059"/>
                    <a:pt x="5490" y="22421"/>
                    <a:pt x="5389" y="22807"/>
                  </a:cubicBezTo>
                  <a:lnTo>
                    <a:pt x="5389" y="22807"/>
                  </a:lnTo>
                  <a:cubicBezTo>
                    <a:pt x="5322" y="22732"/>
                    <a:pt x="5253" y="22659"/>
                    <a:pt x="5180" y="22589"/>
                  </a:cubicBezTo>
                  <a:cubicBezTo>
                    <a:pt x="5175" y="22579"/>
                    <a:pt x="5165" y="22576"/>
                    <a:pt x="5154" y="22576"/>
                  </a:cubicBezTo>
                  <a:cubicBezTo>
                    <a:pt x="5140" y="22576"/>
                    <a:pt x="5122" y="22582"/>
                    <a:pt x="5108" y="22589"/>
                  </a:cubicBezTo>
                  <a:cubicBezTo>
                    <a:pt x="4822" y="22851"/>
                    <a:pt x="4525" y="23113"/>
                    <a:pt x="4239" y="23363"/>
                  </a:cubicBezTo>
                  <a:cubicBezTo>
                    <a:pt x="4215" y="23387"/>
                    <a:pt x="4215" y="23435"/>
                    <a:pt x="4239" y="23458"/>
                  </a:cubicBezTo>
                  <a:cubicBezTo>
                    <a:pt x="4369" y="23564"/>
                    <a:pt x="4508" y="23609"/>
                    <a:pt x="4645" y="23609"/>
                  </a:cubicBezTo>
                  <a:cubicBezTo>
                    <a:pt x="4974" y="23609"/>
                    <a:pt x="5294" y="23349"/>
                    <a:pt x="5453" y="23030"/>
                  </a:cubicBezTo>
                  <a:lnTo>
                    <a:pt x="5453" y="23030"/>
                  </a:lnTo>
                  <a:cubicBezTo>
                    <a:pt x="5668" y="23295"/>
                    <a:pt x="5849" y="23587"/>
                    <a:pt x="6013" y="23887"/>
                  </a:cubicBezTo>
                  <a:cubicBezTo>
                    <a:pt x="6406" y="24601"/>
                    <a:pt x="6716" y="25363"/>
                    <a:pt x="7061" y="26114"/>
                  </a:cubicBezTo>
                  <a:cubicBezTo>
                    <a:pt x="7775" y="27638"/>
                    <a:pt x="8549" y="29150"/>
                    <a:pt x="9359" y="30638"/>
                  </a:cubicBezTo>
                  <a:cubicBezTo>
                    <a:pt x="10990" y="33626"/>
                    <a:pt x="12823" y="36520"/>
                    <a:pt x="14812" y="39294"/>
                  </a:cubicBezTo>
                  <a:cubicBezTo>
                    <a:pt x="15919" y="40830"/>
                    <a:pt x="17074" y="42342"/>
                    <a:pt x="18300" y="43782"/>
                  </a:cubicBezTo>
                  <a:cubicBezTo>
                    <a:pt x="18318" y="43805"/>
                    <a:pt x="18346" y="43815"/>
                    <a:pt x="18376" y="43815"/>
                  </a:cubicBezTo>
                  <a:cubicBezTo>
                    <a:pt x="18424" y="43815"/>
                    <a:pt x="18476" y="43787"/>
                    <a:pt x="18491" y="43735"/>
                  </a:cubicBezTo>
                  <a:cubicBezTo>
                    <a:pt x="18526" y="43524"/>
                    <a:pt x="18561" y="43312"/>
                    <a:pt x="18596" y="43101"/>
                  </a:cubicBezTo>
                  <a:lnTo>
                    <a:pt x="18596" y="43101"/>
                  </a:lnTo>
                  <a:cubicBezTo>
                    <a:pt x="18825" y="43481"/>
                    <a:pt x="19063" y="43855"/>
                    <a:pt x="19289" y="44223"/>
                  </a:cubicBezTo>
                  <a:cubicBezTo>
                    <a:pt x="20634" y="46402"/>
                    <a:pt x="22051" y="48533"/>
                    <a:pt x="23515" y="50617"/>
                  </a:cubicBezTo>
                  <a:cubicBezTo>
                    <a:pt x="24337" y="51795"/>
                    <a:pt x="25182" y="52962"/>
                    <a:pt x="26039" y="54117"/>
                  </a:cubicBezTo>
                  <a:cubicBezTo>
                    <a:pt x="26064" y="54145"/>
                    <a:pt x="26095" y="54156"/>
                    <a:pt x="26126" y="54156"/>
                  </a:cubicBezTo>
                  <a:cubicBezTo>
                    <a:pt x="26199" y="54156"/>
                    <a:pt x="26265" y="54089"/>
                    <a:pt x="26206" y="54022"/>
                  </a:cubicBezTo>
                  <a:cubicBezTo>
                    <a:pt x="23575" y="50509"/>
                    <a:pt x="21110" y="46878"/>
                    <a:pt x="18800" y="43151"/>
                  </a:cubicBezTo>
                  <a:cubicBezTo>
                    <a:pt x="18746" y="43063"/>
                    <a:pt x="18688" y="42977"/>
                    <a:pt x="18632" y="42890"/>
                  </a:cubicBezTo>
                  <a:lnTo>
                    <a:pt x="18632" y="42890"/>
                  </a:lnTo>
                  <a:cubicBezTo>
                    <a:pt x="18692" y="42529"/>
                    <a:pt x="18752" y="42167"/>
                    <a:pt x="18812" y="41806"/>
                  </a:cubicBezTo>
                  <a:cubicBezTo>
                    <a:pt x="18836" y="41675"/>
                    <a:pt x="18836" y="41604"/>
                    <a:pt x="18693" y="41556"/>
                  </a:cubicBezTo>
                  <a:cubicBezTo>
                    <a:pt x="18659" y="41547"/>
                    <a:pt x="18624" y="41542"/>
                    <a:pt x="18589" y="41542"/>
                  </a:cubicBezTo>
                  <a:cubicBezTo>
                    <a:pt x="18490" y="41542"/>
                    <a:pt x="18391" y="41578"/>
                    <a:pt x="18312" y="41639"/>
                  </a:cubicBezTo>
                  <a:cubicBezTo>
                    <a:pt x="17979" y="41889"/>
                    <a:pt x="18146" y="42318"/>
                    <a:pt x="18312" y="42616"/>
                  </a:cubicBezTo>
                  <a:cubicBezTo>
                    <a:pt x="18357" y="42695"/>
                    <a:pt x="18403" y="42775"/>
                    <a:pt x="18450" y="42854"/>
                  </a:cubicBezTo>
                  <a:lnTo>
                    <a:pt x="18450" y="42854"/>
                  </a:lnTo>
                  <a:cubicBezTo>
                    <a:pt x="18404" y="43057"/>
                    <a:pt x="18359" y="43257"/>
                    <a:pt x="18318" y="43460"/>
                  </a:cubicBezTo>
                  <a:lnTo>
                    <a:pt x="18318" y="43460"/>
                  </a:lnTo>
                  <a:cubicBezTo>
                    <a:pt x="16273" y="40941"/>
                    <a:pt x="14332" y="38364"/>
                    <a:pt x="12550" y="35650"/>
                  </a:cubicBezTo>
                  <a:cubicBezTo>
                    <a:pt x="10764" y="32912"/>
                    <a:pt x="9144" y="30066"/>
                    <a:pt x="7692" y="27138"/>
                  </a:cubicBezTo>
                  <a:cubicBezTo>
                    <a:pt x="7287" y="26316"/>
                    <a:pt x="6906" y="25494"/>
                    <a:pt x="6525" y="24673"/>
                  </a:cubicBezTo>
                  <a:cubicBezTo>
                    <a:pt x="6235" y="24063"/>
                    <a:pt x="5928" y="23453"/>
                    <a:pt x="5497" y="22932"/>
                  </a:cubicBezTo>
                  <a:lnTo>
                    <a:pt x="5497" y="22932"/>
                  </a:lnTo>
                  <a:cubicBezTo>
                    <a:pt x="5712" y="22382"/>
                    <a:pt x="5377" y="21846"/>
                    <a:pt x="4882" y="21565"/>
                  </a:cubicBezTo>
                  <a:cubicBezTo>
                    <a:pt x="4168" y="21161"/>
                    <a:pt x="3346" y="21232"/>
                    <a:pt x="2572" y="21184"/>
                  </a:cubicBezTo>
                  <a:cubicBezTo>
                    <a:pt x="2108" y="21149"/>
                    <a:pt x="1632" y="21065"/>
                    <a:pt x="1251" y="20780"/>
                  </a:cubicBezTo>
                  <a:cubicBezTo>
                    <a:pt x="917" y="20541"/>
                    <a:pt x="691" y="20184"/>
                    <a:pt x="536" y="19803"/>
                  </a:cubicBezTo>
                  <a:cubicBezTo>
                    <a:pt x="262" y="19077"/>
                    <a:pt x="239" y="18279"/>
                    <a:pt x="239" y="17517"/>
                  </a:cubicBezTo>
                  <a:cubicBezTo>
                    <a:pt x="250" y="16410"/>
                    <a:pt x="250" y="15291"/>
                    <a:pt x="250" y="14184"/>
                  </a:cubicBezTo>
                  <a:cubicBezTo>
                    <a:pt x="250" y="11981"/>
                    <a:pt x="250" y="9790"/>
                    <a:pt x="250" y="7587"/>
                  </a:cubicBezTo>
                  <a:cubicBezTo>
                    <a:pt x="262" y="5075"/>
                    <a:pt x="262" y="2575"/>
                    <a:pt x="262" y="63"/>
                  </a:cubicBezTo>
                  <a:cubicBezTo>
                    <a:pt x="268" y="21"/>
                    <a:pt x="236" y="0"/>
                    <a:pt x="201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67"/>
            <p:cNvSpPr/>
            <p:nvPr/>
          </p:nvSpPr>
          <p:spPr>
            <a:xfrm rot="281139">
              <a:off x="5246152" y="-99988"/>
              <a:ext cx="195638" cy="2139992"/>
            </a:xfrm>
            <a:custGeom>
              <a:avLst/>
              <a:gdLst/>
              <a:ahLst/>
              <a:cxnLst/>
              <a:rect l="l" t="t" r="r" b="b"/>
              <a:pathLst>
                <a:path w="1724" h="18858" extrusionOk="0">
                  <a:moveTo>
                    <a:pt x="1266" y="0"/>
                  </a:moveTo>
                  <a:cubicBezTo>
                    <a:pt x="1092" y="0"/>
                    <a:pt x="925" y="91"/>
                    <a:pt x="894" y="290"/>
                  </a:cubicBezTo>
                  <a:cubicBezTo>
                    <a:pt x="679" y="1492"/>
                    <a:pt x="572" y="2707"/>
                    <a:pt x="441" y="3909"/>
                  </a:cubicBezTo>
                  <a:cubicBezTo>
                    <a:pt x="322" y="5100"/>
                    <a:pt x="239" y="6302"/>
                    <a:pt x="156" y="7493"/>
                  </a:cubicBezTo>
                  <a:cubicBezTo>
                    <a:pt x="1" y="9886"/>
                    <a:pt x="60" y="12291"/>
                    <a:pt x="120" y="14684"/>
                  </a:cubicBezTo>
                  <a:cubicBezTo>
                    <a:pt x="156" y="16030"/>
                    <a:pt x="179" y="17387"/>
                    <a:pt x="239" y="18732"/>
                  </a:cubicBezTo>
                  <a:cubicBezTo>
                    <a:pt x="245" y="18816"/>
                    <a:pt x="313" y="18857"/>
                    <a:pt x="380" y="18857"/>
                  </a:cubicBezTo>
                  <a:cubicBezTo>
                    <a:pt x="447" y="18857"/>
                    <a:pt x="513" y="18816"/>
                    <a:pt x="513" y="18732"/>
                  </a:cubicBezTo>
                  <a:cubicBezTo>
                    <a:pt x="465" y="16327"/>
                    <a:pt x="513" y="13922"/>
                    <a:pt x="703" y="11529"/>
                  </a:cubicBezTo>
                  <a:cubicBezTo>
                    <a:pt x="894" y="9160"/>
                    <a:pt x="1048" y="6790"/>
                    <a:pt x="1275" y="4421"/>
                  </a:cubicBezTo>
                  <a:cubicBezTo>
                    <a:pt x="1406" y="3076"/>
                    <a:pt x="1584" y="1742"/>
                    <a:pt x="1703" y="409"/>
                  </a:cubicBezTo>
                  <a:cubicBezTo>
                    <a:pt x="1723" y="148"/>
                    <a:pt x="1489" y="0"/>
                    <a:pt x="12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2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9" name="Google Shape;2339;p72"/>
          <p:cNvSpPr txBox="1">
            <a:spLocks noGrp="1"/>
          </p:cNvSpPr>
          <p:nvPr>
            <p:ph type="title"/>
          </p:nvPr>
        </p:nvSpPr>
        <p:spPr>
          <a:xfrm>
            <a:off x="698350" y="4818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b="1" dirty="0">
                <a:solidFill>
                  <a:schemeClr val="tx1"/>
                </a:solidFill>
                <a:effectLst/>
                <a:latin typeface="Söhne"/>
              </a:rPr>
              <a:t>Condiciones Inseguras Resultantes</a:t>
            </a:r>
            <a:endParaRPr b="1" dirty="0">
              <a:solidFill>
                <a:schemeClr val="tx1"/>
              </a:solidFill>
            </a:endParaRPr>
          </a:p>
        </p:txBody>
      </p:sp>
      <p:sp>
        <p:nvSpPr>
          <p:cNvPr id="2340" name="Google Shape;2340;p72"/>
          <p:cNvSpPr txBox="1">
            <a:spLocks noGrp="1"/>
          </p:cNvSpPr>
          <p:nvPr>
            <p:ph type="subTitle" idx="1"/>
          </p:nvPr>
        </p:nvSpPr>
        <p:spPr>
          <a:xfrm>
            <a:off x="698350" y="1515875"/>
            <a:ext cx="6016200" cy="257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s-ES" sz="1800" b="0" i="0" dirty="0">
                <a:solidFill>
                  <a:schemeClr val="tx1"/>
                </a:solidFill>
                <a:effectLst/>
                <a:latin typeface="Söhne"/>
              </a:rPr>
              <a:t>Escasez de Agua Potable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sz="1800" b="0" i="0" dirty="0">
                <a:solidFill>
                  <a:schemeClr val="tx1"/>
                </a:solidFill>
                <a:effectLst/>
                <a:latin typeface="Söhne"/>
              </a:rPr>
              <a:t>Aumento de Incendios Forestales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sz="1800" b="0" i="0" dirty="0">
                <a:solidFill>
                  <a:schemeClr val="tx1"/>
                </a:solidFill>
                <a:effectLst/>
                <a:latin typeface="Söhne"/>
              </a:rPr>
              <a:t>Impacto en la Salud Respiratoria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sz="1800" b="0" i="0" dirty="0">
                <a:solidFill>
                  <a:schemeClr val="tx1"/>
                </a:solidFill>
                <a:effectLst/>
                <a:latin typeface="Söhne"/>
              </a:rPr>
              <a:t>Inseguridad Alimentaria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sz="1800" b="0" i="0" dirty="0">
                <a:solidFill>
                  <a:schemeClr val="tx1"/>
                </a:solidFill>
                <a:effectLst/>
                <a:latin typeface="Söhne"/>
              </a:rPr>
              <a:t>Conflicto por Recursos Hídricos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sz="1800" b="0" i="0" dirty="0">
                <a:solidFill>
                  <a:schemeClr val="tx1"/>
                </a:solidFill>
                <a:effectLst/>
                <a:latin typeface="Söhne"/>
              </a:rPr>
              <a:t>Desplazamiento de Población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sz="1800" b="0" i="0" dirty="0">
                <a:solidFill>
                  <a:schemeClr val="tx1"/>
                </a:solidFill>
                <a:effectLst/>
                <a:latin typeface="Söhne"/>
              </a:rPr>
              <a:t>Impacto Económico en Comunidades Rurales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sz="1800" b="0" i="0" dirty="0">
                <a:solidFill>
                  <a:schemeClr val="tx1"/>
                </a:solidFill>
                <a:effectLst/>
                <a:latin typeface="Söhne"/>
              </a:rPr>
              <a:t>Amenaza a la Biodiversidad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sz="1800" b="0" i="0" dirty="0">
                <a:solidFill>
                  <a:schemeClr val="tx1"/>
                </a:solidFill>
                <a:effectLst/>
                <a:latin typeface="Söhne"/>
              </a:rPr>
              <a:t>Racionamiento de Agua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sz="1800" b="0" i="0" dirty="0">
                <a:solidFill>
                  <a:schemeClr val="tx1"/>
                </a:solidFill>
                <a:effectLst/>
                <a:latin typeface="Söhne"/>
              </a:rPr>
              <a:t>Desafíos en la Gestión de Emergencias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5" name="Google Shape;2495;p76"/>
          <p:cNvSpPr txBox="1">
            <a:spLocks noGrp="1"/>
          </p:cNvSpPr>
          <p:nvPr>
            <p:ph type="title"/>
          </p:nvPr>
        </p:nvSpPr>
        <p:spPr>
          <a:xfrm>
            <a:off x="713250" y="54865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b="1" dirty="0">
                <a:solidFill>
                  <a:schemeClr val="tx1"/>
                </a:solidFill>
                <a:effectLst/>
                <a:latin typeface="Söhne"/>
              </a:rPr>
              <a:t>Lecciones Aprendidas y Preparación Futura</a:t>
            </a:r>
            <a:endParaRPr b="1" dirty="0">
              <a:solidFill>
                <a:schemeClr val="tx1"/>
              </a:solidFill>
            </a:endParaRPr>
          </a:p>
        </p:txBody>
      </p:sp>
      <p:sp>
        <p:nvSpPr>
          <p:cNvPr id="2496" name="Google Shape;2496;p76"/>
          <p:cNvSpPr txBox="1">
            <a:spLocks noGrp="1"/>
          </p:cNvSpPr>
          <p:nvPr>
            <p:ph type="subTitle" idx="1"/>
          </p:nvPr>
        </p:nvSpPr>
        <p:spPr>
          <a:xfrm>
            <a:off x="2400435" y="1258037"/>
            <a:ext cx="4982100" cy="93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s-ES" sz="1800" b="0" i="0" dirty="0">
                <a:solidFill>
                  <a:schemeClr val="tx1"/>
                </a:solidFill>
                <a:effectLst/>
                <a:latin typeface="Söhne"/>
              </a:rPr>
              <a:t>Reflexión sobre la importancia de la planificación y adaptación.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sz="1800" b="0" i="0" dirty="0">
                <a:solidFill>
                  <a:schemeClr val="tx1"/>
                </a:solidFill>
                <a:effectLst/>
                <a:latin typeface="Söhne"/>
              </a:rPr>
              <a:t>Importancia de una gestión eficiente de recursos hídricos.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sz="1800" b="0" i="0" dirty="0">
                <a:solidFill>
                  <a:schemeClr val="tx1"/>
                </a:solidFill>
                <a:effectLst/>
                <a:latin typeface="Söhne"/>
              </a:rPr>
              <a:t>Necesidad de políticas sólidas para hacer frente a futuras sequías.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sz="1800" b="0" i="0" dirty="0">
                <a:solidFill>
                  <a:schemeClr val="tx1"/>
                </a:solidFill>
                <a:effectLst/>
                <a:latin typeface="Söhne"/>
              </a:rPr>
              <a:t>Fomento de la resiliencia y concienciación pública.</a:t>
            </a:r>
          </a:p>
          <a:p>
            <a:pPr marL="0" lvl="0" indent="0" algn="r" rtl="0">
              <a:spcBef>
                <a:spcPts val="0"/>
              </a:spcBef>
              <a:spcAft>
                <a:spcPts val="1200"/>
              </a:spcAft>
              <a:buNone/>
            </a:pPr>
            <a:endParaRPr sz="1800" dirty="0"/>
          </a:p>
        </p:txBody>
      </p:sp>
      <p:pic>
        <p:nvPicPr>
          <p:cNvPr id="2050" name="Picture 2" descr="Una severa sequía fruto del calentamiento global azota California">
            <a:extLst>
              <a:ext uri="{FF2B5EF4-FFF2-40B4-BE49-F238E27FC236}">
                <a16:creationId xmlns:a16="http://schemas.microsoft.com/office/drawing/2014/main" id="{FF0B3987-472E-02F6-6926-CFEF23F842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1700" y="3368040"/>
            <a:ext cx="3024907" cy="1701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4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2" name="Google Shape;4622;p130"/>
          <p:cNvSpPr txBox="1"/>
          <p:nvPr/>
        </p:nvSpPr>
        <p:spPr>
          <a:xfrm>
            <a:off x="1048350" y="902900"/>
            <a:ext cx="7047300" cy="39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-ES" sz="1100" dirty="0">
                <a:solidFill>
                  <a:schemeClr val="bg1"/>
                </a:solidFill>
                <a:effectLst/>
                <a:latin typeface="Georgia" panose="02040502050405020303" pitchFamily="18" charset="0"/>
              </a:rPr>
              <a:t>de Sandoval, P. X. (2017, abril 8). </a:t>
            </a:r>
            <a:r>
              <a:rPr lang="es-ES" sz="1100" i="1" dirty="0">
                <a:solidFill>
                  <a:schemeClr val="bg1"/>
                </a:solidFill>
                <a:effectLst/>
                <a:latin typeface="Georgia" panose="02040502050405020303" pitchFamily="18" charset="0"/>
              </a:rPr>
              <a:t>California declara oficialmente el fin de la sequía tras cinco años de emergencia</a:t>
            </a:r>
            <a:r>
              <a:rPr lang="es-ES" sz="1100" dirty="0">
                <a:solidFill>
                  <a:schemeClr val="bg1"/>
                </a:solidFill>
                <a:effectLst/>
                <a:latin typeface="Georgia" panose="02040502050405020303" pitchFamily="18" charset="0"/>
              </a:rPr>
              <a:t>. Ediciones EL PAÍS S.L. </a:t>
            </a:r>
            <a:r>
              <a:rPr lang="es-ES" sz="1100" dirty="0">
                <a:solidFill>
                  <a:schemeClr val="bg1"/>
                </a:solidFill>
                <a:effectLst/>
                <a:latin typeface="Georgia" panose="02040502050405020303" pitchFamily="18" charset="0"/>
                <a:hlinkClick r:id="rId3"/>
              </a:rPr>
              <a:t>https://elpais.com/internacional/2017/04/07/actualidad/1491592179_189620.html</a:t>
            </a:r>
            <a:endParaRPr lang="es-ES" sz="1100" dirty="0">
              <a:solidFill>
                <a:schemeClr val="bg1"/>
              </a:solidFill>
              <a:effectLst/>
              <a:latin typeface="Georgia" panose="02040502050405020303" pitchFamily="18" charset="0"/>
            </a:endParaRPr>
          </a:p>
          <a:p>
            <a:r>
              <a:rPr lang="es-ES" sz="1100" dirty="0">
                <a:solidFill>
                  <a:schemeClr val="bg1"/>
                </a:solidFill>
                <a:effectLst/>
                <a:latin typeface="Georgia" panose="02040502050405020303" pitchFamily="18" charset="0"/>
              </a:rPr>
              <a:t>BBC News Mundo. (2017, abril 7). Estados Unidos: California deja atrás la emergencia por sequía. </a:t>
            </a:r>
            <a:r>
              <a:rPr lang="es-ES" sz="1100" i="1" dirty="0">
                <a:solidFill>
                  <a:schemeClr val="bg1"/>
                </a:solidFill>
                <a:effectLst/>
                <a:latin typeface="Georgia" panose="02040502050405020303" pitchFamily="18" charset="0"/>
              </a:rPr>
              <a:t>BBC</a:t>
            </a:r>
            <a:r>
              <a:rPr lang="es-ES" sz="1100" dirty="0">
                <a:solidFill>
                  <a:schemeClr val="bg1"/>
                </a:solidFill>
                <a:effectLst/>
                <a:latin typeface="Georgia" panose="02040502050405020303" pitchFamily="18" charset="0"/>
              </a:rPr>
              <a:t>. </a:t>
            </a:r>
            <a:r>
              <a:rPr lang="es-ES" sz="1100" dirty="0">
                <a:solidFill>
                  <a:schemeClr val="bg1"/>
                </a:solidFill>
                <a:effectLst/>
                <a:latin typeface="Georgia" panose="02040502050405020303" pitchFamily="18" charset="0"/>
                <a:hlinkClick r:id="rId4"/>
              </a:rPr>
              <a:t>https://www.bbc.com/mundo/noticias-39535596</a:t>
            </a:r>
            <a:endParaRPr lang="es-ES" sz="1100" dirty="0">
              <a:solidFill>
                <a:schemeClr val="bg1"/>
              </a:solidFill>
              <a:effectLst/>
              <a:latin typeface="Georgia" panose="02040502050405020303" pitchFamily="18" charset="0"/>
            </a:endParaRPr>
          </a:p>
          <a:p>
            <a:r>
              <a:rPr lang="es-ES" sz="1200" dirty="0">
                <a:solidFill>
                  <a:schemeClr val="bg1"/>
                </a:solidFill>
                <a:effectLst/>
                <a:latin typeface="Georgia" panose="02040502050405020303" pitchFamily="18" charset="0"/>
              </a:rPr>
              <a:t>Loaiza, M. V. (2017, enero 26). </a:t>
            </a:r>
            <a:r>
              <a:rPr lang="es-ES" sz="1200" i="1" dirty="0">
                <a:solidFill>
                  <a:schemeClr val="bg1"/>
                </a:solidFill>
                <a:effectLst/>
                <a:latin typeface="Georgia" panose="02040502050405020303" pitchFamily="18" charset="0"/>
              </a:rPr>
              <a:t>Finaliza la excepcional sequía que azotó a California durante varios años</a:t>
            </a:r>
            <a:r>
              <a:rPr lang="es-ES" sz="1200" dirty="0">
                <a:solidFill>
                  <a:schemeClr val="bg1"/>
                </a:solidFill>
                <a:effectLst/>
                <a:latin typeface="Georgia" panose="02040502050405020303" pitchFamily="18" charset="0"/>
              </a:rPr>
              <a:t>. CNN. </a:t>
            </a:r>
            <a:r>
              <a:rPr lang="es-ES" sz="1200" dirty="0">
                <a:solidFill>
                  <a:schemeClr val="bg1"/>
                </a:solidFill>
                <a:effectLst/>
                <a:latin typeface="Georgia" panose="02040502050405020303" pitchFamily="18" charset="0"/>
                <a:hlinkClick r:id="rId5"/>
              </a:rPr>
              <a:t>https://cnnespanol.cnn.com/2017/01/26/finaliza-la-excepcional-sequia-que-azoto-a-california-durante-varios-anos/</a:t>
            </a:r>
            <a:endParaRPr lang="es-ES" sz="1200" dirty="0">
              <a:solidFill>
                <a:schemeClr val="bg1"/>
              </a:solidFill>
              <a:effectLst/>
              <a:latin typeface="Georgia" panose="02040502050405020303" pitchFamily="18" charset="0"/>
            </a:endParaRPr>
          </a:p>
          <a:p>
            <a:endParaRPr lang="es-ES" sz="1200" dirty="0">
              <a:solidFill>
                <a:schemeClr val="bg1"/>
              </a:solidFill>
              <a:effectLst/>
              <a:latin typeface="Georgia" panose="02040502050405020303" pitchFamily="18" charset="0"/>
            </a:endParaRPr>
          </a:p>
          <a:p>
            <a:br>
              <a:rPr lang="es-ES" sz="1400" dirty="0">
                <a:effectLst/>
              </a:rPr>
            </a:br>
            <a:endParaRPr lang="es-ES" sz="1100" dirty="0">
              <a:solidFill>
                <a:schemeClr val="bg1"/>
              </a:solidFill>
              <a:effectLst/>
              <a:latin typeface="Georgia" panose="02040502050405020303" pitchFamily="18" charset="0"/>
            </a:endParaRPr>
          </a:p>
          <a:p>
            <a:br>
              <a:rPr lang="es-ES" sz="1100" dirty="0">
                <a:solidFill>
                  <a:schemeClr val="bg1"/>
                </a:solidFill>
                <a:effectLst/>
              </a:rPr>
            </a:br>
            <a:endParaRPr sz="1000" dirty="0">
              <a:solidFill>
                <a:schemeClr val="bg1"/>
              </a:solidFill>
            </a:endParaRPr>
          </a:p>
        </p:txBody>
      </p:sp>
      <p:sp>
        <p:nvSpPr>
          <p:cNvPr id="4624" name="Google Shape;4624;p130"/>
          <p:cNvSpPr txBox="1">
            <a:spLocks noGrp="1"/>
          </p:cNvSpPr>
          <p:nvPr>
            <p:ph type="title"/>
          </p:nvPr>
        </p:nvSpPr>
        <p:spPr>
          <a:xfrm>
            <a:off x="1048350" y="323850"/>
            <a:ext cx="70473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/>
              <a:t>Bibliografía</a:t>
            </a:r>
            <a:endParaRPr sz="2800" b="1" dirty="0"/>
          </a:p>
        </p:txBody>
      </p:sp>
    </p:spTree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Sea Water Pitch Deck XL by Slidesgo">
  <a:themeElements>
    <a:clrScheme name="Simple Light">
      <a:dk1>
        <a:srgbClr val="154D58"/>
      </a:dk1>
      <a:lt1>
        <a:srgbClr val="FFFFFF"/>
      </a:lt1>
      <a:dk2>
        <a:srgbClr val="168B91"/>
      </a:dk2>
      <a:lt2>
        <a:srgbClr val="6FA8DC"/>
      </a:lt2>
      <a:accent1>
        <a:srgbClr val="9FC5E8"/>
      </a:accent1>
      <a:accent2>
        <a:srgbClr val="9EDCD9"/>
      </a:accent2>
      <a:accent3>
        <a:srgbClr val="93C47D"/>
      </a:accent3>
      <a:accent4>
        <a:srgbClr val="B6D7A8"/>
      </a:accent4>
      <a:accent5>
        <a:srgbClr val="FFFFFF"/>
      </a:accent5>
      <a:accent6>
        <a:srgbClr val="FFFFFF"/>
      </a:accent6>
      <a:hlink>
        <a:srgbClr val="07376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289</Words>
  <Application>Microsoft Office PowerPoint</Application>
  <PresentationFormat>Presentación en pantalla (16:9)</PresentationFormat>
  <Paragraphs>46</Paragraphs>
  <Slides>6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6</vt:i4>
      </vt:variant>
    </vt:vector>
  </HeadingPairs>
  <TitlesOfParts>
    <vt:vector size="17" baseType="lpstr">
      <vt:lpstr>Arial</vt:lpstr>
      <vt:lpstr>Roboto Condensed Light</vt:lpstr>
      <vt:lpstr>Proxima Nova Semibold</vt:lpstr>
      <vt:lpstr>Chivo Black</vt:lpstr>
      <vt:lpstr>Georgia</vt:lpstr>
      <vt:lpstr>Open Sans</vt:lpstr>
      <vt:lpstr>Proxima Nova</vt:lpstr>
      <vt:lpstr>Söhne</vt:lpstr>
      <vt:lpstr>Anaheim</vt:lpstr>
      <vt:lpstr>Sea Water Pitch Deck XL by Slidesgo</vt:lpstr>
      <vt:lpstr>Slidesgo Final Pages</vt:lpstr>
      <vt:lpstr>Sequía en California: 2012-2017</vt:lpstr>
      <vt:lpstr>Causas de Fondo que Contribuyeron</vt:lpstr>
      <vt:lpstr>Impacto y Respuesta a la Sequía</vt:lpstr>
      <vt:lpstr>Condiciones Inseguras Resultantes</vt:lpstr>
      <vt:lpstr>Lecciones Aprendidas y Preparación Futura</vt:lpstr>
      <vt:lpstr>Bibliografía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Sequía en California: 2012-2017</dc:title>
  <dc:creator>Juan Pablo Suarez Moreno</dc:creator>
  <cp:lastModifiedBy>Juan Pablo Suarez Moreno</cp:lastModifiedBy>
  <cp:revision>1</cp:revision>
  <dcterms:modified xsi:type="dcterms:W3CDTF">2023-08-14T22:51:51Z</dcterms:modified>
</cp:coreProperties>
</file>