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Raleway SemiBold"/>
      <p:regular r:id="rId33"/>
      <p:bold r:id="rId34"/>
      <p:italic r:id="rId35"/>
      <p:boldItalic r:id="rId36"/>
    </p:embeddedFont>
    <p:embeddedFont>
      <p:font typeface="Raleway"/>
      <p:regular r:id="rId37"/>
      <p:bold r:id="rId38"/>
      <p:italic r:id="rId39"/>
      <p:boldItalic r:id="rId40"/>
    </p:embeddedFont>
    <p:embeddedFont>
      <p:font typeface="Roboto"/>
      <p:regular r:id="rId41"/>
      <p:bold r:id="rId42"/>
      <p:italic r:id="rId43"/>
      <p:boldItalic r:id="rId44"/>
    </p:embeddedFont>
    <p:embeddedFont>
      <p:font typeface="Montserrat"/>
      <p:regular r:id="rId45"/>
      <p:bold r:id="rId46"/>
      <p:italic r:id="rId47"/>
      <p:boldItalic r:id="rId48"/>
    </p:embeddedFont>
    <p:embeddedFont>
      <p:font typeface="Barlow Light"/>
      <p:regular r:id="rId49"/>
      <p:bold r:id="rId50"/>
      <p:italic r:id="rId51"/>
      <p:boldItalic r:id="rId52"/>
    </p:embeddedFont>
    <p:embeddedFont>
      <p:font typeface="Barlow"/>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Montserrat-bold.fntdata"/><Relationship Id="rId45"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ontserrat-boldItalic.fntdata"/><Relationship Id="rId47" Type="http://schemas.openxmlformats.org/officeDocument/2006/relationships/font" Target="fonts/Montserrat-italic.fntdata"/><Relationship Id="rId49" Type="http://schemas.openxmlformats.org/officeDocument/2006/relationships/font" Target="fonts/BarlowLight-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font" Target="fonts/RalewaySemiBold-regular.fntdata"/><Relationship Id="rId32" Type="http://schemas.openxmlformats.org/officeDocument/2006/relationships/slide" Target="slides/slide28.xml"/><Relationship Id="rId35" Type="http://schemas.openxmlformats.org/officeDocument/2006/relationships/font" Target="fonts/RalewaySemiBold-italic.fntdata"/><Relationship Id="rId34" Type="http://schemas.openxmlformats.org/officeDocument/2006/relationships/font" Target="fonts/RalewaySemiBold-bold.fntdata"/><Relationship Id="rId37" Type="http://schemas.openxmlformats.org/officeDocument/2006/relationships/font" Target="fonts/Raleway-regular.fntdata"/><Relationship Id="rId36" Type="http://schemas.openxmlformats.org/officeDocument/2006/relationships/font" Target="fonts/RalewaySemiBold-boldItalic.fntdata"/><Relationship Id="rId39" Type="http://schemas.openxmlformats.org/officeDocument/2006/relationships/font" Target="fonts/Raleway-italic.fntdata"/><Relationship Id="rId38" Type="http://schemas.openxmlformats.org/officeDocument/2006/relationships/font" Target="fonts/Raleway-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BarlowLight-italic.fntdata"/><Relationship Id="rId50" Type="http://schemas.openxmlformats.org/officeDocument/2006/relationships/font" Target="fonts/BarlowLight-bold.fntdata"/><Relationship Id="rId53" Type="http://schemas.openxmlformats.org/officeDocument/2006/relationships/font" Target="fonts/Barlow-regular.fntdata"/><Relationship Id="rId52" Type="http://schemas.openxmlformats.org/officeDocument/2006/relationships/font" Target="fonts/BarlowLight-boldItalic.fntdata"/><Relationship Id="rId11" Type="http://schemas.openxmlformats.org/officeDocument/2006/relationships/slide" Target="slides/slide7.xml"/><Relationship Id="rId55" Type="http://schemas.openxmlformats.org/officeDocument/2006/relationships/font" Target="fonts/Barlow-italic.fntdata"/><Relationship Id="rId10" Type="http://schemas.openxmlformats.org/officeDocument/2006/relationships/slide" Target="slides/slide6.xml"/><Relationship Id="rId54" Type="http://schemas.openxmlformats.org/officeDocument/2006/relationships/font" Target="fonts/Barlow-bold.fntdata"/><Relationship Id="rId13" Type="http://schemas.openxmlformats.org/officeDocument/2006/relationships/slide" Target="slides/slide9.xml"/><Relationship Id="rId12" Type="http://schemas.openxmlformats.org/officeDocument/2006/relationships/slide" Target="slides/slide8.xml"/><Relationship Id="rId56" Type="http://schemas.openxmlformats.org/officeDocument/2006/relationships/font" Target="fonts/Barlow-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4314d470d0_0_1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4314d470d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142174e51e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142174e51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142174e51e8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142174e51e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1450e5ade66_2_1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1450e5ade66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1450e5ade66_2_3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1450e5ade66_2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1450e5ade66_2_3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1450e5ade66_2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1450e5ade66_2_4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1450e5ade66_2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4314d470d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4314d470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g1450e5ade66_2_4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9" name="Google Shape;1209;g1450e5ade66_2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1450e5ade66_2_4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1450e5ade66_2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1375ba33869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1375ba3386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1450e5ade66_2_4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1450e5ade66_2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1375e99c2f4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1375e99c2f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g1450e5ade66_2_4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1450e5ade66_2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1375e99c2f4_1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1375e99c2f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g1375e99c2f4_1_1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1" name="Google Shape;1401;g1375e99c2f4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g41a98d525d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g41a98d525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140413103e4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140413103e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40413106d9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40413106d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1"/>
            </a:gs>
            <a:gs pos="50000">
              <a:schemeClr val="accent1"/>
            </a:gs>
            <a:gs pos="100000">
              <a:schemeClr val="accent2"/>
            </a:gs>
          </a:gsLst>
          <a:lin ang="16200038" scaled="0"/>
        </a:gradFill>
      </p:bgPr>
    </p:bg>
    <p:spTree>
      <p:nvGrpSpPr>
        <p:cNvPr id="56"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1085850" y="2031025"/>
            <a:ext cx="46767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 name="Google Shape;14;p3"/>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5" name="Google Shape;15;p3"/>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50000">
              <a:schemeClr val="accent1"/>
            </a:gs>
            <a:gs pos="100000">
              <a:schemeClr val="accent2"/>
            </a:gs>
          </a:gsLst>
          <a:lin ang="16200038" scaled="0"/>
        </a:gradFill>
      </p:bgPr>
    </p:bg>
    <p:spTree>
      <p:nvGrpSpPr>
        <p:cNvPr id="16"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rot="5400000">
            <a:off x="-303375" y="927405"/>
            <a:ext cx="1416300" cy="809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a:spcBef>
                <a:spcPts val="600"/>
              </a:spcBef>
              <a:spcAft>
                <a:spcPts val="0"/>
              </a:spcAft>
              <a:buClr>
                <a:schemeClr val="lt1"/>
              </a:buClr>
              <a:buSzPts val="3200"/>
              <a:buChar char="▹"/>
              <a:defRPr sz="3200">
                <a:solidFill>
                  <a:schemeClr val="lt1"/>
                </a:solidFill>
              </a:defRPr>
            </a:lvl9pPr>
          </a:lstStyle>
          <a:p/>
        </p:txBody>
      </p:sp>
      <p:sp>
        <p:nvSpPr>
          <p:cNvPr id="20" name="Google Shape;20;p4"/>
          <p:cNvSpPr txBox="1"/>
          <p:nvPr/>
        </p:nvSpPr>
        <p:spPr>
          <a:xfrm>
            <a:off x="19050" y="933775"/>
            <a:ext cx="5310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accent2"/>
                </a:solidFill>
                <a:latin typeface="Raleway"/>
                <a:ea typeface="Raleway"/>
                <a:cs typeface="Raleway"/>
                <a:sym typeface="Raleway"/>
              </a:rPr>
              <a:t>“</a:t>
            </a:r>
            <a:endParaRPr b="1" sz="8600">
              <a:solidFill>
                <a:schemeClr val="accent2"/>
              </a:solidFill>
              <a:latin typeface="Raleway"/>
              <a:ea typeface="Raleway"/>
              <a:cs typeface="Raleway"/>
              <a:sym typeface="Raleway"/>
            </a:endParaRPr>
          </a:p>
        </p:txBody>
      </p:sp>
      <p:sp>
        <p:nvSpPr>
          <p:cNvPr id="21" name="Google Shape;21;p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6" name="Google Shape;26;p5"/>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a:lvl1pPr>
            <a:lvl2pPr indent="-342900" lvl="1" marL="914400">
              <a:spcBef>
                <a:spcPts val="600"/>
              </a:spcBef>
              <a:spcAft>
                <a:spcPts val="0"/>
              </a:spcAft>
              <a:buSzPts val="1800"/>
              <a:buChar char="▹"/>
              <a:defRPr/>
            </a:lvl2pPr>
            <a:lvl3pPr indent="-342900" lvl="2" marL="1371600">
              <a:spcBef>
                <a:spcPts val="600"/>
              </a:spcBef>
              <a:spcAft>
                <a:spcPts val="0"/>
              </a:spcAft>
              <a:buSzPts val="18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27" name="Google Shape;27;p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8"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6"/>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3" name="Google Shape;33;p6"/>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4" name="Google Shape;34;p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5"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9" name="Google Shape;39;p7"/>
          <p:cNvSpPr txBox="1"/>
          <p:nvPr>
            <p:ph idx="1" type="body"/>
          </p:nvPr>
        </p:nvSpPr>
        <p:spPr>
          <a:xfrm>
            <a:off x="4572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0" name="Google Shape;40;p7"/>
          <p:cNvSpPr txBox="1"/>
          <p:nvPr>
            <p:ph idx="2" type="body"/>
          </p:nvPr>
        </p:nvSpPr>
        <p:spPr>
          <a:xfrm>
            <a:off x="329025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1" name="Google Shape;41;p7"/>
          <p:cNvSpPr txBox="1"/>
          <p:nvPr>
            <p:ph idx="3" type="body"/>
          </p:nvPr>
        </p:nvSpPr>
        <p:spPr>
          <a:xfrm>
            <a:off x="61233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2" name="Google Shape;42;p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7" name="Google Shape;47;p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5400000">
            <a:off x="-100350" y="4448760"/>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idx="1" type="body"/>
          </p:nvPr>
        </p:nvSpPr>
        <p:spPr>
          <a:xfrm>
            <a:off x="457200" y="4406309"/>
            <a:ext cx="82296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52" name="Google Shape;52;p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indent="-342900" lvl="1" marL="9144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indent="-342900" lvl="2" marL="13716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indent="-355600" lvl="3" marL="1828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indent="-355600" lvl="4" marL="22860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indent="-355600" lvl="5" marL="27432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indent="-355600" lvl="6" marL="32004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indent="-355600" lvl="7" marL="3657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indent="-355600" lvl="8" marL="4114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grpSp>
        <p:nvGrpSpPr>
          <p:cNvPr id="63" name="Google Shape;63;p12"/>
          <p:cNvGrpSpPr/>
          <p:nvPr/>
        </p:nvGrpSpPr>
        <p:grpSpPr>
          <a:xfrm>
            <a:off x="6025056" y="1832401"/>
            <a:ext cx="2916580" cy="3201074"/>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4002" cy="23977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55" cy="96805"/>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98" cy="108448"/>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863" cy="260314"/>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254" cy="186323"/>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914" cy="12801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325" cy="98187"/>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2039" cy="62578"/>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67" cy="42638"/>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96" cy="58175"/>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98" cy="3904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821" cy="308422"/>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8028" cy="333954"/>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226" cy="245057"/>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521" cy="324362"/>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42" cy="71147"/>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53" cy="5024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94" cy="266572"/>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354" cy="72328"/>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957" cy="4848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332" cy="69654"/>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908" cy="4848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905" cy="395190"/>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845" cy="100060"/>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879" cy="325717"/>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830" cy="134949"/>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959" cy="115584"/>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73" cy="78410"/>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2"/>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2"/>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795" cy="199644"/>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90" cy="172593"/>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97" cy="109672"/>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958" cy="68962"/>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90" cy="57443"/>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958" cy="68996"/>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90" cy="57443"/>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790" cy="507530"/>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98" cy="208861"/>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686" cy="332311"/>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803" cy="198498"/>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533" cy="113490"/>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514" cy="139443"/>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359" cy="353331"/>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70" cy="98686"/>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38" name="Google Shape;338;p12"/>
          <p:cNvSpPr txBox="1"/>
          <p:nvPr>
            <p:ph type="ctrTitle"/>
          </p:nvPr>
        </p:nvSpPr>
        <p:spPr>
          <a:xfrm>
            <a:off x="955550" y="1446475"/>
            <a:ext cx="5462100" cy="2115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400"/>
              <a:t>Entrega final Data Science</a:t>
            </a:r>
            <a:endParaRPr sz="3400"/>
          </a:p>
          <a:p>
            <a:pPr indent="0" lvl="0" marL="0" rtl="0" algn="l">
              <a:spcBef>
                <a:spcPts val="0"/>
              </a:spcBef>
              <a:spcAft>
                <a:spcPts val="0"/>
              </a:spcAft>
              <a:buNone/>
            </a:pPr>
            <a:r>
              <a:t/>
            </a:r>
            <a:endParaRPr sz="3300"/>
          </a:p>
          <a:p>
            <a:pPr indent="0" lvl="0" marL="0" rtl="0" algn="ctr">
              <a:spcBef>
                <a:spcPts val="0"/>
              </a:spcBef>
              <a:spcAft>
                <a:spcPts val="0"/>
              </a:spcAft>
              <a:buNone/>
            </a:pPr>
            <a:r>
              <a:rPr lang="en" sz="2000"/>
              <a:t>Análisis ecommerce</a:t>
            </a:r>
            <a:endParaRPr sz="2000"/>
          </a:p>
        </p:txBody>
      </p:sp>
      <p:pic>
        <p:nvPicPr>
          <p:cNvPr id="339" name="Google Shape;339;p12"/>
          <p:cNvPicPr preferRelativeResize="0"/>
          <p:nvPr/>
        </p:nvPicPr>
        <p:blipFill rotWithShape="1">
          <a:blip r:embed="rId3">
            <a:alphaModFix/>
          </a:blip>
          <a:srcRect b="33494" l="15096" r="16066" t="30771"/>
          <a:stretch/>
        </p:blipFill>
        <p:spPr>
          <a:xfrm>
            <a:off x="3164575" y="3120075"/>
            <a:ext cx="852025" cy="442300"/>
          </a:xfrm>
          <a:prstGeom prst="rect">
            <a:avLst/>
          </a:prstGeom>
          <a:noFill/>
          <a:ln>
            <a:noFill/>
          </a:ln>
        </p:spPr>
      </p:pic>
      <p:sp>
        <p:nvSpPr>
          <p:cNvPr id="340" name="Google Shape;340;p12"/>
          <p:cNvSpPr txBox="1"/>
          <p:nvPr>
            <p:ph idx="4294967295" type="title"/>
          </p:nvPr>
        </p:nvSpPr>
        <p:spPr>
          <a:xfrm>
            <a:off x="457050" y="4590325"/>
            <a:ext cx="5568000" cy="27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600"/>
              <a:t>José De La Hoz  - Luis Omar Delgado - Juan Pablo Sosa</a:t>
            </a:r>
            <a:endParaRPr sz="1600"/>
          </a:p>
          <a:p>
            <a:pPr indent="0" lvl="0" marL="0" rtl="0" algn="l">
              <a:spcBef>
                <a:spcPts val="0"/>
              </a:spcBef>
              <a:spcAft>
                <a:spcPts val="0"/>
              </a:spcAft>
              <a:buNone/>
            </a:pPr>
            <a:r>
              <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2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935" name="Google Shape;935;p21"/>
          <p:cNvSpPr txBox="1"/>
          <p:nvPr>
            <p:ph idx="1" type="body"/>
          </p:nvPr>
        </p:nvSpPr>
        <p:spPr>
          <a:xfrm>
            <a:off x="294325" y="477100"/>
            <a:ext cx="3808500" cy="1263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Nuestro set de datos  registra </a:t>
            </a:r>
            <a:r>
              <a:rPr b="1" lang="en" sz="1400">
                <a:latin typeface="Barlow"/>
                <a:ea typeface="Barlow"/>
                <a:cs typeface="Barlow"/>
                <a:sym typeface="Barlow"/>
              </a:rPr>
              <a:t>96516</a:t>
            </a:r>
            <a:r>
              <a:rPr lang="en" sz="1400"/>
              <a:t> operaciones  de las cuales más de </a:t>
            </a:r>
            <a:r>
              <a:rPr b="1" lang="en" sz="1400">
                <a:latin typeface="Barlow"/>
                <a:ea typeface="Barlow"/>
                <a:cs typeface="Barlow"/>
                <a:sym typeface="Barlow"/>
              </a:rPr>
              <a:t>73000</a:t>
            </a:r>
            <a:r>
              <a:rPr lang="en" sz="1400"/>
              <a:t> fueron con tarjeta de crédito</a:t>
            </a:r>
            <a:r>
              <a:rPr lang="en" sz="1400"/>
              <a:t>.</a:t>
            </a:r>
            <a:endParaRPr sz="1400"/>
          </a:p>
        </p:txBody>
      </p:sp>
      <p:pic>
        <p:nvPicPr>
          <p:cNvPr id="936" name="Google Shape;936;p21"/>
          <p:cNvPicPr preferRelativeResize="0"/>
          <p:nvPr/>
        </p:nvPicPr>
        <p:blipFill>
          <a:blip r:embed="rId3">
            <a:alphaModFix/>
          </a:blip>
          <a:stretch>
            <a:fillRect/>
          </a:stretch>
        </p:blipFill>
        <p:spPr>
          <a:xfrm>
            <a:off x="4324375" y="0"/>
            <a:ext cx="4705350" cy="2585125"/>
          </a:xfrm>
          <a:prstGeom prst="rect">
            <a:avLst/>
          </a:prstGeom>
          <a:noFill/>
          <a:ln>
            <a:noFill/>
          </a:ln>
        </p:spPr>
      </p:pic>
      <p:sp>
        <p:nvSpPr>
          <p:cNvPr id="937" name="Google Shape;937;p21"/>
          <p:cNvSpPr/>
          <p:nvPr/>
        </p:nvSpPr>
        <p:spPr>
          <a:xfrm rot="-5400000">
            <a:off x="8791050" y="3667700"/>
            <a:ext cx="448800" cy="257100"/>
          </a:xfrm>
          <a:prstGeom prst="triangle">
            <a:avLst>
              <a:gd fmla="val 50676"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1"/>
          <p:cNvSpPr txBox="1"/>
          <p:nvPr>
            <p:ph idx="1" type="body"/>
          </p:nvPr>
        </p:nvSpPr>
        <p:spPr>
          <a:xfrm>
            <a:off x="4803900" y="3448450"/>
            <a:ext cx="4083000" cy="1400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Cada operación está clasificada con un puntaje</a:t>
            </a:r>
            <a:r>
              <a:rPr b="1" lang="en" sz="1400">
                <a:latin typeface="Barlow"/>
                <a:ea typeface="Barlow"/>
                <a:cs typeface="Barlow"/>
                <a:sym typeface="Barlow"/>
              </a:rPr>
              <a:t> 1-5</a:t>
            </a:r>
            <a:r>
              <a:rPr lang="en" sz="1400"/>
              <a:t> por el cliente, el </a:t>
            </a:r>
            <a:r>
              <a:rPr b="1" lang="en" sz="1400">
                <a:latin typeface="Barlow"/>
                <a:ea typeface="Barlow"/>
                <a:cs typeface="Barlow"/>
                <a:sym typeface="Barlow"/>
              </a:rPr>
              <a:t>58%</a:t>
            </a:r>
            <a:r>
              <a:rPr lang="en" sz="1400"/>
              <a:t> de las mismas recibió 5 puntos.</a:t>
            </a:r>
            <a:endParaRPr sz="1400"/>
          </a:p>
        </p:txBody>
      </p:sp>
      <p:pic>
        <p:nvPicPr>
          <p:cNvPr id="939" name="Google Shape;939;p21"/>
          <p:cNvPicPr preferRelativeResize="0"/>
          <p:nvPr/>
        </p:nvPicPr>
        <p:blipFill>
          <a:blip r:embed="rId4">
            <a:alphaModFix/>
          </a:blip>
          <a:stretch>
            <a:fillRect/>
          </a:stretch>
        </p:blipFill>
        <p:spPr>
          <a:xfrm>
            <a:off x="152400" y="2585125"/>
            <a:ext cx="4326950" cy="2422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2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945" name="Google Shape;945;p22"/>
          <p:cNvSpPr/>
          <p:nvPr/>
        </p:nvSpPr>
        <p:spPr>
          <a:xfrm rot="-5400000">
            <a:off x="8791050" y="3699363"/>
            <a:ext cx="448800" cy="257100"/>
          </a:xfrm>
          <a:prstGeom prst="triangle">
            <a:avLst>
              <a:gd fmla="val 50676"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2"/>
          <p:cNvSpPr txBox="1"/>
          <p:nvPr>
            <p:ph idx="1" type="body"/>
          </p:nvPr>
        </p:nvSpPr>
        <p:spPr>
          <a:xfrm>
            <a:off x="5004275" y="2929650"/>
            <a:ext cx="3808500" cy="1931100"/>
          </a:xfrm>
          <a:prstGeom prst="rect">
            <a:avLst/>
          </a:prstGeom>
        </p:spPr>
        <p:txBody>
          <a:bodyPr anchorCtr="0" anchor="t" bIns="0" lIns="0" spcFirstLastPara="1" rIns="0" wrap="square" tIns="0">
            <a:noAutofit/>
          </a:bodyPr>
          <a:lstStyle/>
          <a:p>
            <a:pPr indent="0" lvl="0" marL="0" marR="0" rtl="0" algn="l">
              <a:lnSpc>
                <a:spcPct val="110000"/>
              </a:lnSpc>
              <a:spcBef>
                <a:spcPts val="600"/>
              </a:spcBef>
              <a:spcAft>
                <a:spcPts val="0"/>
              </a:spcAft>
              <a:buNone/>
            </a:pPr>
            <a:r>
              <a:rPr lang="en" sz="1400"/>
              <a:t>Se realizó una comparación con el fin de visualizar si las categorías con ma</a:t>
            </a:r>
            <a:r>
              <a:rPr lang="en" sz="1400"/>
              <a:t>yor</a:t>
            </a:r>
            <a:r>
              <a:rPr lang="en" sz="1400"/>
              <a:t> </a:t>
            </a:r>
            <a:r>
              <a:rPr lang="en" sz="1400"/>
              <a:t>reviews </a:t>
            </a:r>
            <a:r>
              <a:rPr lang="en" sz="1400"/>
              <a:t>eran las mismas que tenían las mejores calificaciones.</a:t>
            </a:r>
            <a:br>
              <a:rPr lang="en" sz="1400"/>
            </a:br>
            <a:r>
              <a:rPr lang="en" sz="1400"/>
              <a:t>Como se puede observar, </a:t>
            </a:r>
            <a:r>
              <a:rPr b="1" lang="en" sz="1400">
                <a:latin typeface="Barlow"/>
                <a:ea typeface="Barlow"/>
                <a:cs typeface="Barlow"/>
                <a:sym typeface="Barlow"/>
              </a:rPr>
              <a:t>ninguna de las categorías que tienen mayor número de reviews están dentro de las mejores calificadas.</a:t>
            </a:r>
            <a:endParaRPr b="1" sz="1400">
              <a:latin typeface="Barlow"/>
              <a:ea typeface="Barlow"/>
              <a:cs typeface="Barlow"/>
              <a:sym typeface="Barlow"/>
            </a:endParaRPr>
          </a:p>
        </p:txBody>
      </p:sp>
      <p:pic>
        <p:nvPicPr>
          <p:cNvPr id="947" name="Google Shape;947;p22"/>
          <p:cNvPicPr preferRelativeResize="0"/>
          <p:nvPr/>
        </p:nvPicPr>
        <p:blipFill>
          <a:blip r:embed="rId3">
            <a:alphaModFix/>
          </a:blip>
          <a:stretch>
            <a:fillRect/>
          </a:stretch>
        </p:blipFill>
        <p:spPr>
          <a:xfrm>
            <a:off x="4273700" y="24550"/>
            <a:ext cx="4876452" cy="2688025"/>
          </a:xfrm>
          <a:prstGeom prst="rect">
            <a:avLst/>
          </a:prstGeom>
          <a:noFill/>
          <a:ln>
            <a:noFill/>
          </a:ln>
        </p:spPr>
      </p:pic>
      <p:sp>
        <p:nvSpPr>
          <p:cNvPr id="948" name="Google Shape;948;p22"/>
          <p:cNvSpPr txBox="1"/>
          <p:nvPr>
            <p:ph idx="1" type="body"/>
          </p:nvPr>
        </p:nvSpPr>
        <p:spPr>
          <a:xfrm>
            <a:off x="308575" y="296325"/>
            <a:ext cx="3808500" cy="1659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Contamos con 20 categorías de productos en las que notamos que  </a:t>
            </a:r>
            <a:r>
              <a:rPr b="1" lang="en" sz="1400">
                <a:latin typeface="Barlow"/>
                <a:ea typeface="Barlow"/>
                <a:cs typeface="Barlow"/>
                <a:sym typeface="Barlow"/>
              </a:rPr>
              <a:t>“bed_bath_table”</a:t>
            </a:r>
            <a:r>
              <a:rPr lang="en" sz="1400"/>
              <a:t>, </a:t>
            </a:r>
            <a:r>
              <a:rPr b="1" lang="en" sz="1400">
                <a:latin typeface="Barlow"/>
                <a:ea typeface="Barlow"/>
                <a:cs typeface="Barlow"/>
                <a:sym typeface="Barlow"/>
              </a:rPr>
              <a:t>“health_beauty”</a:t>
            </a:r>
            <a:r>
              <a:rPr lang="en" sz="1400"/>
              <a:t>, </a:t>
            </a:r>
            <a:r>
              <a:rPr b="1" lang="en" sz="1400">
                <a:latin typeface="Barlow"/>
                <a:ea typeface="Barlow"/>
                <a:cs typeface="Barlow"/>
                <a:sym typeface="Barlow"/>
              </a:rPr>
              <a:t>“sports_leisure”</a:t>
            </a:r>
            <a:r>
              <a:rPr lang="en" sz="1400"/>
              <a:t> son las que mayor participación se llevan en la </a:t>
            </a:r>
            <a:r>
              <a:rPr b="1" lang="en" sz="1400">
                <a:latin typeface="Barlow"/>
                <a:ea typeface="Barlow"/>
                <a:cs typeface="Barlow"/>
                <a:sym typeface="Barlow"/>
              </a:rPr>
              <a:t>totalidad</a:t>
            </a:r>
            <a:r>
              <a:rPr lang="en" sz="1400"/>
              <a:t> de las órdenes.</a:t>
            </a:r>
            <a:endParaRPr sz="1500"/>
          </a:p>
        </p:txBody>
      </p:sp>
      <p:pic>
        <p:nvPicPr>
          <p:cNvPr id="949" name="Google Shape;949;p22"/>
          <p:cNvPicPr preferRelativeResize="0"/>
          <p:nvPr/>
        </p:nvPicPr>
        <p:blipFill>
          <a:blip r:embed="rId4">
            <a:alphaModFix/>
          </a:blip>
          <a:stretch>
            <a:fillRect/>
          </a:stretch>
        </p:blipFill>
        <p:spPr>
          <a:xfrm>
            <a:off x="184475" y="2629550"/>
            <a:ext cx="4427700" cy="23967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2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955" name="Google Shape;955;p23"/>
          <p:cNvSpPr txBox="1"/>
          <p:nvPr>
            <p:ph idx="1" type="body"/>
          </p:nvPr>
        </p:nvSpPr>
        <p:spPr>
          <a:xfrm>
            <a:off x="335638" y="2971438"/>
            <a:ext cx="3808500" cy="1931100"/>
          </a:xfrm>
          <a:prstGeom prst="rect">
            <a:avLst/>
          </a:prstGeom>
        </p:spPr>
        <p:txBody>
          <a:bodyPr anchorCtr="0" anchor="t" bIns="0" lIns="0" spcFirstLastPara="1" rIns="0" wrap="square" tIns="0">
            <a:noAutofit/>
          </a:bodyPr>
          <a:lstStyle/>
          <a:p>
            <a:pPr indent="0" lvl="0" marL="0" marR="0" rtl="0" algn="l">
              <a:lnSpc>
                <a:spcPct val="110000"/>
              </a:lnSpc>
              <a:spcBef>
                <a:spcPts val="600"/>
              </a:spcBef>
              <a:spcAft>
                <a:spcPts val="0"/>
              </a:spcAft>
              <a:buNone/>
            </a:pPr>
            <a:r>
              <a:rPr lang="en" sz="1400"/>
              <a:t>El valor del flete se encuentra principalmente en los rangos de </a:t>
            </a:r>
            <a:r>
              <a:rPr b="1" lang="en" sz="1400">
                <a:latin typeface="Barlow"/>
                <a:ea typeface="Barlow"/>
                <a:cs typeface="Barlow"/>
                <a:sym typeface="Barlow"/>
              </a:rPr>
              <a:t>10</a:t>
            </a:r>
            <a:r>
              <a:rPr lang="en" sz="1400"/>
              <a:t> y </a:t>
            </a:r>
            <a:r>
              <a:rPr b="1" lang="en" sz="1400">
                <a:latin typeface="Barlow"/>
                <a:ea typeface="Barlow"/>
                <a:cs typeface="Barlow"/>
                <a:sym typeface="Barlow"/>
              </a:rPr>
              <a:t>30</a:t>
            </a:r>
            <a:r>
              <a:rPr lang="en" sz="1400"/>
              <a:t> reales. Además, se puede observar que hay órdenes que </a:t>
            </a:r>
            <a:r>
              <a:rPr lang="en" sz="1400"/>
              <a:t>tienen</a:t>
            </a:r>
            <a:r>
              <a:rPr lang="en" sz="1400"/>
              <a:t> un flete sin valor (</a:t>
            </a:r>
            <a:r>
              <a:rPr b="1" lang="en" sz="1400">
                <a:latin typeface="Barlow"/>
                <a:ea typeface="Barlow"/>
                <a:cs typeface="Barlow"/>
                <a:sym typeface="Barlow"/>
              </a:rPr>
              <a:t>0.0</a:t>
            </a:r>
            <a:r>
              <a:rPr lang="en" sz="1400"/>
              <a:t>), lo cual nos da a entender que hay órdenes con envío </a:t>
            </a:r>
            <a:r>
              <a:rPr b="1" lang="en" sz="1400">
                <a:latin typeface="Barlow"/>
                <a:ea typeface="Barlow"/>
                <a:cs typeface="Barlow"/>
                <a:sym typeface="Barlow"/>
              </a:rPr>
              <a:t>grátis</a:t>
            </a:r>
            <a:r>
              <a:rPr lang="en" sz="1400"/>
              <a:t>.</a:t>
            </a:r>
            <a:endParaRPr b="1" sz="1400">
              <a:latin typeface="Barlow"/>
              <a:ea typeface="Barlow"/>
              <a:cs typeface="Barlow"/>
              <a:sym typeface="Barlow"/>
            </a:endParaRPr>
          </a:p>
        </p:txBody>
      </p:sp>
      <p:sp>
        <p:nvSpPr>
          <p:cNvPr id="956" name="Google Shape;956;p23"/>
          <p:cNvSpPr txBox="1"/>
          <p:nvPr>
            <p:ph idx="1" type="body"/>
          </p:nvPr>
        </p:nvSpPr>
        <p:spPr>
          <a:xfrm>
            <a:off x="5313525" y="693500"/>
            <a:ext cx="3447600" cy="752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Los precios de los productos se encuentran principalmente en los rangos de </a:t>
            </a:r>
            <a:r>
              <a:rPr b="1" lang="en" sz="1400">
                <a:latin typeface="Barlow"/>
                <a:ea typeface="Barlow"/>
                <a:cs typeface="Barlow"/>
                <a:sym typeface="Barlow"/>
              </a:rPr>
              <a:t>48</a:t>
            </a:r>
            <a:r>
              <a:rPr lang="en" sz="1400"/>
              <a:t> y </a:t>
            </a:r>
            <a:r>
              <a:rPr b="1" lang="en" sz="1400">
                <a:latin typeface="Barlow"/>
                <a:ea typeface="Barlow"/>
                <a:cs typeface="Barlow"/>
                <a:sym typeface="Barlow"/>
              </a:rPr>
              <a:t>155</a:t>
            </a:r>
            <a:r>
              <a:rPr lang="en" sz="1400"/>
              <a:t> R$.</a:t>
            </a:r>
            <a:endParaRPr sz="1500"/>
          </a:p>
        </p:txBody>
      </p:sp>
      <p:sp>
        <p:nvSpPr>
          <p:cNvPr id="957" name="Google Shape;957;p23"/>
          <p:cNvSpPr/>
          <p:nvPr/>
        </p:nvSpPr>
        <p:spPr>
          <a:xfrm rot="-5400000">
            <a:off x="8791050" y="907188"/>
            <a:ext cx="448800" cy="257100"/>
          </a:xfrm>
          <a:prstGeom prst="triangle">
            <a:avLst>
              <a:gd fmla="val 50676"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3"/>
          <p:cNvSpPr/>
          <p:nvPr/>
        </p:nvSpPr>
        <p:spPr>
          <a:xfrm rot="5400000">
            <a:off x="-91450" y="3615763"/>
            <a:ext cx="448800" cy="257100"/>
          </a:xfrm>
          <a:prstGeom prst="triangle">
            <a:avLst>
              <a:gd fmla="val 50676"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9" name="Google Shape;959;p23"/>
          <p:cNvPicPr preferRelativeResize="0"/>
          <p:nvPr/>
        </p:nvPicPr>
        <p:blipFill>
          <a:blip r:embed="rId3">
            <a:alphaModFix/>
          </a:blip>
          <a:stretch>
            <a:fillRect/>
          </a:stretch>
        </p:blipFill>
        <p:spPr>
          <a:xfrm>
            <a:off x="438588" y="49075"/>
            <a:ext cx="4187817" cy="2273175"/>
          </a:xfrm>
          <a:prstGeom prst="rect">
            <a:avLst/>
          </a:prstGeom>
          <a:noFill/>
          <a:ln>
            <a:noFill/>
          </a:ln>
        </p:spPr>
      </p:pic>
      <p:pic>
        <p:nvPicPr>
          <p:cNvPr id="960" name="Google Shape;960;p23"/>
          <p:cNvPicPr preferRelativeResize="0"/>
          <p:nvPr/>
        </p:nvPicPr>
        <p:blipFill>
          <a:blip r:embed="rId4">
            <a:alphaModFix/>
          </a:blip>
          <a:stretch>
            <a:fillRect/>
          </a:stretch>
        </p:blipFill>
        <p:spPr>
          <a:xfrm>
            <a:off x="4435075" y="2583500"/>
            <a:ext cx="4451825" cy="21692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2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966" name="Google Shape;966;p24"/>
          <p:cNvSpPr txBox="1"/>
          <p:nvPr>
            <p:ph idx="4294967295" type="body"/>
          </p:nvPr>
        </p:nvSpPr>
        <p:spPr>
          <a:xfrm>
            <a:off x="4919125" y="592694"/>
            <a:ext cx="3808500" cy="947100"/>
          </a:xfrm>
          <a:prstGeom prst="rect">
            <a:avLst/>
          </a:prstGeom>
        </p:spPr>
        <p:txBody>
          <a:bodyPr anchorCtr="0" anchor="t" bIns="0" lIns="0" spcFirstLastPara="1" rIns="0" wrap="square" tIns="0">
            <a:noAutofit/>
          </a:bodyPr>
          <a:lstStyle/>
          <a:p>
            <a:pPr indent="0" lvl="0" marL="0" marR="0" rtl="0" algn="l">
              <a:lnSpc>
                <a:spcPct val="110000"/>
              </a:lnSpc>
              <a:spcBef>
                <a:spcPts val="600"/>
              </a:spcBef>
              <a:spcAft>
                <a:spcPts val="0"/>
              </a:spcAft>
              <a:buNone/>
            </a:pPr>
            <a:r>
              <a:rPr lang="en" sz="1400"/>
              <a:t>Los días de entregas reales son en promedio </a:t>
            </a:r>
            <a:r>
              <a:rPr b="1" lang="en" sz="1400">
                <a:latin typeface="Barlow"/>
                <a:ea typeface="Barlow"/>
                <a:cs typeface="Barlow"/>
                <a:sym typeface="Barlow"/>
              </a:rPr>
              <a:t>11</a:t>
            </a:r>
            <a:r>
              <a:rPr lang="en" sz="1400"/>
              <a:t> días </a:t>
            </a:r>
            <a:r>
              <a:rPr b="1" lang="en" sz="1400">
                <a:latin typeface="Barlow"/>
                <a:ea typeface="Barlow"/>
                <a:cs typeface="Barlow"/>
                <a:sym typeface="Barlow"/>
              </a:rPr>
              <a:t>menos</a:t>
            </a:r>
            <a:r>
              <a:rPr lang="en" sz="1400"/>
              <a:t> </a:t>
            </a:r>
            <a:r>
              <a:rPr lang="en" sz="1400"/>
              <a:t>a los días</a:t>
            </a:r>
            <a:r>
              <a:rPr lang="en" sz="1400"/>
              <a:t> de entrega estimados por el sistema de entrega.</a:t>
            </a:r>
            <a:endParaRPr b="1" sz="1400">
              <a:latin typeface="Barlow"/>
              <a:ea typeface="Barlow"/>
              <a:cs typeface="Barlow"/>
              <a:sym typeface="Barlow"/>
            </a:endParaRPr>
          </a:p>
        </p:txBody>
      </p:sp>
      <p:pic>
        <p:nvPicPr>
          <p:cNvPr id="967" name="Google Shape;967;p24"/>
          <p:cNvPicPr preferRelativeResize="0"/>
          <p:nvPr/>
        </p:nvPicPr>
        <p:blipFill>
          <a:blip r:embed="rId3">
            <a:alphaModFix/>
          </a:blip>
          <a:stretch>
            <a:fillRect/>
          </a:stretch>
        </p:blipFill>
        <p:spPr>
          <a:xfrm>
            <a:off x="237800" y="2553300"/>
            <a:ext cx="4298176" cy="2442600"/>
          </a:xfrm>
          <a:prstGeom prst="rect">
            <a:avLst/>
          </a:prstGeom>
          <a:noFill/>
          <a:ln>
            <a:noFill/>
          </a:ln>
        </p:spPr>
      </p:pic>
      <p:pic>
        <p:nvPicPr>
          <p:cNvPr id="968" name="Google Shape;968;p24"/>
          <p:cNvPicPr preferRelativeResize="0"/>
          <p:nvPr/>
        </p:nvPicPr>
        <p:blipFill>
          <a:blip r:embed="rId4">
            <a:alphaModFix/>
          </a:blip>
          <a:stretch>
            <a:fillRect/>
          </a:stretch>
        </p:blipFill>
        <p:spPr>
          <a:xfrm>
            <a:off x="277100" y="25925"/>
            <a:ext cx="4812075" cy="2475725"/>
          </a:xfrm>
          <a:prstGeom prst="rect">
            <a:avLst/>
          </a:prstGeom>
          <a:noFill/>
          <a:ln>
            <a:noFill/>
          </a:ln>
        </p:spPr>
      </p:pic>
      <p:sp>
        <p:nvSpPr>
          <p:cNvPr id="969" name="Google Shape;969;p24"/>
          <p:cNvSpPr/>
          <p:nvPr/>
        </p:nvSpPr>
        <p:spPr>
          <a:xfrm rot="-5400000">
            <a:off x="8791050" y="754788"/>
            <a:ext cx="448800" cy="257100"/>
          </a:xfrm>
          <a:prstGeom prst="triangle">
            <a:avLst>
              <a:gd fmla="val 50676"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4"/>
          <p:cNvSpPr/>
          <p:nvPr/>
        </p:nvSpPr>
        <p:spPr>
          <a:xfrm rot="-5400000">
            <a:off x="8791050" y="3345588"/>
            <a:ext cx="448800" cy="257100"/>
          </a:xfrm>
          <a:prstGeom prst="triangle">
            <a:avLst>
              <a:gd fmla="val 50676"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4"/>
          <p:cNvSpPr txBox="1"/>
          <p:nvPr>
            <p:ph idx="4294967295" type="body"/>
          </p:nvPr>
        </p:nvSpPr>
        <p:spPr>
          <a:xfrm>
            <a:off x="4889600" y="3152994"/>
            <a:ext cx="3808500" cy="947100"/>
          </a:xfrm>
          <a:prstGeom prst="rect">
            <a:avLst/>
          </a:prstGeom>
        </p:spPr>
        <p:txBody>
          <a:bodyPr anchorCtr="0" anchor="t" bIns="0" lIns="0" spcFirstLastPara="1" rIns="0" wrap="square" tIns="0">
            <a:noAutofit/>
          </a:bodyPr>
          <a:lstStyle/>
          <a:p>
            <a:pPr indent="0" lvl="0" marL="0" marR="0" rtl="0" algn="l">
              <a:lnSpc>
                <a:spcPct val="110000"/>
              </a:lnSpc>
              <a:spcBef>
                <a:spcPts val="600"/>
              </a:spcBef>
              <a:spcAft>
                <a:spcPts val="0"/>
              </a:spcAft>
              <a:buNone/>
            </a:pPr>
            <a:r>
              <a:rPr lang="en" sz="1400"/>
              <a:t>En esta gráfica notamos que el tiempo promedio de días reales de entrega es menor a mitad de año </a:t>
            </a:r>
            <a:r>
              <a:rPr b="1" lang="en" sz="1400">
                <a:latin typeface="Barlow"/>
                <a:ea typeface="Barlow"/>
                <a:cs typeface="Barlow"/>
                <a:sym typeface="Barlow"/>
              </a:rPr>
              <a:t>julio/agosto</a:t>
            </a:r>
            <a:endParaRPr b="1" sz="1400">
              <a:latin typeface="Barlow"/>
              <a:ea typeface="Barlow"/>
              <a:cs typeface="Barlow"/>
              <a:sym typeface="Barlo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25"/>
          <p:cNvSpPr txBox="1"/>
          <p:nvPr>
            <p:ph idx="1" type="body"/>
          </p:nvPr>
        </p:nvSpPr>
        <p:spPr>
          <a:xfrm>
            <a:off x="457200" y="4027364"/>
            <a:ext cx="8229600" cy="11136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rPr lang="en" sz="1500"/>
              <a:t>Analizando la información presentada, las variables no presentan una correlación significativa entre ellas. Siendo la excepción la correlación media (55%-61%) entre las variables de medidas y peso </a:t>
            </a:r>
            <a:r>
              <a:rPr b="1" lang="en" sz="1500">
                <a:latin typeface="Barlow"/>
                <a:ea typeface="Barlow"/>
                <a:cs typeface="Barlow"/>
                <a:sym typeface="Barlow"/>
              </a:rPr>
              <a:t>("product_weight_gm", product_height_cm" y "product_width_cm)</a:t>
            </a:r>
            <a:r>
              <a:rPr lang="en" sz="1500"/>
              <a:t> y </a:t>
            </a:r>
            <a:r>
              <a:rPr b="1" lang="en" sz="1500">
                <a:latin typeface="Barlow"/>
                <a:ea typeface="Barlow"/>
                <a:cs typeface="Barlow"/>
                <a:sym typeface="Barlow"/>
              </a:rPr>
              <a:t>"freight_value"</a:t>
            </a:r>
            <a:r>
              <a:rPr lang="en" sz="1500"/>
              <a:t>, lo cual es de esperarse ya que entre más pese y mida un producto, se espera que su valor de flete sea mayor.</a:t>
            </a:r>
            <a:endParaRPr sz="1500"/>
          </a:p>
        </p:txBody>
      </p:sp>
      <p:sp>
        <p:nvSpPr>
          <p:cNvPr id="977" name="Google Shape;977;p2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978" name="Google Shape;978;p25"/>
          <p:cNvPicPr preferRelativeResize="0"/>
          <p:nvPr/>
        </p:nvPicPr>
        <p:blipFill>
          <a:blip r:embed="rId3">
            <a:alphaModFix/>
          </a:blip>
          <a:stretch>
            <a:fillRect/>
          </a:stretch>
        </p:blipFill>
        <p:spPr>
          <a:xfrm>
            <a:off x="1956765" y="130200"/>
            <a:ext cx="5392084" cy="3820975"/>
          </a:xfrm>
          <a:prstGeom prst="rect">
            <a:avLst/>
          </a:prstGeom>
          <a:noFill/>
          <a:ln>
            <a:noFill/>
          </a:ln>
        </p:spPr>
      </p:pic>
      <p:sp>
        <p:nvSpPr>
          <p:cNvPr id="979" name="Google Shape;979;p25"/>
          <p:cNvSpPr txBox="1"/>
          <p:nvPr/>
        </p:nvSpPr>
        <p:spPr>
          <a:xfrm>
            <a:off x="2324525" y="1778450"/>
            <a:ext cx="16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26"/>
          <p:cNvSpPr txBox="1"/>
          <p:nvPr>
            <p:ph type="title"/>
          </p:nvPr>
        </p:nvSpPr>
        <p:spPr>
          <a:xfrm>
            <a:off x="457200" y="605600"/>
            <a:ext cx="85902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Modelos utilizados</a:t>
            </a:r>
            <a:endParaRPr sz="3600"/>
          </a:p>
        </p:txBody>
      </p:sp>
      <p:sp>
        <p:nvSpPr>
          <p:cNvPr id="985" name="Google Shape;985;p26"/>
          <p:cNvSpPr txBox="1"/>
          <p:nvPr>
            <p:ph idx="1" type="body"/>
          </p:nvPr>
        </p:nvSpPr>
        <p:spPr>
          <a:xfrm>
            <a:off x="476100" y="1123075"/>
            <a:ext cx="8191800" cy="2640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400"/>
              <a:t>Luego de llevar a cabo la limpieza de datos y el análisis exploratorio continuaremos con la creación de modelos.</a:t>
            </a:r>
            <a:endParaRPr sz="2400"/>
          </a:p>
          <a:p>
            <a:pPr indent="-355600" lvl="0" marL="457200" rtl="0" algn="l">
              <a:lnSpc>
                <a:spcPct val="115000"/>
              </a:lnSpc>
              <a:spcBef>
                <a:spcPts val="600"/>
              </a:spcBef>
              <a:spcAft>
                <a:spcPts val="0"/>
              </a:spcAft>
              <a:buSzPts val="2000"/>
              <a:buChar char="▸"/>
            </a:pPr>
            <a:r>
              <a:rPr lang="en"/>
              <a:t>Regresión lineal simple.</a:t>
            </a:r>
            <a:endParaRPr/>
          </a:p>
          <a:p>
            <a:pPr indent="-355600" lvl="0" marL="457200" rtl="0" algn="l">
              <a:lnSpc>
                <a:spcPct val="115000"/>
              </a:lnSpc>
              <a:spcBef>
                <a:spcPts val="0"/>
              </a:spcBef>
              <a:spcAft>
                <a:spcPts val="0"/>
              </a:spcAft>
              <a:buSzPts val="2000"/>
              <a:buChar char="▸"/>
            </a:pPr>
            <a:r>
              <a:rPr lang="en"/>
              <a:t>Regresión logística.</a:t>
            </a:r>
            <a:endParaRPr/>
          </a:p>
          <a:p>
            <a:pPr indent="-355600" lvl="0" marL="457200" rtl="0" algn="l">
              <a:lnSpc>
                <a:spcPct val="115000"/>
              </a:lnSpc>
              <a:spcBef>
                <a:spcPts val="0"/>
              </a:spcBef>
              <a:spcAft>
                <a:spcPts val="0"/>
              </a:spcAft>
              <a:buSzPts val="2000"/>
              <a:buChar char="▸"/>
            </a:pPr>
            <a:r>
              <a:rPr lang="en"/>
              <a:t>Regresión lineal múltiple.</a:t>
            </a:r>
            <a:endParaRPr/>
          </a:p>
          <a:p>
            <a:pPr indent="-355600" lvl="0" marL="457200" rtl="0" algn="l">
              <a:lnSpc>
                <a:spcPct val="115000"/>
              </a:lnSpc>
              <a:spcBef>
                <a:spcPts val="0"/>
              </a:spcBef>
              <a:spcAft>
                <a:spcPts val="0"/>
              </a:spcAft>
              <a:buSzPts val="2000"/>
              <a:buChar char="▸"/>
            </a:pPr>
            <a:r>
              <a:rPr lang="en"/>
              <a:t>K-nearest-neighbors.</a:t>
            </a:r>
            <a:endParaRPr/>
          </a:p>
          <a:p>
            <a:pPr indent="-355600" lvl="0" marL="457200" rtl="0" algn="l">
              <a:lnSpc>
                <a:spcPct val="115000"/>
              </a:lnSpc>
              <a:spcBef>
                <a:spcPts val="0"/>
              </a:spcBef>
              <a:spcAft>
                <a:spcPts val="0"/>
              </a:spcAft>
              <a:buSzPts val="2000"/>
              <a:buChar char="▸"/>
            </a:pPr>
            <a:r>
              <a:rPr lang="en"/>
              <a:t>HDBSCAN.</a:t>
            </a:r>
            <a:endParaRPr/>
          </a:p>
        </p:txBody>
      </p:sp>
      <p:sp>
        <p:nvSpPr>
          <p:cNvPr id="986" name="Google Shape;986;p2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987" name="Google Shape;987;p26"/>
          <p:cNvGrpSpPr/>
          <p:nvPr/>
        </p:nvGrpSpPr>
        <p:grpSpPr>
          <a:xfrm>
            <a:off x="4837503" y="2222190"/>
            <a:ext cx="2414941" cy="2508807"/>
            <a:chOff x="2244025" y="145922"/>
            <a:chExt cx="4382832" cy="4762352"/>
          </a:xfrm>
        </p:grpSpPr>
        <p:grpSp>
          <p:nvGrpSpPr>
            <p:cNvPr id="988" name="Google Shape;988;p26"/>
            <p:cNvGrpSpPr/>
            <p:nvPr/>
          </p:nvGrpSpPr>
          <p:grpSpPr>
            <a:xfrm>
              <a:off x="4124355" y="330300"/>
              <a:ext cx="2502502" cy="3373185"/>
              <a:chOff x="5785580" y="1232275"/>
              <a:chExt cx="2502502" cy="3373185"/>
            </a:xfrm>
          </p:grpSpPr>
          <p:sp>
            <p:nvSpPr>
              <p:cNvPr id="989" name="Google Shape;989;p26"/>
              <p:cNvSpPr/>
              <p:nvPr/>
            </p:nvSpPr>
            <p:spPr>
              <a:xfrm>
                <a:off x="6314607" y="3851433"/>
                <a:ext cx="944490" cy="545783"/>
              </a:xfrm>
              <a:custGeom>
                <a:rect b="b" l="l" r="r" t="t"/>
                <a:pathLst>
                  <a:path extrusionOk="0" h="545783" w="944490">
                    <a:moveTo>
                      <a:pt x="500911" y="532447"/>
                    </a:moveTo>
                    <a:lnTo>
                      <a:pt x="23232" y="256222"/>
                    </a:lnTo>
                    <a:cubicBezTo>
                      <a:pt x="-11153" y="236411"/>
                      <a:pt x="-6867" y="201644"/>
                      <a:pt x="32757" y="178689"/>
                    </a:cubicBezTo>
                    <a:lnTo>
                      <a:pt x="342129" y="0"/>
                    </a:lnTo>
                    <a:lnTo>
                      <a:pt x="944490" y="347758"/>
                    </a:lnTo>
                    <a:lnTo>
                      <a:pt x="635023" y="526447"/>
                    </a:lnTo>
                    <a:cubicBezTo>
                      <a:pt x="595494" y="549783"/>
                      <a:pt x="535296" y="552259"/>
                      <a:pt x="500911" y="53244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0" name="Google Shape;990;p26"/>
              <p:cNvSpPr/>
              <p:nvPr/>
            </p:nvSpPr>
            <p:spPr>
              <a:xfrm>
                <a:off x="6357717" y="3826573"/>
                <a:ext cx="944624" cy="545413"/>
              </a:xfrm>
              <a:custGeom>
                <a:rect b="b" l="l" r="r" t="t"/>
                <a:pathLst>
                  <a:path extrusionOk="0" h="545413" w="944624">
                    <a:moveTo>
                      <a:pt x="500854" y="531971"/>
                    </a:moveTo>
                    <a:lnTo>
                      <a:pt x="23271" y="256223"/>
                    </a:lnTo>
                    <a:cubicBezTo>
                      <a:pt x="-11210" y="236315"/>
                      <a:pt x="-6828" y="201644"/>
                      <a:pt x="32796" y="178689"/>
                    </a:cubicBezTo>
                    <a:lnTo>
                      <a:pt x="342263" y="0"/>
                    </a:lnTo>
                    <a:lnTo>
                      <a:pt x="944624" y="347758"/>
                    </a:lnTo>
                    <a:lnTo>
                      <a:pt x="635252" y="526352"/>
                    </a:lnTo>
                    <a:cubicBezTo>
                      <a:pt x="595533" y="549402"/>
                      <a:pt x="535335" y="551879"/>
                      <a:pt x="500854" y="53197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1" name="Google Shape;991;p26"/>
              <p:cNvSpPr/>
              <p:nvPr/>
            </p:nvSpPr>
            <p:spPr>
              <a:xfrm>
                <a:off x="7274623" y="4156138"/>
                <a:ext cx="27813" cy="18192"/>
              </a:xfrm>
              <a:custGeom>
                <a:rect b="b" l="l" r="r" t="t"/>
                <a:pathLst>
                  <a:path extrusionOk="0" h="18192" w="27813">
                    <a:moveTo>
                      <a:pt x="27813" y="18193"/>
                    </a:moveTo>
                    <a:lnTo>
                      <a:pt x="27813" y="0"/>
                    </a:lnTo>
                    <a:lnTo>
                      <a:pt x="0" y="16002"/>
                    </a:lnTo>
                    <a:lnTo>
                      <a:pt x="27813" y="1819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2" name="Google Shape;992;p26"/>
              <p:cNvSpPr/>
              <p:nvPr/>
            </p:nvSpPr>
            <p:spPr>
              <a:xfrm>
                <a:off x="6357747" y="4031456"/>
                <a:ext cx="28575" cy="18478"/>
              </a:xfrm>
              <a:custGeom>
                <a:rect b="b" l="l" r="r" t="t"/>
                <a:pathLst>
                  <a:path extrusionOk="0" h="18478" w="28575">
                    <a:moveTo>
                      <a:pt x="0" y="18479"/>
                    </a:moveTo>
                    <a:lnTo>
                      <a:pt x="0" y="0"/>
                    </a:lnTo>
                    <a:lnTo>
                      <a:pt x="28575" y="11811"/>
                    </a:lnTo>
                    <a:lnTo>
                      <a:pt x="0" y="18479"/>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3" name="Google Shape;993;p26"/>
              <p:cNvSpPr/>
              <p:nvPr/>
            </p:nvSpPr>
            <p:spPr>
              <a:xfrm>
                <a:off x="6357717" y="3808380"/>
                <a:ext cx="944624" cy="545381"/>
              </a:xfrm>
              <a:custGeom>
                <a:rect b="b" l="l" r="r" t="t"/>
                <a:pathLst>
                  <a:path extrusionOk="0" h="545381" w="944624">
                    <a:moveTo>
                      <a:pt x="500854" y="531971"/>
                    </a:moveTo>
                    <a:lnTo>
                      <a:pt x="23271" y="256223"/>
                    </a:lnTo>
                    <a:cubicBezTo>
                      <a:pt x="-11210" y="236316"/>
                      <a:pt x="-6828" y="201549"/>
                      <a:pt x="32796" y="178594"/>
                    </a:cubicBezTo>
                    <a:lnTo>
                      <a:pt x="342263" y="0"/>
                    </a:lnTo>
                    <a:lnTo>
                      <a:pt x="944624" y="347758"/>
                    </a:lnTo>
                    <a:lnTo>
                      <a:pt x="635157" y="526352"/>
                    </a:lnTo>
                    <a:cubicBezTo>
                      <a:pt x="595533" y="549307"/>
                      <a:pt x="535335" y="551879"/>
                      <a:pt x="500854" y="531971"/>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4" name="Google Shape;994;p26"/>
              <p:cNvSpPr/>
              <p:nvPr/>
            </p:nvSpPr>
            <p:spPr>
              <a:xfrm>
                <a:off x="6627114" y="3561873"/>
                <a:ext cx="675322" cy="594264"/>
              </a:xfrm>
              <a:custGeom>
                <a:rect b="b" l="l" r="r" t="t"/>
                <a:pathLst>
                  <a:path extrusionOk="0" h="594264" w="675322">
                    <a:moveTo>
                      <a:pt x="74581" y="247269"/>
                    </a:moveTo>
                    <a:lnTo>
                      <a:pt x="0" y="0"/>
                    </a:lnTo>
                    <a:lnTo>
                      <a:pt x="608933" y="349186"/>
                    </a:lnTo>
                    <a:lnTo>
                      <a:pt x="675322" y="594265"/>
                    </a:lnTo>
                    <a:lnTo>
                      <a:pt x="74581" y="247269"/>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5" name="Google Shape;995;p26"/>
              <p:cNvSpPr/>
              <p:nvPr/>
            </p:nvSpPr>
            <p:spPr>
              <a:xfrm>
                <a:off x="7276147" y="4135183"/>
                <a:ext cx="26289" cy="31146"/>
              </a:xfrm>
              <a:custGeom>
                <a:rect b="b" l="l" r="r" t="t"/>
                <a:pathLst>
                  <a:path extrusionOk="0" h="31146" w="26289">
                    <a:moveTo>
                      <a:pt x="8572" y="31147"/>
                    </a:moveTo>
                    <a:lnTo>
                      <a:pt x="26289" y="20955"/>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6" name="Google Shape;996;p26"/>
              <p:cNvSpPr/>
              <p:nvPr/>
            </p:nvSpPr>
            <p:spPr>
              <a:xfrm>
                <a:off x="6607968" y="3571113"/>
                <a:ext cx="676751" cy="595217"/>
              </a:xfrm>
              <a:custGeom>
                <a:rect b="b" l="l" r="r" t="t"/>
                <a:pathLst>
                  <a:path extrusionOk="0" h="595217" w="676751">
                    <a:moveTo>
                      <a:pt x="74486" y="247364"/>
                    </a:moveTo>
                    <a:lnTo>
                      <a:pt x="0" y="0"/>
                    </a:lnTo>
                    <a:lnTo>
                      <a:pt x="608933" y="349282"/>
                    </a:lnTo>
                    <a:lnTo>
                      <a:pt x="676751" y="595217"/>
                    </a:lnTo>
                    <a:lnTo>
                      <a:pt x="74486" y="247364"/>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7" name="Google Shape;997;p26"/>
              <p:cNvSpPr/>
              <p:nvPr/>
            </p:nvSpPr>
            <p:spPr>
              <a:xfrm>
                <a:off x="5811392" y="1232275"/>
                <a:ext cx="2476690" cy="3358041"/>
              </a:xfrm>
              <a:custGeom>
                <a:rect b="b" l="l" r="r" t="t"/>
                <a:pathLst>
                  <a:path extrusionOk="0" h="3358041" w="2476690">
                    <a:moveTo>
                      <a:pt x="2416778" y="3350869"/>
                    </a:moveTo>
                    <a:lnTo>
                      <a:pt x="59817" y="1990032"/>
                    </a:lnTo>
                    <a:cubicBezTo>
                      <a:pt x="26765" y="1970982"/>
                      <a:pt x="0" y="1919737"/>
                      <a:pt x="0" y="1875732"/>
                    </a:cubicBezTo>
                    <a:lnTo>
                      <a:pt x="0" y="52456"/>
                    </a:lnTo>
                    <a:cubicBezTo>
                      <a:pt x="0" y="8356"/>
                      <a:pt x="26765" y="-11933"/>
                      <a:pt x="59817" y="7213"/>
                    </a:cubicBezTo>
                    <a:lnTo>
                      <a:pt x="2416778" y="1368050"/>
                    </a:lnTo>
                    <a:cubicBezTo>
                      <a:pt x="2449925" y="1387100"/>
                      <a:pt x="2476691" y="1438344"/>
                      <a:pt x="2476691" y="1482350"/>
                    </a:cubicBezTo>
                    <a:lnTo>
                      <a:pt x="2476691" y="3305625"/>
                    </a:lnTo>
                    <a:cubicBezTo>
                      <a:pt x="2476691" y="3349726"/>
                      <a:pt x="2449925" y="3369919"/>
                      <a:pt x="2416778" y="335086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8" name="Google Shape;998;p26"/>
              <p:cNvSpPr/>
              <p:nvPr/>
            </p:nvSpPr>
            <p:spPr>
              <a:xfrm>
                <a:off x="8240363" y="4509420"/>
                <a:ext cx="26098" cy="92487"/>
              </a:xfrm>
              <a:custGeom>
                <a:rect b="b" l="l" r="r" t="t"/>
                <a:pathLst>
                  <a:path extrusionOk="0" h="92487" w="26098">
                    <a:moveTo>
                      <a:pt x="0" y="92488"/>
                    </a:moveTo>
                    <a:lnTo>
                      <a:pt x="26098" y="77438"/>
                    </a:lnTo>
                    <a:lnTo>
                      <a:pt x="14859" y="0"/>
                    </a:lnTo>
                    <a:lnTo>
                      <a:pt x="0" y="9248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9" name="Google Shape;999;p26"/>
              <p:cNvSpPr/>
              <p:nvPr/>
            </p:nvSpPr>
            <p:spPr>
              <a:xfrm>
                <a:off x="5807106" y="1235868"/>
                <a:ext cx="62674" cy="27245"/>
              </a:xfrm>
              <a:custGeom>
                <a:rect b="b" l="l" r="r" t="t"/>
                <a:pathLst>
                  <a:path extrusionOk="0" h="27245" w="62674">
                    <a:moveTo>
                      <a:pt x="0" y="14859"/>
                    </a:moveTo>
                    <a:lnTo>
                      <a:pt x="25717" y="0"/>
                    </a:lnTo>
                    <a:lnTo>
                      <a:pt x="62675" y="21431"/>
                    </a:lnTo>
                    <a:cubicBezTo>
                      <a:pt x="62675" y="21431"/>
                      <a:pt x="23336" y="27432"/>
                      <a:pt x="22384" y="27242"/>
                    </a:cubicBezTo>
                    <a:cubicBezTo>
                      <a:pt x="21431" y="27051"/>
                      <a:pt x="0" y="14859"/>
                      <a:pt x="0" y="1485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0" name="Google Shape;1000;p26"/>
              <p:cNvSpPr/>
              <p:nvPr/>
            </p:nvSpPr>
            <p:spPr>
              <a:xfrm>
                <a:off x="5789771" y="1244753"/>
                <a:ext cx="2476690" cy="3358040"/>
              </a:xfrm>
              <a:custGeom>
                <a:rect b="b" l="l" r="r" t="t"/>
                <a:pathLst>
                  <a:path extrusionOk="0" h="3358040" w="2476690">
                    <a:moveTo>
                      <a:pt x="2416874" y="3350869"/>
                    </a:moveTo>
                    <a:lnTo>
                      <a:pt x="59817" y="1990032"/>
                    </a:lnTo>
                    <a:cubicBezTo>
                      <a:pt x="26765" y="1970982"/>
                      <a:pt x="0" y="1919737"/>
                      <a:pt x="0" y="1875732"/>
                    </a:cubicBezTo>
                    <a:lnTo>
                      <a:pt x="0" y="52456"/>
                    </a:lnTo>
                    <a:cubicBezTo>
                      <a:pt x="0" y="8356"/>
                      <a:pt x="26765" y="-11933"/>
                      <a:pt x="59817" y="7213"/>
                    </a:cubicBezTo>
                    <a:lnTo>
                      <a:pt x="2416874" y="1368049"/>
                    </a:lnTo>
                    <a:cubicBezTo>
                      <a:pt x="2449925" y="1387099"/>
                      <a:pt x="2476691" y="1438344"/>
                      <a:pt x="2476691" y="1482349"/>
                    </a:cubicBezTo>
                    <a:lnTo>
                      <a:pt x="2476691" y="3305625"/>
                    </a:lnTo>
                    <a:cubicBezTo>
                      <a:pt x="2476691" y="3349726"/>
                      <a:pt x="2449925" y="3369919"/>
                      <a:pt x="2416874" y="335086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1" name="Google Shape;1001;p26"/>
              <p:cNvSpPr/>
              <p:nvPr/>
            </p:nvSpPr>
            <p:spPr>
              <a:xfrm>
                <a:off x="5785580" y="1247175"/>
                <a:ext cx="2476785" cy="3358285"/>
              </a:xfrm>
              <a:custGeom>
                <a:rect b="b" l="l" r="r" t="t"/>
                <a:pathLst>
                  <a:path extrusionOk="0" h="3358285" w="2476785">
                    <a:moveTo>
                      <a:pt x="2476786" y="1482309"/>
                    </a:moveTo>
                    <a:lnTo>
                      <a:pt x="2476786" y="3305775"/>
                    </a:lnTo>
                    <a:cubicBezTo>
                      <a:pt x="2476786" y="3349971"/>
                      <a:pt x="2449925" y="3370259"/>
                      <a:pt x="2416874" y="3351019"/>
                    </a:cubicBezTo>
                    <a:lnTo>
                      <a:pt x="59817" y="1989992"/>
                    </a:lnTo>
                    <a:cubicBezTo>
                      <a:pt x="26765" y="1970942"/>
                      <a:pt x="0" y="1919697"/>
                      <a:pt x="0" y="1875692"/>
                    </a:cubicBezTo>
                    <a:lnTo>
                      <a:pt x="0" y="52416"/>
                    </a:lnTo>
                    <a:cubicBezTo>
                      <a:pt x="0" y="8315"/>
                      <a:pt x="26765" y="-11878"/>
                      <a:pt x="59817" y="7172"/>
                    </a:cubicBezTo>
                    <a:lnTo>
                      <a:pt x="2416874" y="1368009"/>
                    </a:lnTo>
                    <a:cubicBezTo>
                      <a:pt x="2449925" y="1387059"/>
                      <a:pt x="2476786" y="1438304"/>
                      <a:pt x="2476786" y="148230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2" name="Google Shape;1002;p26"/>
              <p:cNvSpPr/>
              <p:nvPr/>
            </p:nvSpPr>
            <p:spPr>
              <a:xfrm>
                <a:off x="5815488" y="1286421"/>
                <a:ext cx="2415539" cy="3200710"/>
              </a:xfrm>
              <a:custGeom>
                <a:rect b="b" l="l" r="r" t="t"/>
                <a:pathLst>
                  <a:path extrusionOk="0" h="3200710" w="2415539">
                    <a:moveTo>
                      <a:pt x="2414111" y="3200711"/>
                    </a:moveTo>
                    <a:lnTo>
                      <a:pt x="0" y="1806727"/>
                    </a:lnTo>
                    <a:lnTo>
                      <a:pt x="1333" y="20504"/>
                    </a:lnTo>
                    <a:cubicBezTo>
                      <a:pt x="1333" y="2121"/>
                      <a:pt x="14097" y="-5214"/>
                      <a:pt x="29908" y="3930"/>
                    </a:cubicBezTo>
                    <a:lnTo>
                      <a:pt x="2386965" y="1364672"/>
                    </a:lnTo>
                    <a:cubicBezTo>
                      <a:pt x="2403853" y="1375759"/>
                      <a:pt x="2414464" y="1394219"/>
                      <a:pt x="2415540" y="141439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3" name="Google Shape;1003;p26"/>
              <p:cNvSpPr/>
              <p:nvPr/>
            </p:nvSpPr>
            <p:spPr>
              <a:xfrm>
                <a:off x="5915882" y="1476290"/>
                <a:ext cx="2188940" cy="1460906"/>
              </a:xfrm>
              <a:custGeom>
                <a:rect b="b" l="l" r="r" t="t"/>
                <a:pathLst>
                  <a:path extrusionOk="0" h="1460906" w="2188940">
                    <a:moveTo>
                      <a:pt x="2164556" y="1457981"/>
                    </a:moveTo>
                    <a:lnTo>
                      <a:pt x="24384" y="222303"/>
                    </a:lnTo>
                    <a:cubicBezTo>
                      <a:pt x="9306" y="211583"/>
                      <a:pt x="248" y="194317"/>
                      <a:pt x="0" y="175821"/>
                    </a:cubicBezTo>
                    <a:lnTo>
                      <a:pt x="0" y="21326"/>
                    </a:lnTo>
                    <a:cubicBezTo>
                      <a:pt x="0" y="3419"/>
                      <a:pt x="10858" y="-4868"/>
                      <a:pt x="24384" y="2942"/>
                    </a:cubicBezTo>
                    <a:lnTo>
                      <a:pt x="2164556" y="1238335"/>
                    </a:lnTo>
                    <a:cubicBezTo>
                      <a:pt x="2179587" y="1249136"/>
                      <a:pt x="2188626" y="1266405"/>
                      <a:pt x="2188940" y="1284912"/>
                    </a:cubicBezTo>
                    <a:lnTo>
                      <a:pt x="2188940" y="1439408"/>
                    </a:lnTo>
                    <a:cubicBezTo>
                      <a:pt x="2188940" y="1457410"/>
                      <a:pt x="2177987" y="1465792"/>
                      <a:pt x="2164556" y="145798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4" name="Google Shape;1004;p26"/>
              <p:cNvSpPr/>
              <p:nvPr/>
            </p:nvSpPr>
            <p:spPr>
              <a:xfrm rot="-1801764">
                <a:off x="5975652" y="1564561"/>
                <a:ext cx="76512" cy="132469"/>
              </a:xfrm>
              <a:custGeom>
                <a:rect b="b" l="l" r="r" t="t"/>
                <a:pathLst>
                  <a:path extrusionOk="0" h="132587" w="76580">
                    <a:moveTo>
                      <a:pt x="76581" y="66294"/>
                    </a:moveTo>
                    <a:cubicBezTo>
                      <a:pt x="76581" y="102907"/>
                      <a:pt x="59438" y="132588"/>
                      <a:pt x="38290" y="132588"/>
                    </a:cubicBezTo>
                    <a:cubicBezTo>
                      <a:pt x="17143" y="132588"/>
                      <a:pt x="0" y="102907"/>
                      <a:pt x="0" y="66294"/>
                    </a:cubicBezTo>
                    <a:cubicBezTo>
                      <a:pt x="0" y="29681"/>
                      <a:pt x="17143" y="0"/>
                      <a:pt x="38290" y="0"/>
                    </a:cubicBezTo>
                    <a:cubicBezTo>
                      <a:pt x="59438" y="0"/>
                      <a:pt x="76581" y="29681"/>
                      <a:pt x="76581" y="66294"/>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5" name="Google Shape;1005;p26"/>
              <p:cNvSpPr/>
              <p:nvPr/>
            </p:nvSpPr>
            <p:spPr>
              <a:xfrm>
                <a:off x="6935438" y="2145169"/>
                <a:ext cx="197262" cy="149154"/>
              </a:xfrm>
              <a:custGeom>
                <a:rect b="b" l="l" r="r" t="t"/>
                <a:pathLst>
                  <a:path extrusionOk="0" h="149154" w="197262">
                    <a:moveTo>
                      <a:pt x="191167" y="148450"/>
                    </a:moveTo>
                    <a:lnTo>
                      <a:pt x="6096" y="41485"/>
                    </a:lnTo>
                    <a:cubicBezTo>
                      <a:pt x="2314" y="38818"/>
                      <a:pt x="48" y="34493"/>
                      <a:pt x="0" y="29864"/>
                    </a:cubicBezTo>
                    <a:lnTo>
                      <a:pt x="0" y="5385"/>
                    </a:lnTo>
                    <a:cubicBezTo>
                      <a:pt x="0" y="813"/>
                      <a:pt x="2667" y="-1187"/>
                      <a:pt x="6096" y="718"/>
                    </a:cubicBezTo>
                    <a:lnTo>
                      <a:pt x="191167" y="107683"/>
                    </a:lnTo>
                    <a:cubicBezTo>
                      <a:pt x="194948" y="110350"/>
                      <a:pt x="197215" y="114675"/>
                      <a:pt x="197263" y="119304"/>
                    </a:cubicBezTo>
                    <a:lnTo>
                      <a:pt x="197263" y="143783"/>
                    </a:lnTo>
                    <a:cubicBezTo>
                      <a:pt x="197263" y="148260"/>
                      <a:pt x="194596" y="150355"/>
                      <a:pt x="191167" y="148450"/>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6" name="Google Shape;1006;p26"/>
              <p:cNvSpPr/>
              <p:nvPr/>
            </p:nvSpPr>
            <p:spPr>
              <a:xfrm>
                <a:off x="7235094" y="2318577"/>
                <a:ext cx="197262" cy="148968"/>
              </a:xfrm>
              <a:custGeom>
                <a:rect b="b" l="l" r="r" t="t"/>
                <a:pathLst>
                  <a:path extrusionOk="0" h="148968" w="197262">
                    <a:moveTo>
                      <a:pt x="191167" y="148397"/>
                    </a:moveTo>
                    <a:lnTo>
                      <a:pt x="6096" y="41527"/>
                    </a:lnTo>
                    <a:cubicBezTo>
                      <a:pt x="2324" y="38850"/>
                      <a:pt x="57" y="34535"/>
                      <a:pt x="0" y="29906"/>
                    </a:cubicBezTo>
                    <a:lnTo>
                      <a:pt x="0" y="5332"/>
                    </a:lnTo>
                    <a:cubicBezTo>
                      <a:pt x="0" y="855"/>
                      <a:pt x="2667" y="-1241"/>
                      <a:pt x="6096" y="760"/>
                    </a:cubicBezTo>
                    <a:lnTo>
                      <a:pt x="191167" y="107630"/>
                    </a:lnTo>
                    <a:cubicBezTo>
                      <a:pt x="194948" y="110297"/>
                      <a:pt x="197215" y="114622"/>
                      <a:pt x="197263" y="119251"/>
                    </a:cubicBezTo>
                    <a:lnTo>
                      <a:pt x="197263" y="143825"/>
                    </a:lnTo>
                    <a:cubicBezTo>
                      <a:pt x="197263" y="148397"/>
                      <a:pt x="194405" y="149921"/>
                      <a:pt x="191167" y="14839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7" name="Google Shape;1007;p26"/>
              <p:cNvSpPr/>
              <p:nvPr/>
            </p:nvSpPr>
            <p:spPr>
              <a:xfrm>
                <a:off x="7529798" y="2488369"/>
                <a:ext cx="197358" cy="149033"/>
              </a:xfrm>
              <a:custGeom>
                <a:rect b="b" l="l" r="r" t="t"/>
                <a:pathLst>
                  <a:path extrusionOk="0" h="149033" w="197358">
                    <a:moveTo>
                      <a:pt x="191262" y="148437"/>
                    </a:moveTo>
                    <a:lnTo>
                      <a:pt x="6096" y="41566"/>
                    </a:lnTo>
                    <a:cubicBezTo>
                      <a:pt x="2353" y="38823"/>
                      <a:pt x="105" y="34489"/>
                      <a:pt x="0" y="29851"/>
                    </a:cubicBezTo>
                    <a:lnTo>
                      <a:pt x="0" y="5371"/>
                    </a:lnTo>
                    <a:cubicBezTo>
                      <a:pt x="0" y="894"/>
                      <a:pt x="2762" y="-1201"/>
                      <a:pt x="6096" y="704"/>
                    </a:cubicBezTo>
                    <a:lnTo>
                      <a:pt x="191262" y="107670"/>
                    </a:lnTo>
                    <a:cubicBezTo>
                      <a:pt x="195043" y="110337"/>
                      <a:pt x="197310" y="114661"/>
                      <a:pt x="197358" y="119290"/>
                    </a:cubicBezTo>
                    <a:lnTo>
                      <a:pt x="197358" y="143769"/>
                    </a:lnTo>
                    <a:cubicBezTo>
                      <a:pt x="197358" y="148342"/>
                      <a:pt x="194977" y="150056"/>
                      <a:pt x="191262" y="14843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8" name="Google Shape;1008;p26"/>
              <p:cNvSpPr/>
              <p:nvPr/>
            </p:nvSpPr>
            <p:spPr>
              <a:xfrm>
                <a:off x="7829454" y="2661668"/>
                <a:ext cx="197358" cy="148943"/>
              </a:xfrm>
              <a:custGeom>
                <a:rect b="b" l="l" r="r" t="t"/>
                <a:pathLst>
                  <a:path extrusionOk="0" h="148943" w="197358">
                    <a:moveTo>
                      <a:pt x="191262" y="148207"/>
                    </a:moveTo>
                    <a:lnTo>
                      <a:pt x="6096" y="41336"/>
                    </a:lnTo>
                    <a:cubicBezTo>
                      <a:pt x="2362" y="38631"/>
                      <a:pt x="105" y="34326"/>
                      <a:pt x="0" y="29716"/>
                    </a:cubicBezTo>
                    <a:lnTo>
                      <a:pt x="0" y="5332"/>
                    </a:lnTo>
                    <a:cubicBezTo>
                      <a:pt x="0" y="855"/>
                      <a:pt x="2762" y="-1241"/>
                      <a:pt x="6096" y="760"/>
                    </a:cubicBezTo>
                    <a:lnTo>
                      <a:pt x="191262" y="107630"/>
                    </a:lnTo>
                    <a:cubicBezTo>
                      <a:pt x="195024" y="110316"/>
                      <a:pt x="197282" y="114631"/>
                      <a:pt x="197358" y="119251"/>
                    </a:cubicBezTo>
                    <a:lnTo>
                      <a:pt x="197358" y="143825"/>
                    </a:lnTo>
                    <a:cubicBezTo>
                      <a:pt x="197358" y="148207"/>
                      <a:pt x="194596" y="150112"/>
                      <a:pt x="191262" y="14820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9" name="Google Shape;1009;p26"/>
              <p:cNvSpPr/>
              <p:nvPr/>
            </p:nvSpPr>
            <p:spPr>
              <a:xfrm>
                <a:off x="7391400" y="2634856"/>
                <a:ext cx="551783" cy="685887"/>
              </a:xfrm>
              <a:custGeom>
                <a:rect b="b" l="l" r="r" t="t"/>
                <a:pathLst>
                  <a:path extrusionOk="0" h="685887" w="551783">
                    <a:moveTo>
                      <a:pt x="527018" y="682987"/>
                    </a:moveTo>
                    <a:lnTo>
                      <a:pt x="23908" y="392474"/>
                    </a:lnTo>
                    <a:cubicBezTo>
                      <a:pt x="9173" y="381730"/>
                      <a:pt x="324" y="364700"/>
                      <a:pt x="0" y="346469"/>
                    </a:cubicBezTo>
                    <a:lnTo>
                      <a:pt x="0" y="21285"/>
                    </a:lnTo>
                    <a:cubicBezTo>
                      <a:pt x="0" y="3378"/>
                      <a:pt x="10859" y="-4813"/>
                      <a:pt x="24289" y="2902"/>
                    </a:cubicBezTo>
                    <a:lnTo>
                      <a:pt x="527399" y="293319"/>
                    </a:lnTo>
                    <a:cubicBezTo>
                      <a:pt x="542430" y="304120"/>
                      <a:pt x="551469" y="321389"/>
                      <a:pt x="551783" y="339896"/>
                    </a:cubicBezTo>
                    <a:lnTo>
                      <a:pt x="551783" y="664508"/>
                    </a:lnTo>
                    <a:cubicBezTo>
                      <a:pt x="551402" y="682511"/>
                      <a:pt x="540448" y="690702"/>
                      <a:pt x="527018" y="68298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0" name="Google Shape;1010;p26"/>
              <p:cNvSpPr/>
              <p:nvPr/>
            </p:nvSpPr>
            <p:spPr>
              <a:xfrm>
                <a:off x="5981604" y="2604685"/>
                <a:ext cx="1286351" cy="820016"/>
              </a:xfrm>
              <a:custGeom>
                <a:rect b="b" l="l" r="r" t="t"/>
                <a:pathLst>
                  <a:path extrusionOk="0" h="820016" w="1286351">
                    <a:moveTo>
                      <a:pt x="1274159" y="818599"/>
                    </a:moveTo>
                    <a:lnTo>
                      <a:pt x="12192" y="89937"/>
                    </a:lnTo>
                    <a:cubicBezTo>
                      <a:pt x="4686" y="84555"/>
                      <a:pt x="162" y="75935"/>
                      <a:pt x="0" y="66696"/>
                    </a:cubicBezTo>
                    <a:lnTo>
                      <a:pt x="0" y="10784"/>
                    </a:lnTo>
                    <a:cubicBezTo>
                      <a:pt x="0" y="1830"/>
                      <a:pt x="5525" y="-2265"/>
                      <a:pt x="12192" y="1259"/>
                    </a:cubicBezTo>
                    <a:lnTo>
                      <a:pt x="1274159" y="729826"/>
                    </a:lnTo>
                    <a:cubicBezTo>
                      <a:pt x="1281693" y="735189"/>
                      <a:pt x="1286218" y="743818"/>
                      <a:pt x="1286351" y="753067"/>
                    </a:cubicBezTo>
                    <a:lnTo>
                      <a:pt x="1286351" y="808979"/>
                    </a:lnTo>
                    <a:cubicBezTo>
                      <a:pt x="1285970" y="818313"/>
                      <a:pt x="1280922" y="822409"/>
                      <a:pt x="1274159" y="81859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1" name="Google Shape;1011;p26"/>
              <p:cNvSpPr/>
              <p:nvPr/>
            </p:nvSpPr>
            <p:spPr>
              <a:xfrm>
                <a:off x="5985319" y="2767047"/>
                <a:ext cx="1158430" cy="718178"/>
              </a:xfrm>
              <a:custGeom>
                <a:rect b="b" l="l" r="r" t="t"/>
                <a:pathLst>
                  <a:path extrusionOk="0" h="718178" w="1158430">
                    <a:moveTo>
                      <a:pt x="1146239" y="716722"/>
                    </a:moveTo>
                    <a:lnTo>
                      <a:pt x="12192" y="61878"/>
                    </a:lnTo>
                    <a:cubicBezTo>
                      <a:pt x="4658" y="56515"/>
                      <a:pt x="133" y="47886"/>
                      <a:pt x="0" y="38637"/>
                    </a:cubicBezTo>
                    <a:lnTo>
                      <a:pt x="0" y="10824"/>
                    </a:lnTo>
                    <a:cubicBezTo>
                      <a:pt x="0" y="1870"/>
                      <a:pt x="5429" y="-2321"/>
                      <a:pt x="12192" y="1299"/>
                    </a:cubicBezTo>
                    <a:lnTo>
                      <a:pt x="1146239" y="656047"/>
                    </a:lnTo>
                    <a:cubicBezTo>
                      <a:pt x="1153735" y="661448"/>
                      <a:pt x="1158249" y="670059"/>
                      <a:pt x="1158431" y="679288"/>
                    </a:cubicBezTo>
                    <a:lnTo>
                      <a:pt x="1158431" y="707101"/>
                    </a:lnTo>
                    <a:cubicBezTo>
                      <a:pt x="1158431" y="716436"/>
                      <a:pt x="1152906" y="720627"/>
                      <a:pt x="1146239" y="71672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2" name="Google Shape;1012;p26"/>
              <p:cNvSpPr/>
              <p:nvPr/>
            </p:nvSpPr>
            <p:spPr>
              <a:xfrm>
                <a:off x="5985319" y="2872624"/>
                <a:ext cx="1158430" cy="718059"/>
              </a:xfrm>
              <a:custGeom>
                <a:rect b="b" l="l" r="r" t="t"/>
                <a:pathLst>
                  <a:path extrusionOk="0" h="718059" w="1158430">
                    <a:moveTo>
                      <a:pt x="1146239" y="716587"/>
                    </a:moveTo>
                    <a:lnTo>
                      <a:pt x="12192" y="61933"/>
                    </a:lnTo>
                    <a:cubicBezTo>
                      <a:pt x="4658" y="56523"/>
                      <a:pt x="133" y="47865"/>
                      <a:pt x="0" y="38597"/>
                    </a:cubicBezTo>
                    <a:lnTo>
                      <a:pt x="0" y="10784"/>
                    </a:lnTo>
                    <a:cubicBezTo>
                      <a:pt x="0" y="1830"/>
                      <a:pt x="5429" y="-2265"/>
                      <a:pt x="12192" y="1259"/>
                    </a:cubicBezTo>
                    <a:lnTo>
                      <a:pt x="1146239" y="655912"/>
                    </a:lnTo>
                    <a:cubicBezTo>
                      <a:pt x="1153735" y="661351"/>
                      <a:pt x="1158249" y="669990"/>
                      <a:pt x="1158431" y="679248"/>
                    </a:cubicBezTo>
                    <a:lnTo>
                      <a:pt x="1158431" y="707062"/>
                    </a:lnTo>
                    <a:cubicBezTo>
                      <a:pt x="1158431" y="716396"/>
                      <a:pt x="1152906" y="720492"/>
                      <a:pt x="1146239" y="71658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3" name="Google Shape;1013;p26"/>
              <p:cNvSpPr/>
              <p:nvPr/>
            </p:nvSpPr>
            <p:spPr>
              <a:xfrm>
                <a:off x="5985319" y="2978121"/>
                <a:ext cx="868489" cy="550694"/>
              </a:xfrm>
              <a:custGeom>
                <a:rect b="b" l="l" r="r" t="t"/>
                <a:pathLst>
                  <a:path extrusionOk="0" h="550694" w="868489">
                    <a:moveTo>
                      <a:pt x="856297" y="549272"/>
                    </a:moveTo>
                    <a:lnTo>
                      <a:pt x="12192" y="61878"/>
                    </a:lnTo>
                    <a:cubicBezTo>
                      <a:pt x="4658" y="56515"/>
                      <a:pt x="133" y="47885"/>
                      <a:pt x="0" y="38637"/>
                    </a:cubicBezTo>
                    <a:lnTo>
                      <a:pt x="0" y="10824"/>
                    </a:lnTo>
                    <a:cubicBezTo>
                      <a:pt x="0" y="1870"/>
                      <a:pt x="5429" y="-2321"/>
                      <a:pt x="12192" y="1299"/>
                    </a:cubicBezTo>
                    <a:lnTo>
                      <a:pt x="856297" y="488979"/>
                    </a:lnTo>
                    <a:cubicBezTo>
                      <a:pt x="863889" y="494294"/>
                      <a:pt x="868432" y="502952"/>
                      <a:pt x="868489" y="512220"/>
                    </a:cubicBezTo>
                    <a:lnTo>
                      <a:pt x="868489" y="540033"/>
                    </a:lnTo>
                    <a:cubicBezTo>
                      <a:pt x="868489" y="548986"/>
                      <a:pt x="863155" y="553082"/>
                      <a:pt x="856297" y="54927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4" name="Google Shape;1014;p26"/>
              <p:cNvSpPr/>
              <p:nvPr/>
            </p:nvSpPr>
            <p:spPr>
              <a:xfrm>
                <a:off x="7391018" y="3086134"/>
                <a:ext cx="551783" cy="368151"/>
              </a:xfrm>
              <a:custGeom>
                <a:rect b="b" l="l" r="r" t="t"/>
                <a:pathLst>
                  <a:path extrusionOk="0" h="368151" w="551783">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5" name="Google Shape;1015;p26"/>
              <p:cNvSpPr/>
              <p:nvPr/>
            </p:nvSpPr>
            <p:spPr>
              <a:xfrm>
                <a:off x="7391018" y="3191616"/>
                <a:ext cx="551783" cy="368230"/>
              </a:xfrm>
              <a:custGeom>
                <a:rect b="b" l="l" r="r" t="t"/>
                <a:pathLst>
                  <a:path extrusionOk="0" h="368230" w="551783">
                    <a:moveTo>
                      <a:pt x="539591" y="366733"/>
                    </a:moveTo>
                    <a:lnTo>
                      <a:pt x="12192" y="61933"/>
                    </a:lnTo>
                    <a:cubicBezTo>
                      <a:pt x="4648" y="56542"/>
                      <a:pt x="114" y="47874"/>
                      <a:pt x="0" y="38597"/>
                    </a:cubicBezTo>
                    <a:lnTo>
                      <a:pt x="0" y="10784"/>
                    </a:lnTo>
                    <a:cubicBezTo>
                      <a:pt x="0" y="1831"/>
                      <a:pt x="5429" y="-2265"/>
                      <a:pt x="12192" y="1259"/>
                    </a:cubicBezTo>
                    <a:lnTo>
                      <a:pt x="539591" y="306059"/>
                    </a:lnTo>
                    <a:cubicBezTo>
                      <a:pt x="547126" y="311422"/>
                      <a:pt x="551650" y="320051"/>
                      <a:pt x="551784" y="329300"/>
                    </a:cubicBezTo>
                    <a:lnTo>
                      <a:pt x="551784" y="357113"/>
                    </a:lnTo>
                    <a:cubicBezTo>
                      <a:pt x="551784" y="366447"/>
                      <a:pt x="546354" y="370734"/>
                      <a:pt x="539591" y="36673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6" name="Google Shape;1016;p26"/>
              <p:cNvSpPr/>
              <p:nvPr/>
            </p:nvSpPr>
            <p:spPr>
              <a:xfrm>
                <a:off x="7391018" y="3297399"/>
                <a:ext cx="413670" cy="288153"/>
              </a:xfrm>
              <a:custGeom>
                <a:rect b="b" l="l" r="r" t="t"/>
                <a:pathLst>
                  <a:path extrusionOk="0" h="288153" w="413670">
                    <a:moveTo>
                      <a:pt x="401479" y="286668"/>
                    </a:moveTo>
                    <a:lnTo>
                      <a:pt x="12192" y="61878"/>
                    </a:lnTo>
                    <a:cubicBezTo>
                      <a:pt x="4658" y="56515"/>
                      <a:pt x="133" y="47885"/>
                      <a:pt x="0" y="38637"/>
                    </a:cubicBezTo>
                    <a:lnTo>
                      <a:pt x="0" y="10824"/>
                    </a:lnTo>
                    <a:cubicBezTo>
                      <a:pt x="0" y="1870"/>
                      <a:pt x="5429" y="-2321"/>
                      <a:pt x="12192" y="1299"/>
                    </a:cubicBezTo>
                    <a:lnTo>
                      <a:pt x="401479" y="226851"/>
                    </a:lnTo>
                    <a:cubicBezTo>
                      <a:pt x="409023" y="232242"/>
                      <a:pt x="413556" y="240910"/>
                      <a:pt x="413671" y="250187"/>
                    </a:cubicBezTo>
                    <a:lnTo>
                      <a:pt x="413671" y="277905"/>
                    </a:lnTo>
                    <a:cubicBezTo>
                      <a:pt x="413671" y="286477"/>
                      <a:pt x="408242" y="290573"/>
                      <a:pt x="401479" y="28666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7" name="Google Shape;1017;p26"/>
              <p:cNvSpPr/>
              <p:nvPr/>
            </p:nvSpPr>
            <p:spPr>
              <a:xfrm>
                <a:off x="7391400" y="3447774"/>
                <a:ext cx="551783" cy="685927"/>
              </a:xfrm>
              <a:custGeom>
                <a:rect b="b" l="l" r="r" t="t"/>
                <a:pathLst>
                  <a:path extrusionOk="0" h="685927" w="551783">
                    <a:moveTo>
                      <a:pt x="527018" y="683027"/>
                    </a:moveTo>
                    <a:lnTo>
                      <a:pt x="23908" y="392515"/>
                    </a:lnTo>
                    <a:cubicBezTo>
                      <a:pt x="9039" y="381675"/>
                      <a:pt x="172" y="364435"/>
                      <a:pt x="0" y="346033"/>
                    </a:cubicBezTo>
                    <a:lnTo>
                      <a:pt x="0" y="21326"/>
                    </a:lnTo>
                    <a:cubicBezTo>
                      <a:pt x="0" y="3419"/>
                      <a:pt x="10859" y="-4868"/>
                      <a:pt x="24289" y="2942"/>
                    </a:cubicBezTo>
                    <a:lnTo>
                      <a:pt x="527399" y="293359"/>
                    </a:lnTo>
                    <a:cubicBezTo>
                      <a:pt x="542430" y="304161"/>
                      <a:pt x="551469" y="321430"/>
                      <a:pt x="551783" y="339937"/>
                    </a:cubicBezTo>
                    <a:lnTo>
                      <a:pt x="551783" y="664549"/>
                    </a:lnTo>
                    <a:cubicBezTo>
                      <a:pt x="551402" y="682551"/>
                      <a:pt x="540448" y="690742"/>
                      <a:pt x="527018" y="68302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8" name="Google Shape;1018;p26"/>
              <p:cNvSpPr/>
              <p:nvPr/>
            </p:nvSpPr>
            <p:spPr>
              <a:xfrm>
                <a:off x="7391018" y="3899093"/>
                <a:ext cx="551783" cy="368152"/>
              </a:xfrm>
              <a:custGeom>
                <a:rect b="b" l="l" r="r" t="t"/>
                <a:pathLst>
                  <a:path extrusionOk="0" h="368152" w="551783">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9" name="Google Shape;1019;p26"/>
              <p:cNvSpPr/>
              <p:nvPr/>
            </p:nvSpPr>
            <p:spPr>
              <a:xfrm>
                <a:off x="7462456" y="2876264"/>
                <a:ext cx="257937" cy="241458"/>
              </a:xfrm>
              <a:custGeom>
                <a:rect b="b" l="l" r="r" t="t"/>
                <a:pathLst>
                  <a:path extrusionOk="0" h="241458" w="257937">
                    <a:moveTo>
                      <a:pt x="99632" y="92012"/>
                    </a:moveTo>
                    <a:lnTo>
                      <a:pt x="64294" y="1048"/>
                    </a:lnTo>
                    <a:lnTo>
                      <a:pt x="0" y="92488"/>
                    </a:lnTo>
                    <a:lnTo>
                      <a:pt x="70580" y="133255"/>
                    </a:lnTo>
                    <a:lnTo>
                      <a:pt x="128588" y="166783"/>
                    </a:lnTo>
                    <a:lnTo>
                      <a:pt x="257937" y="241459"/>
                    </a:lnTo>
                    <a:lnTo>
                      <a:pt x="164306" y="0"/>
                    </a:lnTo>
                    <a:lnTo>
                      <a:pt x="99632" y="9201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0" name="Google Shape;1020;p26"/>
              <p:cNvSpPr/>
              <p:nvPr/>
            </p:nvSpPr>
            <p:spPr>
              <a:xfrm rot="-1801764">
                <a:off x="7788337" y="2912905"/>
                <a:ext cx="68709" cy="119146"/>
              </a:xfrm>
              <a:custGeom>
                <a:rect b="b" l="l" r="r" t="t"/>
                <a:pathLst>
                  <a:path extrusionOk="0" h="119252" w="68770">
                    <a:moveTo>
                      <a:pt x="68771" y="59627"/>
                    </a:moveTo>
                    <a:cubicBezTo>
                      <a:pt x="68771" y="92557"/>
                      <a:pt x="53376" y="119253"/>
                      <a:pt x="34386" y="119253"/>
                    </a:cubicBezTo>
                    <a:cubicBezTo>
                      <a:pt x="15395" y="119253"/>
                      <a:pt x="0" y="92557"/>
                      <a:pt x="0" y="59627"/>
                    </a:cubicBezTo>
                    <a:cubicBezTo>
                      <a:pt x="0" y="26696"/>
                      <a:pt x="15395" y="0"/>
                      <a:pt x="34386" y="0"/>
                    </a:cubicBezTo>
                    <a:cubicBezTo>
                      <a:pt x="53376" y="0"/>
                      <a:pt x="68771" y="26696"/>
                      <a:pt x="68771" y="59627"/>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1" name="Google Shape;1021;p26"/>
              <p:cNvSpPr/>
              <p:nvPr/>
            </p:nvSpPr>
            <p:spPr>
              <a:xfrm>
                <a:off x="7466171" y="3701224"/>
                <a:ext cx="257936" cy="241363"/>
              </a:xfrm>
              <a:custGeom>
                <a:rect b="b" l="l" r="r" t="t"/>
                <a:pathLst>
                  <a:path extrusionOk="0" h="241363" w="257936">
                    <a:moveTo>
                      <a:pt x="99536" y="92012"/>
                    </a:moveTo>
                    <a:lnTo>
                      <a:pt x="64294" y="1048"/>
                    </a:lnTo>
                    <a:lnTo>
                      <a:pt x="0" y="92488"/>
                    </a:lnTo>
                    <a:lnTo>
                      <a:pt x="70580" y="133255"/>
                    </a:lnTo>
                    <a:lnTo>
                      <a:pt x="128588" y="166688"/>
                    </a:lnTo>
                    <a:lnTo>
                      <a:pt x="257937" y="241364"/>
                    </a:lnTo>
                    <a:lnTo>
                      <a:pt x="164211" y="0"/>
                    </a:lnTo>
                    <a:lnTo>
                      <a:pt x="99536" y="9201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2" name="Google Shape;1022;p26"/>
              <p:cNvSpPr/>
              <p:nvPr/>
            </p:nvSpPr>
            <p:spPr>
              <a:xfrm rot="-1790023">
                <a:off x="7807389" y="3748630"/>
                <a:ext cx="69009" cy="119667"/>
              </a:xfrm>
              <a:custGeom>
                <a:rect b="b" l="l" r="r" t="t"/>
                <a:pathLst>
                  <a:path extrusionOk="0" h="119663" w="69007">
                    <a:moveTo>
                      <a:pt x="69009" y="59833"/>
                    </a:moveTo>
                    <a:cubicBezTo>
                      <a:pt x="69009" y="92877"/>
                      <a:pt x="53561" y="119665"/>
                      <a:pt x="34505" y="119665"/>
                    </a:cubicBezTo>
                    <a:cubicBezTo>
                      <a:pt x="15450" y="119665"/>
                      <a:pt x="2" y="92877"/>
                      <a:pt x="2" y="59833"/>
                    </a:cubicBezTo>
                    <a:cubicBezTo>
                      <a:pt x="2" y="26789"/>
                      <a:pt x="15450" y="1"/>
                      <a:pt x="34505" y="1"/>
                    </a:cubicBezTo>
                    <a:cubicBezTo>
                      <a:pt x="53561" y="1"/>
                      <a:pt x="69009" y="26789"/>
                      <a:pt x="69009" y="59833"/>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3" name="Google Shape;1023;p26"/>
              <p:cNvSpPr/>
              <p:nvPr/>
            </p:nvSpPr>
            <p:spPr>
              <a:xfrm>
                <a:off x="5996654" y="1854288"/>
                <a:ext cx="1266348" cy="1335535"/>
              </a:xfrm>
              <a:custGeom>
                <a:rect b="b" l="l" r="r" t="t"/>
                <a:pathLst>
                  <a:path extrusionOk="0" h="1335535" w="1266348">
                    <a:moveTo>
                      <a:pt x="1244537" y="1332871"/>
                    </a:moveTo>
                    <a:lnTo>
                      <a:pt x="21907" y="630498"/>
                    </a:lnTo>
                    <a:cubicBezTo>
                      <a:pt x="8382" y="620868"/>
                      <a:pt x="257" y="605380"/>
                      <a:pt x="0" y="588778"/>
                    </a:cubicBezTo>
                    <a:lnTo>
                      <a:pt x="0" y="19088"/>
                    </a:lnTo>
                    <a:cubicBezTo>
                      <a:pt x="0" y="3086"/>
                      <a:pt x="9525" y="-4343"/>
                      <a:pt x="21907" y="2610"/>
                    </a:cubicBezTo>
                    <a:lnTo>
                      <a:pt x="1244537" y="704983"/>
                    </a:lnTo>
                    <a:cubicBezTo>
                      <a:pt x="1257995" y="714651"/>
                      <a:pt x="1266092" y="730129"/>
                      <a:pt x="1266349" y="746703"/>
                    </a:cubicBezTo>
                    <a:lnTo>
                      <a:pt x="1266349" y="1316393"/>
                    </a:lnTo>
                    <a:cubicBezTo>
                      <a:pt x="1266349" y="1332491"/>
                      <a:pt x="1256538" y="1339920"/>
                      <a:pt x="1244537" y="13328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4" name="Google Shape;1024;p26"/>
              <p:cNvSpPr/>
              <p:nvPr/>
            </p:nvSpPr>
            <p:spPr>
              <a:xfrm>
                <a:off x="6187916" y="2312479"/>
                <a:ext cx="441007" cy="412813"/>
              </a:xfrm>
              <a:custGeom>
                <a:rect b="b" l="l" r="r" t="t"/>
                <a:pathLst>
                  <a:path extrusionOk="0" h="412813" w="441007">
                    <a:moveTo>
                      <a:pt x="170307" y="157353"/>
                    </a:moveTo>
                    <a:lnTo>
                      <a:pt x="109919" y="1810"/>
                    </a:lnTo>
                    <a:lnTo>
                      <a:pt x="0" y="158210"/>
                    </a:lnTo>
                    <a:lnTo>
                      <a:pt x="120682" y="227838"/>
                    </a:lnTo>
                    <a:lnTo>
                      <a:pt x="219837" y="285083"/>
                    </a:lnTo>
                    <a:lnTo>
                      <a:pt x="441008" y="412813"/>
                    </a:lnTo>
                    <a:lnTo>
                      <a:pt x="280797" y="0"/>
                    </a:lnTo>
                    <a:lnTo>
                      <a:pt x="170307" y="157353"/>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5" name="Google Shape;1025;p26"/>
              <p:cNvSpPr/>
              <p:nvPr/>
            </p:nvSpPr>
            <p:spPr>
              <a:xfrm rot="-1801764">
                <a:off x="6969573" y="2537060"/>
                <a:ext cx="117623" cy="203653"/>
              </a:xfrm>
              <a:custGeom>
                <a:rect b="b" l="l" r="r" t="t"/>
                <a:pathLst>
                  <a:path extrusionOk="0" h="203834" w="117728">
                    <a:moveTo>
                      <a:pt x="117729" y="101918"/>
                    </a:moveTo>
                    <a:cubicBezTo>
                      <a:pt x="117729" y="158205"/>
                      <a:pt x="91374" y="203835"/>
                      <a:pt x="58864" y="203835"/>
                    </a:cubicBezTo>
                    <a:cubicBezTo>
                      <a:pt x="26354" y="203835"/>
                      <a:pt x="0" y="158205"/>
                      <a:pt x="0" y="101918"/>
                    </a:cubicBezTo>
                    <a:cubicBezTo>
                      <a:pt x="0" y="45630"/>
                      <a:pt x="26354" y="0"/>
                      <a:pt x="58864" y="0"/>
                    </a:cubicBezTo>
                    <a:cubicBezTo>
                      <a:pt x="91374" y="0"/>
                      <a:pt x="117729" y="45630"/>
                      <a:pt x="117729" y="101918"/>
                    </a:cubicBez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26" name="Google Shape;1026;p26"/>
            <p:cNvSpPr/>
            <p:nvPr/>
          </p:nvSpPr>
          <p:spPr>
            <a:xfrm>
              <a:off x="4124355" y="1157329"/>
              <a:ext cx="276891" cy="1108478"/>
            </a:xfrm>
            <a:custGeom>
              <a:rect b="b" l="l" r="r" t="t"/>
              <a:pathLst>
                <a:path extrusionOk="0" h="1108478" w="276891">
                  <a:moveTo>
                    <a:pt x="276892" y="217170"/>
                  </a:moveTo>
                  <a:lnTo>
                    <a:pt x="276892" y="1070610"/>
                  </a:lnTo>
                  <a:cubicBezTo>
                    <a:pt x="276892" y="1102424"/>
                    <a:pt x="257842" y="1117092"/>
                    <a:pt x="233648" y="1103281"/>
                  </a:cubicBezTo>
                  <a:lnTo>
                    <a:pt x="0" y="968693"/>
                  </a:lnTo>
                  <a:lnTo>
                    <a:pt x="0" y="0"/>
                  </a:lnTo>
                  <a:lnTo>
                    <a:pt x="233648" y="134779"/>
                  </a:lnTo>
                  <a:cubicBezTo>
                    <a:pt x="257461" y="148590"/>
                    <a:pt x="276892" y="185642"/>
                    <a:pt x="276892" y="217170"/>
                  </a:cubicBezTo>
                  <a:close/>
                </a:path>
              </a:pathLst>
            </a:custGeom>
            <a:solidFill>
              <a:srgbClr val="000000">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7" name="Google Shape;1027;p26"/>
            <p:cNvSpPr/>
            <p:nvPr/>
          </p:nvSpPr>
          <p:spPr>
            <a:xfrm>
              <a:off x="3407027" y="665933"/>
              <a:ext cx="814853" cy="1408939"/>
            </a:xfrm>
            <a:custGeom>
              <a:rect b="b" l="l" r="r" t="t"/>
              <a:pathLst>
                <a:path extrusionOk="0" h="1408939" w="814853">
                  <a:moveTo>
                    <a:pt x="771144" y="419483"/>
                  </a:moveTo>
                  <a:lnTo>
                    <a:pt x="53340" y="5050"/>
                  </a:lnTo>
                  <a:cubicBezTo>
                    <a:pt x="45901" y="-81"/>
                    <a:pt x="36462" y="-1389"/>
                    <a:pt x="27908" y="1526"/>
                  </a:cubicBezTo>
                  <a:lnTo>
                    <a:pt x="27908" y="1526"/>
                  </a:lnTo>
                  <a:cubicBezTo>
                    <a:pt x="25956" y="2313"/>
                    <a:pt x="24136" y="3372"/>
                    <a:pt x="22479" y="4669"/>
                  </a:cubicBezTo>
                  <a:lnTo>
                    <a:pt x="0" y="17718"/>
                  </a:lnTo>
                  <a:lnTo>
                    <a:pt x="10477" y="31720"/>
                  </a:lnTo>
                  <a:cubicBezTo>
                    <a:pt x="10477" y="33625"/>
                    <a:pt x="10477" y="35625"/>
                    <a:pt x="10477" y="37721"/>
                  </a:cubicBezTo>
                  <a:lnTo>
                    <a:pt x="10477" y="891161"/>
                  </a:lnTo>
                  <a:cubicBezTo>
                    <a:pt x="10477" y="922974"/>
                    <a:pt x="29527" y="959931"/>
                    <a:pt x="53721" y="973743"/>
                  </a:cubicBezTo>
                  <a:lnTo>
                    <a:pt x="757904" y="1380365"/>
                  </a:lnTo>
                  <a:lnTo>
                    <a:pt x="766858" y="1408940"/>
                  </a:lnTo>
                  <a:lnTo>
                    <a:pt x="797624" y="1391700"/>
                  </a:lnTo>
                  <a:cubicBezTo>
                    <a:pt x="799176" y="1391004"/>
                    <a:pt x="800643" y="1390147"/>
                    <a:pt x="802005" y="1389128"/>
                  </a:cubicBezTo>
                  <a:lnTo>
                    <a:pt x="802005" y="1389128"/>
                  </a:lnTo>
                  <a:cubicBezTo>
                    <a:pt x="811178" y="1380508"/>
                    <a:pt x="815854" y="1368135"/>
                    <a:pt x="814673" y="1355600"/>
                  </a:cubicBezTo>
                  <a:lnTo>
                    <a:pt x="814673" y="502160"/>
                  </a:lnTo>
                  <a:cubicBezTo>
                    <a:pt x="814388" y="470442"/>
                    <a:pt x="795052" y="433294"/>
                    <a:pt x="771144" y="41948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8" name="Google Shape;1028;p26"/>
            <p:cNvSpPr/>
            <p:nvPr/>
          </p:nvSpPr>
          <p:spPr>
            <a:xfrm>
              <a:off x="3387120" y="682740"/>
              <a:ext cx="804386" cy="1393465"/>
            </a:xfrm>
            <a:custGeom>
              <a:rect b="b" l="l" r="r" t="t"/>
              <a:pathLst>
                <a:path extrusionOk="0" h="1393465" w="804386">
                  <a:moveTo>
                    <a:pt x="761143" y="1388323"/>
                  </a:moveTo>
                  <a:lnTo>
                    <a:pt x="43244" y="973890"/>
                  </a:lnTo>
                  <a:cubicBezTo>
                    <a:pt x="19431" y="960079"/>
                    <a:pt x="0" y="923122"/>
                    <a:pt x="0" y="891213"/>
                  </a:cubicBezTo>
                  <a:lnTo>
                    <a:pt x="0" y="37869"/>
                  </a:lnTo>
                  <a:cubicBezTo>
                    <a:pt x="0" y="6055"/>
                    <a:pt x="19050" y="-8613"/>
                    <a:pt x="43244" y="5198"/>
                  </a:cubicBezTo>
                  <a:lnTo>
                    <a:pt x="761143" y="419631"/>
                  </a:lnTo>
                  <a:cubicBezTo>
                    <a:pt x="785050" y="433442"/>
                    <a:pt x="804386" y="470399"/>
                    <a:pt x="804386" y="502308"/>
                  </a:cubicBezTo>
                  <a:lnTo>
                    <a:pt x="804386" y="1355652"/>
                  </a:lnTo>
                  <a:cubicBezTo>
                    <a:pt x="804386" y="1387085"/>
                    <a:pt x="785050" y="1402134"/>
                    <a:pt x="761143" y="1388323"/>
                  </a:cubicBezTo>
                  <a:close/>
                </a:path>
              </a:pathLst>
            </a:custGeom>
            <a:solidFill>
              <a:srgbClr val="F5F7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9" name="Google Shape;1029;p26"/>
            <p:cNvSpPr/>
            <p:nvPr/>
          </p:nvSpPr>
          <p:spPr>
            <a:xfrm>
              <a:off x="3499610" y="847672"/>
              <a:ext cx="17240" cy="769048"/>
            </a:xfrm>
            <a:custGeom>
              <a:rect b="b" l="l" r="r" t="t"/>
              <a:pathLst>
                <a:path extrusionOk="0" h="769048" w="17240">
                  <a:moveTo>
                    <a:pt x="0" y="759047"/>
                  </a:moveTo>
                  <a:lnTo>
                    <a:pt x="17240" y="769048"/>
                  </a:lnTo>
                  <a:lnTo>
                    <a:pt x="17240" y="10001"/>
                  </a:lnTo>
                  <a:lnTo>
                    <a:pt x="0" y="0"/>
                  </a:lnTo>
                  <a:lnTo>
                    <a:pt x="0" y="75904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0" name="Google Shape;1030;p26"/>
            <p:cNvSpPr/>
            <p:nvPr/>
          </p:nvSpPr>
          <p:spPr>
            <a:xfrm>
              <a:off x="3477988" y="1035502"/>
              <a:ext cx="60483" cy="177021"/>
            </a:xfrm>
            <a:custGeom>
              <a:rect b="b" l="l" r="r" t="t"/>
              <a:pathLst>
                <a:path extrusionOk="0" h="177021" w="60483">
                  <a:moveTo>
                    <a:pt x="30289" y="173358"/>
                  </a:moveTo>
                  <a:lnTo>
                    <a:pt x="30289" y="173358"/>
                  </a:lnTo>
                  <a:cubicBezTo>
                    <a:pt x="11573" y="160004"/>
                    <a:pt x="324" y="138535"/>
                    <a:pt x="0" y="115541"/>
                  </a:cubicBezTo>
                  <a:lnTo>
                    <a:pt x="0" y="26483"/>
                  </a:lnTo>
                  <a:cubicBezTo>
                    <a:pt x="0" y="4194"/>
                    <a:pt x="13525" y="-5998"/>
                    <a:pt x="30289" y="3623"/>
                  </a:cubicBezTo>
                  <a:lnTo>
                    <a:pt x="30289" y="3623"/>
                  </a:lnTo>
                  <a:cubicBezTo>
                    <a:pt x="48949" y="17022"/>
                    <a:pt x="60150" y="38472"/>
                    <a:pt x="60484" y="61439"/>
                  </a:cubicBezTo>
                  <a:lnTo>
                    <a:pt x="60484" y="150498"/>
                  </a:lnTo>
                  <a:cubicBezTo>
                    <a:pt x="60484" y="172787"/>
                    <a:pt x="46958" y="183074"/>
                    <a:pt x="30289" y="17335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1" name="Google Shape;1031;p26"/>
            <p:cNvSpPr/>
            <p:nvPr/>
          </p:nvSpPr>
          <p:spPr>
            <a:xfrm>
              <a:off x="3684776" y="951970"/>
              <a:ext cx="17335" cy="768953"/>
            </a:xfrm>
            <a:custGeom>
              <a:rect b="b" l="l" r="r" t="t"/>
              <a:pathLst>
                <a:path extrusionOk="0" h="768953" w="17335">
                  <a:moveTo>
                    <a:pt x="0" y="758952"/>
                  </a:moveTo>
                  <a:lnTo>
                    <a:pt x="17336" y="768953"/>
                  </a:lnTo>
                  <a:lnTo>
                    <a:pt x="17336" y="10001"/>
                  </a:lnTo>
                  <a:lnTo>
                    <a:pt x="0" y="0"/>
                  </a:lnTo>
                  <a:lnTo>
                    <a:pt x="0" y="758952"/>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2" name="Google Shape;1032;p26"/>
            <p:cNvSpPr/>
            <p:nvPr/>
          </p:nvSpPr>
          <p:spPr>
            <a:xfrm>
              <a:off x="3663154" y="1389355"/>
              <a:ext cx="60579" cy="177060"/>
            </a:xfrm>
            <a:custGeom>
              <a:rect b="b" l="l" r="r" t="t"/>
              <a:pathLst>
                <a:path extrusionOk="0" h="177060" w="60579">
                  <a:moveTo>
                    <a:pt x="30289" y="173453"/>
                  </a:moveTo>
                  <a:lnTo>
                    <a:pt x="30289" y="173453"/>
                  </a:lnTo>
                  <a:cubicBezTo>
                    <a:pt x="11621" y="160014"/>
                    <a:pt x="391" y="138544"/>
                    <a:pt x="0" y="115541"/>
                  </a:cubicBezTo>
                  <a:lnTo>
                    <a:pt x="0" y="26483"/>
                  </a:lnTo>
                  <a:cubicBezTo>
                    <a:pt x="0" y="4194"/>
                    <a:pt x="13621" y="-5998"/>
                    <a:pt x="30289" y="3623"/>
                  </a:cubicBezTo>
                  <a:lnTo>
                    <a:pt x="30289" y="3623"/>
                  </a:lnTo>
                  <a:cubicBezTo>
                    <a:pt x="48987" y="17005"/>
                    <a:pt x="60217" y="38456"/>
                    <a:pt x="60579" y="61439"/>
                  </a:cubicBezTo>
                  <a:lnTo>
                    <a:pt x="60579" y="150498"/>
                  </a:lnTo>
                  <a:cubicBezTo>
                    <a:pt x="60579" y="172787"/>
                    <a:pt x="47053" y="183074"/>
                    <a:pt x="30289" y="1734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3" name="Google Shape;1033;p26"/>
            <p:cNvSpPr/>
            <p:nvPr/>
          </p:nvSpPr>
          <p:spPr>
            <a:xfrm>
              <a:off x="3870037" y="1058841"/>
              <a:ext cx="17335" cy="769048"/>
            </a:xfrm>
            <a:custGeom>
              <a:rect b="b" l="l" r="r" t="t"/>
              <a:pathLst>
                <a:path extrusionOk="0" h="769048" w="17335">
                  <a:moveTo>
                    <a:pt x="0" y="759047"/>
                  </a:moveTo>
                  <a:lnTo>
                    <a:pt x="17335" y="769049"/>
                  </a:lnTo>
                  <a:lnTo>
                    <a:pt x="17335" y="10001"/>
                  </a:lnTo>
                  <a:lnTo>
                    <a:pt x="0" y="0"/>
                  </a:lnTo>
                  <a:lnTo>
                    <a:pt x="0" y="75904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4" name="Google Shape;1034;p26"/>
            <p:cNvSpPr/>
            <p:nvPr/>
          </p:nvSpPr>
          <p:spPr>
            <a:xfrm>
              <a:off x="3848416" y="1146769"/>
              <a:ext cx="60579" cy="177060"/>
            </a:xfrm>
            <a:custGeom>
              <a:rect b="b" l="l" r="r" t="t"/>
              <a:pathLst>
                <a:path extrusionOk="0" h="177060" w="60579">
                  <a:moveTo>
                    <a:pt x="30289" y="173438"/>
                  </a:moveTo>
                  <a:lnTo>
                    <a:pt x="30289" y="173438"/>
                  </a:lnTo>
                  <a:cubicBezTo>
                    <a:pt x="11592" y="160055"/>
                    <a:pt x="362" y="138605"/>
                    <a:pt x="0" y="115621"/>
                  </a:cubicBezTo>
                  <a:lnTo>
                    <a:pt x="0" y="26562"/>
                  </a:lnTo>
                  <a:cubicBezTo>
                    <a:pt x="0" y="4274"/>
                    <a:pt x="13525" y="-6013"/>
                    <a:pt x="30289" y="3607"/>
                  </a:cubicBezTo>
                  <a:lnTo>
                    <a:pt x="30289" y="3607"/>
                  </a:lnTo>
                  <a:cubicBezTo>
                    <a:pt x="48958" y="17047"/>
                    <a:pt x="60188" y="38516"/>
                    <a:pt x="60579" y="61519"/>
                  </a:cubicBezTo>
                  <a:lnTo>
                    <a:pt x="60579" y="150578"/>
                  </a:lnTo>
                  <a:cubicBezTo>
                    <a:pt x="60579" y="172866"/>
                    <a:pt x="46958" y="183058"/>
                    <a:pt x="30289" y="17343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5" name="Google Shape;1035;p26"/>
            <p:cNvSpPr/>
            <p:nvPr/>
          </p:nvSpPr>
          <p:spPr>
            <a:xfrm>
              <a:off x="4055299" y="1165807"/>
              <a:ext cx="17240" cy="768953"/>
            </a:xfrm>
            <a:custGeom>
              <a:rect b="b" l="l" r="r" t="t"/>
              <a:pathLst>
                <a:path extrusionOk="0" h="768953" w="17240">
                  <a:moveTo>
                    <a:pt x="0" y="759047"/>
                  </a:moveTo>
                  <a:lnTo>
                    <a:pt x="17240" y="768953"/>
                  </a:lnTo>
                  <a:lnTo>
                    <a:pt x="17240" y="10001"/>
                  </a:lnTo>
                  <a:lnTo>
                    <a:pt x="0" y="0"/>
                  </a:lnTo>
                  <a:lnTo>
                    <a:pt x="0" y="759047"/>
                  </a:lnTo>
                  <a:close/>
                </a:path>
              </a:pathLst>
            </a:custGeom>
            <a:solidFill>
              <a:srgbClr val="DADC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6" name="Google Shape;1036;p26"/>
            <p:cNvSpPr/>
            <p:nvPr/>
          </p:nvSpPr>
          <p:spPr>
            <a:xfrm>
              <a:off x="4033677" y="1453459"/>
              <a:ext cx="60483" cy="177021"/>
            </a:xfrm>
            <a:custGeom>
              <a:rect b="b" l="l" r="r" t="t"/>
              <a:pathLst>
                <a:path extrusionOk="0" h="177021" w="60483">
                  <a:moveTo>
                    <a:pt x="30290" y="173358"/>
                  </a:moveTo>
                  <a:lnTo>
                    <a:pt x="30290" y="173358"/>
                  </a:lnTo>
                  <a:cubicBezTo>
                    <a:pt x="11573" y="160004"/>
                    <a:pt x="324" y="138535"/>
                    <a:pt x="0" y="115541"/>
                  </a:cubicBezTo>
                  <a:lnTo>
                    <a:pt x="0" y="26483"/>
                  </a:lnTo>
                  <a:cubicBezTo>
                    <a:pt x="0" y="4194"/>
                    <a:pt x="13525" y="-5998"/>
                    <a:pt x="30290" y="3623"/>
                  </a:cubicBezTo>
                  <a:lnTo>
                    <a:pt x="30290" y="3623"/>
                  </a:lnTo>
                  <a:cubicBezTo>
                    <a:pt x="48949" y="17024"/>
                    <a:pt x="60150" y="38475"/>
                    <a:pt x="60484" y="61439"/>
                  </a:cubicBezTo>
                  <a:lnTo>
                    <a:pt x="60484" y="150498"/>
                  </a:lnTo>
                  <a:cubicBezTo>
                    <a:pt x="60484" y="172787"/>
                    <a:pt x="46958" y="183074"/>
                    <a:pt x="30290" y="17335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37" name="Google Shape;1037;p26"/>
            <p:cNvGrpSpPr/>
            <p:nvPr/>
          </p:nvGrpSpPr>
          <p:grpSpPr>
            <a:xfrm>
              <a:off x="3457891" y="2611797"/>
              <a:ext cx="595122" cy="410622"/>
              <a:chOff x="5119116" y="3513772"/>
              <a:chExt cx="595122" cy="410622"/>
            </a:xfrm>
          </p:grpSpPr>
          <p:sp>
            <p:nvSpPr>
              <p:cNvPr id="1038" name="Google Shape;1038;p26"/>
              <p:cNvSpPr/>
              <p:nvPr/>
            </p:nvSpPr>
            <p:spPr>
              <a:xfrm>
                <a:off x="5119116" y="3618642"/>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9" name="Google Shape;1039;p26"/>
              <p:cNvSpPr/>
              <p:nvPr/>
            </p:nvSpPr>
            <p:spPr>
              <a:xfrm>
                <a:off x="5184648" y="3579304"/>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0" name="Google Shape;1040;p26"/>
              <p:cNvSpPr/>
              <p:nvPr/>
            </p:nvSpPr>
            <p:spPr>
              <a:xfrm>
                <a:off x="5184743" y="3664839"/>
                <a:ext cx="52292" cy="69627"/>
              </a:xfrm>
              <a:custGeom>
                <a:rect b="b" l="l" r="r" t="t"/>
                <a:pathLst>
                  <a:path extrusionOk="0" h="69627" w="52292">
                    <a:moveTo>
                      <a:pt x="0" y="69628"/>
                    </a:moveTo>
                    <a:lnTo>
                      <a:pt x="0" y="0"/>
                    </a:lnTo>
                    <a:lnTo>
                      <a:pt x="52292" y="46577"/>
                    </a:lnTo>
                    <a:lnTo>
                      <a:pt x="0" y="69628"/>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1" name="Google Shape;1041;p26"/>
              <p:cNvSpPr/>
              <p:nvPr/>
            </p:nvSpPr>
            <p:spPr>
              <a:xfrm>
                <a:off x="5674423" y="3666648"/>
                <a:ext cx="39814" cy="93916"/>
              </a:xfrm>
              <a:custGeom>
                <a:rect b="b" l="l" r="r" t="t"/>
                <a:pathLst>
                  <a:path extrusionOk="0" h="93916" w="39814">
                    <a:moveTo>
                      <a:pt x="39814" y="0"/>
                    </a:moveTo>
                    <a:lnTo>
                      <a:pt x="39814" y="65532"/>
                    </a:lnTo>
                    <a:lnTo>
                      <a:pt x="13049" y="93916"/>
                    </a:lnTo>
                    <a:lnTo>
                      <a:pt x="0" y="18955"/>
                    </a:lnTo>
                    <a:lnTo>
                      <a:pt x="39814"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2" name="Google Shape;1042;p26"/>
              <p:cNvSpPr/>
              <p:nvPr/>
            </p:nvSpPr>
            <p:spPr>
              <a:xfrm>
                <a:off x="5184648" y="3513772"/>
                <a:ext cx="529590" cy="305752"/>
              </a:xfrm>
              <a:custGeom>
                <a:rect b="b" l="l" r="r" t="t"/>
                <a:pathLst>
                  <a:path extrusionOk="0" h="305752" w="52959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3" name="Google Shape;1043;p26"/>
              <p:cNvSpPr/>
              <p:nvPr/>
            </p:nvSpPr>
            <p:spPr>
              <a:xfrm>
                <a:off x="5260027" y="3555420"/>
                <a:ext cx="379097" cy="218860"/>
              </a:xfrm>
              <a:custGeom>
                <a:rect b="b" l="l" r="r" t="t"/>
                <a:pathLst>
                  <a:path extrusionOk="0" h="218860" w="379097">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6"/>
                    </a:cubicBezTo>
                    <a:cubicBezTo>
                      <a:pt x="129503" y="-10692"/>
                      <a:pt x="249518" y="-10692"/>
                      <a:pt x="323623" y="32076"/>
                    </a:cubicBezTo>
                    <a:cubicBezTo>
                      <a:pt x="363437" y="55031"/>
                      <a:pt x="381821" y="85892"/>
                      <a:pt x="378772" y="11599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4" name="Google Shape;1044;p26"/>
              <p:cNvSpPr/>
              <p:nvPr/>
            </p:nvSpPr>
            <p:spPr>
              <a:xfrm>
                <a:off x="5260371" y="3568469"/>
                <a:ext cx="378428" cy="205811"/>
              </a:xfrm>
              <a:custGeom>
                <a:rect b="b" l="l" r="r" t="t"/>
                <a:pathLst>
                  <a:path extrusionOk="0" h="205811" w="378428">
                    <a:moveTo>
                      <a:pt x="378428" y="102942"/>
                    </a:moveTo>
                    <a:cubicBezTo>
                      <a:pt x="375761" y="128659"/>
                      <a:pt x="357378" y="154091"/>
                      <a:pt x="323279" y="173808"/>
                    </a:cubicBezTo>
                    <a:cubicBezTo>
                      <a:pt x="249174" y="216479"/>
                      <a:pt x="129159" y="216479"/>
                      <a:pt x="55150" y="173808"/>
                    </a:cubicBezTo>
                    <a:cubicBezTo>
                      <a:pt x="20955" y="154091"/>
                      <a:pt x="2667" y="128659"/>
                      <a:pt x="0" y="102942"/>
                    </a:cubicBezTo>
                    <a:cubicBezTo>
                      <a:pt x="2667" y="77224"/>
                      <a:pt x="20955" y="51792"/>
                      <a:pt x="55150" y="32076"/>
                    </a:cubicBezTo>
                    <a:cubicBezTo>
                      <a:pt x="129159" y="-10692"/>
                      <a:pt x="249174" y="-10692"/>
                      <a:pt x="323279" y="32076"/>
                    </a:cubicBezTo>
                    <a:cubicBezTo>
                      <a:pt x="357283" y="51792"/>
                      <a:pt x="375666" y="77224"/>
                      <a:pt x="378428" y="102942"/>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5" name="Google Shape;1045;p26"/>
              <p:cNvSpPr/>
              <p:nvPr/>
            </p:nvSpPr>
            <p:spPr>
              <a:xfrm>
                <a:off x="5357145" y="3618071"/>
                <a:ext cx="176643" cy="110490"/>
              </a:xfrm>
              <a:custGeom>
                <a:rect b="b" l="l" r="r" t="t"/>
                <a:pathLst>
                  <a:path extrusionOk="0" h="110490" w="176643">
                    <a:moveTo>
                      <a:pt x="89535" y="17526"/>
                    </a:moveTo>
                    <a:cubicBezTo>
                      <a:pt x="87202" y="17488"/>
                      <a:pt x="84877" y="17678"/>
                      <a:pt x="82582" y="18097"/>
                    </a:cubicBezTo>
                    <a:cubicBezTo>
                      <a:pt x="79439" y="18097"/>
                      <a:pt x="76010" y="19145"/>
                      <a:pt x="72104" y="20003"/>
                    </a:cubicBezTo>
                    <a:cubicBezTo>
                      <a:pt x="68199" y="20860"/>
                      <a:pt x="64199" y="21812"/>
                      <a:pt x="60008" y="23050"/>
                    </a:cubicBezTo>
                    <a:cubicBezTo>
                      <a:pt x="55959" y="24260"/>
                      <a:pt x="52007" y="25784"/>
                      <a:pt x="48197" y="27622"/>
                    </a:cubicBezTo>
                    <a:lnTo>
                      <a:pt x="78581" y="45148"/>
                    </a:lnTo>
                    <a:lnTo>
                      <a:pt x="84106" y="43244"/>
                    </a:lnTo>
                    <a:cubicBezTo>
                      <a:pt x="91821" y="40672"/>
                      <a:pt x="99155" y="38481"/>
                      <a:pt x="106013" y="36671"/>
                    </a:cubicBezTo>
                    <a:cubicBezTo>
                      <a:pt x="112462" y="34947"/>
                      <a:pt x="119063" y="33861"/>
                      <a:pt x="125730" y="33433"/>
                    </a:cubicBezTo>
                    <a:cubicBezTo>
                      <a:pt x="131788" y="33023"/>
                      <a:pt x="137884" y="33433"/>
                      <a:pt x="143828" y="34671"/>
                    </a:cubicBezTo>
                    <a:cubicBezTo>
                      <a:pt x="149943" y="35938"/>
                      <a:pt x="155801" y="38224"/>
                      <a:pt x="161163" y="41434"/>
                    </a:cubicBezTo>
                    <a:cubicBezTo>
                      <a:pt x="166468" y="44072"/>
                      <a:pt x="171002" y="48044"/>
                      <a:pt x="174308" y="52959"/>
                    </a:cubicBezTo>
                    <a:cubicBezTo>
                      <a:pt x="176498" y="56521"/>
                      <a:pt x="177184" y="60798"/>
                      <a:pt x="176213" y="64865"/>
                    </a:cubicBezTo>
                    <a:cubicBezTo>
                      <a:pt x="174927" y="69342"/>
                      <a:pt x="172460" y="73390"/>
                      <a:pt x="169069" y="76581"/>
                    </a:cubicBezTo>
                    <a:cubicBezTo>
                      <a:pt x="164887" y="80781"/>
                      <a:pt x="160220" y="84458"/>
                      <a:pt x="155162" y="87535"/>
                    </a:cubicBezTo>
                    <a:lnTo>
                      <a:pt x="174212" y="98679"/>
                    </a:lnTo>
                    <a:lnTo>
                      <a:pt x="163735" y="104775"/>
                    </a:lnTo>
                    <a:lnTo>
                      <a:pt x="144113" y="93536"/>
                    </a:lnTo>
                    <a:cubicBezTo>
                      <a:pt x="134969" y="98107"/>
                      <a:pt x="125397" y="101775"/>
                      <a:pt x="115538" y="104489"/>
                    </a:cubicBezTo>
                    <a:cubicBezTo>
                      <a:pt x="105032" y="107432"/>
                      <a:pt x="94298" y="109442"/>
                      <a:pt x="83439" y="110490"/>
                    </a:cubicBezTo>
                    <a:lnTo>
                      <a:pt x="73247" y="92202"/>
                    </a:lnTo>
                    <a:cubicBezTo>
                      <a:pt x="76114" y="92145"/>
                      <a:pt x="78981" y="91926"/>
                      <a:pt x="81820" y="91535"/>
                    </a:cubicBezTo>
                    <a:cubicBezTo>
                      <a:pt x="86116" y="91049"/>
                      <a:pt x="90373" y="90316"/>
                      <a:pt x="94583" y="89345"/>
                    </a:cubicBezTo>
                    <a:cubicBezTo>
                      <a:pt x="99251" y="88392"/>
                      <a:pt x="104108" y="87058"/>
                      <a:pt x="109442" y="85534"/>
                    </a:cubicBezTo>
                    <a:cubicBezTo>
                      <a:pt x="114529" y="84077"/>
                      <a:pt x="119501" y="82239"/>
                      <a:pt x="124301" y="80010"/>
                    </a:cubicBezTo>
                    <a:lnTo>
                      <a:pt x="94012" y="62579"/>
                    </a:lnTo>
                    <a:lnTo>
                      <a:pt x="90107" y="63913"/>
                    </a:lnTo>
                    <a:lnTo>
                      <a:pt x="85916" y="65151"/>
                    </a:lnTo>
                    <a:cubicBezTo>
                      <a:pt x="79038" y="67485"/>
                      <a:pt x="72047" y="69456"/>
                      <a:pt x="64961" y="71056"/>
                    </a:cubicBezTo>
                    <a:cubicBezTo>
                      <a:pt x="59112" y="72409"/>
                      <a:pt x="53150" y="73209"/>
                      <a:pt x="47149" y="73438"/>
                    </a:cubicBezTo>
                    <a:cubicBezTo>
                      <a:pt x="41834" y="73657"/>
                      <a:pt x="36519" y="73171"/>
                      <a:pt x="31337" y="72009"/>
                    </a:cubicBezTo>
                    <a:cubicBezTo>
                      <a:pt x="26213" y="70761"/>
                      <a:pt x="21308" y="68771"/>
                      <a:pt x="16764" y="66104"/>
                    </a:cubicBezTo>
                    <a:cubicBezTo>
                      <a:pt x="11792" y="63465"/>
                      <a:pt x="7468" y="59760"/>
                      <a:pt x="4096" y="55245"/>
                    </a:cubicBezTo>
                    <a:cubicBezTo>
                      <a:pt x="1676" y="51797"/>
                      <a:pt x="476" y="47644"/>
                      <a:pt x="667" y="43434"/>
                    </a:cubicBezTo>
                    <a:cubicBezTo>
                      <a:pt x="1105" y="39091"/>
                      <a:pt x="2829" y="34976"/>
                      <a:pt x="5620" y="31623"/>
                    </a:cubicBezTo>
                    <a:cubicBezTo>
                      <a:pt x="9182" y="27327"/>
                      <a:pt x="13354" y="23565"/>
                      <a:pt x="18002" y="20479"/>
                    </a:cubicBezTo>
                    <a:lnTo>
                      <a:pt x="0" y="10096"/>
                    </a:lnTo>
                    <a:lnTo>
                      <a:pt x="10573" y="4000"/>
                    </a:lnTo>
                    <a:lnTo>
                      <a:pt x="28385" y="14288"/>
                    </a:lnTo>
                    <a:cubicBezTo>
                      <a:pt x="36709" y="10163"/>
                      <a:pt x="45463" y="6963"/>
                      <a:pt x="54483" y="4763"/>
                    </a:cubicBezTo>
                    <a:cubicBezTo>
                      <a:pt x="63103" y="2600"/>
                      <a:pt x="71847" y="1010"/>
                      <a:pt x="80677" y="0"/>
                    </a:cubicBezTo>
                    <a:close/>
                    <a:moveTo>
                      <a:pt x="37814" y="49054"/>
                    </a:moveTo>
                    <a:cubicBezTo>
                      <a:pt x="41796" y="51340"/>
                      <a:pt x="46387" y="52340"/>
                      <a:pt x="50959" y="51911"/>
                    </a:cubicBezTo>
                    <a:cubicBezTo>
                      <a:pt x="57150" y="51197"/>
                      <a:pt x="63256" y="49825"/>
                      <a:pt x="69152" y="47815"/>
                    </a:cubicBezTo>
                    <a:lnTo>
                      <a:pt x="40577" y="31337"/>
                    </a:lnTo>
                    <a:cubicBezTo>
                      <a:pt x="30194" y="38576"/>
                      <a:pt x="29242" y="44482"/>
                      <a:pt x="37814" y="49054"/>
                    </a:cubicBezTo>
                    <a:close/>
                    <a:moveTo>
                      <a:pt x="137732" y="57340"/>
                    </a:moveTo>
                    <a:cubicBezTo>
                      <a:pt x="133398" y="54978"/>
                      <a:pt x="128416" y="54112"/>
                      <a:pt x="123539" y="54864"/>
                    </a:cubicBezTo>
                    <a:cubicBezTo>
                      <a:pt x="116777" y="55683"/>
                      <a:pt x="110109" y="57150"/>
                      <a:pt x="103632" y="59246"/>
                    </a:cubicBezTo>
                    <a:lnTo>
                      <a:pt x="132207" y="75533"/>
                    </a:lnTo>
                    <a:cubicBezTo>
                      <a:pt x="144018" y="68580"/>
                      <a:pt x="145923" y="62484"/>
                      <a:pt x="137732" y="5772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6" name="Google Shape;1046;p26"/>
              <p:cNvSpPr/>
              <p:nvPr/>
            </p:nvSpPr>
            <p:spPr>
              <a:xfrm>
                <a:off x="5430297" y="3699986"/>
                <a:ext cx="11620" cy="15239"/>
              </a:xfrm>
              <a:custGeom>
                <a:rect b="b" l="l" r="r" t="t"/>
                <a:pathLst>
                  <a:path extrusionOk="0" h="15239" w="11620">
                    <a:moveTo>
                      <a:pt x="0" y="10287"/>
                    </a:moveTo>
                    <a:cubicBezTo>
                      <a:pt x="0" y="9525"/>
                      <a:pt x="0" y="0"/>
                      <a:pt x="0" y="0"/>
                    </a:cubicBezTo>
                    <a:lnTo>
                      <a:pt x="11621" y="7525"/>
                    </a:lnTo>
                    <a:lnTo>
                      <a:pt x="6572" y="15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7" name="Google Shape;1047;p26"/>
              <p:cNvSpPr/>
              <p:nvPr/>
            </p:nvSpPr>
            <p:spPr>
              <a:xfrm>
                <a:off x="5506497" y="3706463"/>
                <a:ext cx="25145" cy="11810"/>
              </a:xfrm>
              <a:custGeom>
                <a:rect b="b" l="l" r="r" t="t"/>
                <a:pathLst>
                  <a:path extrusionOk="0" h="11810" w="25145">
                    <a:moveTo>
                      <a:pt x="25146" y="10287"/>
                    </a:moveTo>
                    <a:lnTo>
                      <a:pt x="25146" y="0"/>
                    </a:lnTo>
                    <a:lnTo>
                      <a:pt x="0" y="2000"/>
                    </a:lnTo>
                    <a:lnTo>
                      <a:pt x="14478" y="11811"/>
                    </a:lnTo>
                    <a:lnTo>
                      <a:pt x="25146"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8" name="Google Shape;1048;p26"/>
              <p:cNvSpPr/>
              <p:nvPr/>
            </p:nvSpPr>
            <p:spPr>
              <a:xfrm>
                <a:off x="5514975" y="3668744"/>
                <a:ext cx="18859" cy="10382"/>
              </a:xfrm>
              <a:custGeom>
                <a:rect b="b" l="l" r="r" t="t"/>
                <a:pathLst>
                  <a:path extrusionOk="0" h="10382" w="18859">
                    <a:moveTo>
                      <a:pt x="18859" y="10382"/>
                    </a:moveTo>
                    <a:lnTo>
                      <a:pt x="18859" y="0"/>
                    </a:lnTo>
                    <a:lnTo>
                      <a:pt x="0" y="6763"/>
                    </a:lnTo>
                    <a:lnTo>
                      <a:pt x="18859" y="1038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9" name="Google Shape;1049;p26"/>
              <p:cNvSpPr/>
              <p:nvPr/>
            </p:nvSpPr>
            <p:spPr>
              <a:xfrm>
                <a:off x="5455729" y="3672554"/>
                <a:ext cx="28384" cy="19811"/>
              </a:xfrm>
              <a:custGeom>
                <a:rect b="b" l="l" r="r" t="t"/>
                <a:pathLst>
                  <a:path extrusionOk="0" h="19811" w="28384">
                    <a:moveTo>
                      <a:pt x="0" y="6001"/>
                    </a:moveTo>
                    <a:lnTo>
                      <a:pt x="6287" y="0"/>
                    </a:lnTo>
                    <a:lnTo>
                      <a:pt x="28384" y="15240"/>
                    </a:lnTo>
                    <a:lnTo>
                      <a:pt x="27051" y="19812"/>
                    </a:lnTo>
                    <a:cubicBezTo>
                      <a:pt x="27051" y="19812"/>
                      <a:pt x="10478" y="12859"/>
                      <a:pt x="9906" y="1238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0" name="Google Shape;1050;p26"/>
              <p:cNvSpPr/>
              <p:nvPr/>
            </p:nvSpPr>
            <p:spPr>
              <a:xfrm>
                <a:off x="5397817" y="3639502"/>
                <a:ext cx="35337" cy="23336"/>
              </a:xfrm>
              <a:custGeom>
                <a:rect b="b" l="l" r="r" t="t"/>
                <a:pathLst>
                  <a:path extrusionOk="0" h="23336" w="35337">
                    <a:moveTo>
                      <a:pt x="0" y="6667"/>
                    </a:moveTo>
                    <a:lnTo>
                      <a:pt x="29337" y="23336"/>
                    </a:lnTo>
                    <a:lnTo>
                      <a:pt x="35338" y="18955"/>
                    </a:lnTo>
                    <a:cubicBezTo>
                      <a:pt x="35338" y="18955"/>
                      <a:pt x="31718" y="14764"/>
                      <a:pt x="31433" y="14288"/>
                    </a:cubicBezTo>
                    <a:cubicBezTo>
                      <a:pt x="28651" y="11287"/>
                      <a:pt x="25441" y="8715"/>
                      <a:pt x="21908" y="6667"/>
                    </a:cubicBezTo>
                    <a:cubicBezTo>
                      <a:pt x="19717" y="6667"/>
                      <a:pt x="5810" y="0"/>
                      <a:pt x="5810"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1" name="Google Shape;1051;p26"/>
              <p:cNvSpPr/>
              <p:nvPr/>
            </p:nvSpPr>
            <p:spPr>
              <a:xfrm>
                <a:off x="5430297" y="3620928"/>
                <a:ext cx="16383" cy="14668"/>
              </a:xfrm>
              <a:custGeom>
                <a:rect b="b" l="l" r="r" t="t"/>
                <a:pathLst>
                  <a:path extrusionOk="0" h="14668" w="16383">
                    <a:moveTo>
                      <a:pt x="16383" y="14669"/>
                    </a:moveTo>
                    <a:lnTo>
                      <a:pt x="16383" y="4381"/>
                    </a:lnTo>
                    <a:lnTo>
                      <a:pt x="2858" y="0"/>
                    </a:lnTo>
                    <a:lnTo>
                      <a:pt x="0" y="8096"/>
                    </a:lnTo>
                    <a:lnTo>
                      <a:pt x="762" y="11716"/>
                    </a:lnTo>
                    <a:lnTo>
                      <a:pt x="16383" y="1466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2" name="Google Shape;1052;p26"/>
              <p:cNvSpPr/>
              <p:nvPr/>
            </p:nvSpPr>
            <p:spPr>
              <a:xfrm>
                <a:off x="5357050" y="3617880"/>
                <a:ext cx="15620" cy="11620"/>
              </a:xfrm>
              <a:custGeom>
                <a:rect b="b" l="l" r="r" t="t"/>
                <a:pathLst>
                  <a:path extrusionOk="0" h="11620" w="15620">
                    <a:moveTo>
                      <a:pt x="0" y="10287"/>
                    </a:moveTo>
                    <a:lnTo>
                      <a:pt x="0" y="0"/>
                    </a:lnTo>
                    <a:lnTo>
                      <a:pt x="15621" y="1715"/>
                    </a:lnTo>
                    <a:lnTo>
                      <a:pt x="10573" y="11621"/>
                    </a:lnTo>
                    <a:lnTo>
                      <a:pt x="0"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3" name="Google Shape;1053;p26"/>
              <p:cNvSpPr/>
              <p:nvPr/>
            </p:nvSpPr>
            <p:spPr>
              <a:xfrm>
                <a:off x="5357621" y="3652361"/>
                <a:ext cx="18002" cy="18097"/>
              </a:xfrm>
              <a:custGeom>
                <a:rect b="b" l="l" r="r" t="t"/>
                <a:pathLst>
                  <a:path extrusionOk="0" h="18097" w="18002">
                    <a:moveTo>
                      <a:pt x="0" y="10668"/>
                    </a:moveTo>
                    <a:lnTo>
                      <a:pt x="0" y="0"/>
                    </a:lnTo>
                    <a:lnTo>
                      <a:pt x="18002" y="0"/>
                    </a:lnTo>
                    <a:lnTo>
                      <a:pt x="13621" y="9525"/>
                    </a:lnTo>
                    <a:lnTo>
                      <a:pt x="5810" y="1809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4" name="Google Shape;1054;p26"/>
              <p:cNvSpPr/>
              <p:nvPr/>
            </p:nvSpPr>
            <p:spPr>
              <a:xfrm>
                <a:off x="5357145" y="3607879"/>
                <a:ext cx="176643" cy="110394"/>
              </a:xfrm>
              <a:custGeom>
                <a:rect b="b" l="l" r="r" t="t"/>
                <a:pathLst>
                  <a:path extrusionOk="0" h="110394" w="176643">
                    <a:moveTo>
                      <a:pt x="89535" y="17431"/>
                    </a:moveTo>
                    <a:cubicBezTo>
                      <a:pt x="87202" y="17393"/>
                      <a:pt x="84877" y="17583"/>
                      <a:pt x="82582" y="18002"/>
                    </a:cubicBezTo>
                    <a:cubicBezTo>
                      <a:pt x="79439" y="18479"/>
                      <a:pt x="76010" y="19050"/>
                      <a:pt x="72104" y="19907"/>
                    </a:cubicBezTo>
                    <a:cubicBezTo>
                      <a:pt x="68199" y="20764"/>
                      <a:pt x="64199" y="21717"/>
                      <a:pt x="60008" y="22955"/>
                    </a:cubicBezTo>
                    <a:cubicBezTo>
                      <a:pt x="55959" y="24165"/>
                      <a:pt x="52007" y="25689"/>
                      <a:pt x="48197" y="27527"/>
                    </a:cubicBezTo>
                    <a:lnTo>
                      <a:pt x="78581" y="45053"/>
                    </a:lnTo>
                    <a:lnTo>
                      <a:pt x="84106" y="43148"/>
                    </a:lnTo>
                    <a:cubicBezTo>
                      <a:pt x="91821" y="40577"/>
                      <a:pt x="99155" y="38386"/>
                      <a:pt x="106013" y="36576"/>
                    </a:cubicBezTo>
                    <a:cubicBezTo>
                      <a:pt x="112462" y="34852"/>
                      <a:pt x="119063" y="33766"/>
                      <a:pt x="125730" y="33338"/>
                    </a:cubicBezTo>
                    <a:cubicBezTo>
                      <a:pt x="131788" y="32928"/>
                      <a:pt x="137884" y="33338"/>
                      <a:pt x="143828" y="34576"/>
                    </a:cubicBezTo>
                    <a:cubicBezTo>
                      <a:pt x="149943" y="35843"/>
                      <a:pt x="155801" y="38128"/>
                      <a:pt x="161163" y="41338"/>
                    </a:cubicBezTo>
                    <a:cubicBezTo>
                      <a:pt x="166468" y="43977"/>
                      <a:pt x="171002" y="47949"/>
                      <a:pt x="174308" y="52864"/>
                    </a:cubicBezTo>
                    <a:cubicBezTo>
                      <a:pt x="176498" y="56417"/>
                      <a:pt x="177184" y="60703"/>
                      <a:pt x="176213" y="64770"/>
                    </a:cubicBezTo>
                    <a:cubicBezTo>
                      <a:pt x="174927" y="69247"/>
                      <a:pt x="172460" y="73295"/>
                      <a:pt x="169069" y="76486"/>
                    </a:cubicBezTo>
                    <a:cubicBezTo>
                      <a:pt x="164887" y="80686"/>
                      <a:pt x="160220" y="84363"/>
                      <a:pt x="155162" y="87439"/>
                    </a:cubicBezTo>
                    <a:lnTo>
                      <a:pt x="174212" y="98679"/>
                    </a:lnTo>
                    <a:lnTo>
                      <a:pt x="163735" y="104775"/>
                    </a:lnTo>
                    <a:lnTo>
                      <a:pt x="144113" y="93440"/>
                    </a:lnTo>
                    <a:cubicBezTo>
                      <a:pt x="134969" y="98012"/>
                      <a:pt x="125397" y="101679"/>
                      <a:pt x="115538" y="104394"/>
                    </a:cubicBezTo>
                    <a:cubicBezTo>
                      <a:pt x="105032" y="107337"/>
                      <a:pt x="94298" y="109347"/>
                      <a:pt x="83439" y="110395"/>
                    </a:cubicBezTo>
                    <a:lnTo>
                      <a:pt x="73247" y="92107"/>
                    </a:lnTo>
                    <a:cubicBezTo>
                      <a:pt x="76114" y="92050"/>
                      <a:pt x="78981" y="91830"/>
                      <a:pt x="81820" y="91440"/>
                    </a:cubicBezTo>
                    <a:cubicBezTo>
                      <a:pt x="86116" y="90954"/>
                      <a:pt x="90373" y="90221"/>
                      <a:pt x="94583" y="89249"/>
                    </a:cubicBezTo>
                    <a:cubicBezTo>
                      <a:pt x="99251" y="88297"/>
                      <a:pt x="104108" y="86963"/>
                      <a:pt x="109442" y="85439"/>
                    </a:cubicBezTo>
                    <a:cubicBezTo>
                      <a:pt x="114529" y="83991"/>
                      <a:pt x="119501" y="82144"/>
                      <a:pt x="124301" y="79915"/>
                    </a:cubicBezTo>
                    <a:lnTo>
                      <a:pt x="94012" y="62484"/>
                    </a:lnTo>
                    <a:lnTo>
                      <a:pt x="90107" y="63818"/>
                    </a:lnTo>
                    <a:lnTo>
                      <a:pt x="85916" y="65056"/>
                    </a:lnTo>
                    <a:cubicBezTo>
                      <a:pt x="79038" y="67389"/>
                      <a:pt x="72047" y="69361"/>
                      <a:pt x="64961" y="70961"/>
                    </a:cubicBezTo>
                    <a:cubicBezTo>
                      <a:pt x="59122" y="72362"/>
                      <a:pt x="53150" y="73152"/>
                      <a:pt x="47149" y="73343"/>
                    </a:cubicBezTo>
                    <a:cubicBezTo>
                      <a:pt x="41834" y="73562"/>
                      <a:pt x="36519" y="73076"/>
                      <a:pt x="31337" y="71914"/>
                    </a:cubicBezTo>
                    <a:cubicBezTo>
                      <a:pt x="26213" y="70666"/>
                      <a:pt x="21308" y="68675"/>
                      <a:pt x="16764" y="66008"/>
                    </a:cubicBezTo>
                    <a:cubicBezTo>
                      <a:pt x="11763" y="63408"/>
                      <a:pt x="7430" y="59693"/>
                      <a:pt x="4096" y="55150"/>
                    </a:cubicBezTo>
                    <a:cubicBezTo>
                      <a:pt x="1696" y="51730"/>
                      <a:pt x="495" y="47606"/>
                      <a:pt x="667" y="43434"/>
                    </a:cubicBezTo>
                    <a:cubicBezTo>
                      <a:pt x="1095" y="39062"/>
                      <a:pt x="2819" y="34919"/>
                      <a:pt x="5620" y="31528"/>
                    </a:cubicBezTo>
                    <a:cubicBezTo>
                      <a:pt x="9182" y="27232"/>
                      <a:pt x="13354" y="23469"/>
                      <a:pt x="18002" y="20384"/>
                    </a:cubicBezTo>
                    <a:lnTo>
                      <a:pt x="0" y="10001"/>
                    </a:lnTo>
                    <a:lnTo>
                      <a:pt x="10573" y="3905"/>
                    </a:lnTo>
                    <a:lnTo>
                      <a:pt x="28385" y="14192"/>
                    </a:lnTo>
                    <a:cubicBezTo>
                      <a:pt x="36728" y="10106"/>
                      <a:pt x="45472" y="6915"/>
                      <a:pt x="54483" y="4667"/>
                    </a:cubicBezTo>
                    <a:cubicBezTo>
                      <a:pt x="63094" y="2486"/>
                      <a:pt x="71847" y="924"/>
                      <a:pt x="80677" y="0"/>
                    </a:cubicBezTo>
                    <a:close/>
                    <a:moveTo>
                      <a:pt x="37814" y="49721"/>
                    </a:moveTo>
                    <a:cubicBezTo>
                      <a:pt x="41796" y="52006"/>
                      <a:pt x="46387" y="53007"/>
                      <a:pt x="50959" y="52578"/>
                    </a:cubicBezTo>
                    <a:cubicBezTo>
                      <a:pt x="57150" y="51864"/>
                      <a:pt x="63256" y="50492"/>
                      <a:pt x="69152" y="48482"/>
                    </a:cubicBezTo>
                    <a:lnTo>
                      <a:pt x="40577" y="32004"/>
                    </a:lnTo>
                    <a:cubicBezTo>
                      <a:pt x="30194" y="38481"/>
                      <a:pt x="29242" y="44387"/>
                      <a:pt x="37814" y="49721"/>
                    </a:cubicBezTo>
                    <a:close/>
                    <a:moveTo>
                      <a:pt x="137732" y="58103"/>
                    </a:moveTo>
                    <a:cubicBezTo>
                      <a:pt x="133407" y="55712"/>
                      <a:pt x="128426" y="54807"/>
                      <a:pt x="123539" y="55531"/>
                    </a:cubicBezTo>
                    <a:cubicBezTo>
                      <a:pt x="116786" y="56397"/>
                      <a:pt x="110128" y="57864"/>
                      <a:pt x="103632" y="59912"/>
                    </a:cubicBezTo>
                    <a:lnTo>
                      <a:pt x="132207" y="76295"/>
                    </a:lnTo>
                    <a:cubicBezTo>
                      <a:pt x="144018" y="68771"/>
                      <a:pt x="145923" y="62389"/>
                      <a:pt x="137732" y="5772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55" name="Google Shape;1055;p26"/>
            <p:cNvGrpSpPr/>
            <p:nvPr/>
          </p:nvGrpSpPr>
          <p:grpSpPr>
            <a:xfrm>
              <a:off x="3545044" y="2530263"/>
              <a:ext cx="529590" cy="371284"/>
              <a:chOff x="5206269" y="3432238"/>
              <a:chExt cx="529590" cy="371284"/>
            </a:xfrm>
          </p:grpSpPr>
          <p:sp>
            <p:nvSpPr>
              <p:cNvPr id="1056" name="Google Shape;1056;p26"/>
              <p:cNvSpPr/>
              <p:nvPr/>
            </p:nvSpPr>
            <p:spPr>
              <a:xfrm>
                <a:off x="5206269" y="3497770"/>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7" name="Google Shape;1057;p26"/>
              <p:cNvSpPr/>
              <p:nvPr/>
            </p:nvSpPr>
            <p:spPr>
              <a:xfrm>
                <a:off x="5206365" y="3583305"/>
                <a:ext cx="52292" cy="69627"/>
              </a:xfrm>
              <a:custGeom>
                <a:rect b="b" l="l" r="r" t="t"/>
                <a:pathLst>
                  <a:path extrusionOk="0" h="69627" w="52292">
                    <a:moveTo>
                      <a:pt x="0" y="69628"/>
                    </a:moveTo>
                    <a:lnTo>
                      <a:pt x="0" y="0"/>
                    </a:lnTo>
                    <a:lnTo>
                      <a:pt x="52292" y="46577"/>
                    </a:lnTo>
                    <a:lnTo>
                      <a:pt x="0" y="69628"/>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8" name="Google Shape;1058;p26"/>
              <p:cNvSpPr/>
              <p:nvPr/>
            </p:nvSpPr>
            <p:spPr>
              <a:xfrm>
                <a:off x="5696045" y="3585114"/>
                <a:ext cx="39814" cy="93916"/>
              </a:xfrm>
              <a:custGeom>
                <a:rect b="b" l="l" r="r" t="t"/>
                <a:pathLst>
                  <a:path extrusionOk="0" h="93916" w="39814">
                    <a:moveTo>
                      <a:pt x="39815" y="0"/>
                    </a:moveTo>
                    <a:lnTo>
                      <a:pt x="39815" y="65532"/>
                    </a:lnTo>
                    <a:lnTo>
                      <a:pt x="13049" y="93916"/>
                    </a:lnTo>
                    <a:lnTo>
                      <a:pt x="0" y="18955"/>
                    </a:lnTo>
                    <a:lnTo>
                      <a:pt x="39815"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9" name="Google Shape;1059;p26"/>
              <p:cNvSpPr/>
              <p:nvPr/>
            </p:nvSpPr>
            <p:spPr>
              <a:xfrm>
                <a:off x="5206269" y="3432238"/>
                <a:ext cx="529590" cy="305752"/>
              </a:xfrm>
              <a:custGeom>
                <a:rect b="b" l="l" r="r" t="t"/>
                <a:pathLst>
                  <a:path extrusionOk="0" h="305752" w="52959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0" name="Google Shape;1060;p26"/>
              <p:cNvSpPr/>
              <p:nvPr/>
            </p:nvSpPr>
            <p:spPr>
              <a:xfrm>
                <a:off x="5281554" y="3473886"/>
                <a:ext cx="379116" cy="218860"/>
              </a:xfrm>
              <a:custGeom>
                <a:rect b="b" l="l" r="r" t="t"/>
                <a:pathLst>
                  <a:path extrusionOk="0" h="218860" w="379116">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5"/>
                    </a:cubicBezTo>
                    <a:cubicBezTo>
                      <a:pt x="129503" y="-10692"/>
                      <a:pt x="249518" y="-10692"/>
                      <a:pt x="323623" y="32075"/>
                    </a:cubicBezTo>
                    <a:cubicBezTo>
                      <a:pt x="363533" y="55031"/>
                      <a:pt x="381916" y="85892"/>
                      <a:pt x="378772" y="11599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1" name="Google Shape;1061;p26"/>
              <p:cNvSpPr/>
              <p:nvPr/>
            </p:nvSpPr>
            <p:spPr>
              <a:xfrm>
                <a:off x="5281898" y="3486935"/>
                <a:ext cx="378428" cy="205811"/>
              </a:xfrm>
              <a:custGeom>
                <a:rect b="b" l="l" r="r" t="t"/>
                <a:pathLst>
                  <a:path extrusionOk="0" h="205811" w="378428">
                    <a:moveTo>
                      <a:pt x="378428" y="102942"/>
                    </a:moveTo>
                    <a:cubicBezTo>
                      <a:pt x="375761" y="128659"/>
                      <a:pt x="357378" y="154091"/>
                      <a:pt x="323279" y="173807"/>
                    </a:cubicBezTo>
                    <a:cubicBezTo>
                      <a:pt x="249174" y="216479"/>
                      <a:pt x="129159" y="216479"/>
                      <a:pt x="55150" y="173807"/>
                    </a:cubicBezTo>
                    <a:cubicBezTo>
                      <a:pt x="20955" y="154091"/>
                      <a:pt x="2667" y="128659"/>
                      <a:pt x="0" y="102942"/>
                    </a:cubicBezTo>
                    <a:cubicBezTo>
                      <a:pt x="2667" y="77224"/>
                      <a:pt x="20955" y="51792"/>
                      <a:pt x="55150" y="32075"/>
                    </a:cubicBezTo>
                    <a:cubicBezTo>
                      <a:pt x="129159" y="-10692"/>
                      <a:pt x="249174" y="-10692"/>
                      <a:pt x="323279" y="32075"/>
                    </a:cubicBezTo>
                    <a:cubicBezTo>
                      <a:pt x="357378" y="51792"/>
                      <a:pt x="375952" y="77224"/>
                      <a:pt x="378428" y="102942"/>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2" name="Google Shape;1062;p26"/>
              <p:cNvSpPr/>
              <p:nvPr/>
            </p:nvSpPr>
            <p:spPr>
              <a:xfrm>
                <a:off x="5378767" y="3536823"/>
                <a:ext cx="177060" cy="109918"/>
              </a:xfrm>
              <a:custGeom>
                <a:rect b="b" l="l" r="r" t="t"/>
                <a:pathLst>
                  <a:path extrusionOk="0" h="109918" w="177060">
                    <a:moveTo>
                      <a:pt x="89535" y="17240"/>
                    </a:moveTo>
                    <a:cubicBezTo>
                      <a:pt x="87201" y="17202"/>
                      <a:pt x="84877" y="17393"/>
                      <a:pt x="82582" y="17812"/>
                    </a:cubicBezTo>
                    <a:cubicBezTo>
                      <a:pt x="79438" y="17812"/>
                      <a:pt x="76009" y="18859"/>
                      <a:pt x="72104" y="19717"/>
                    </a:cubicBezTo>
                    <a:cubicBezTo>
                      <a:pt x="68199" y="20574"/>
                      <a:pt x="64199" y="21526"/>
                      <a:pt x="60103" y="22765"/>
                    </a:cubicBezTo>
                    <a:cubicBezTo>
                      <a:pt x="56016" y="23955"/>
                      <a:pt x="52035" y="25489"/>
                      <a:pt x="48196" y="27337"/>
                    </a:cubicBezTo>
                    <a:lnTo>
                      <a:pt x="79058" y="44577"/>
                    </a:lnTo>
                    <a:lnTo>
                      <a:pt x="84487" y="42672"/>
                    </a:lnTo>
                    <a:cubicBezTo>
                      <a:pt x="92202" y="40100"/>
                      <a:pt x="99536" y="37909"/>
                      <a:pt x="106394" y="36100"/>
                    </a:cubicBezTo>
                    <a:cubicBezTo>
                      <a:pt x="112843" y="34376"/>
                      <a:pt x="119444" y="33290"/>
                      <a:pt x="126111" y="32861"/>
                    </a:cubicBezTo>
                    <a:cubicBezTo>
                      <a:pt x="132169" y="32452"/>
                      <a:pt x="138265" y="32861"/>
                      <a:pt x="144209" y="34099"/>
                    </a:cubicBezTo>
                    <a:cubicBezTo>
                      <a:pt x="150324" y="35366"/>
                      <a:pt x="156181" y="37652"/>
                      <a:pt x="161544" y="40862"/>
                    </a:cubicBezTo>
                    <a:cubicBezTo>
                      <a:pt x="166849" y="43501"/>
                      <a:pt x="171383" y="47472"/>
                      <a:pt x="174688" y="52388"/>
                    </a:cubicBezTo>
                    <a:cubicBezTo>
                      <a:pt x="176936" y="55921"/>
                      <a:pt x="177622" y="60236"/>
                      <a:pt x="176594" y="64294"/>
                    </a:cubicBezTo>
                    <a:cubicBezTo>
                      <a:pt x="175308" y="68771"/>
                      <a:pt x="172841" y="72819"/>
                      <a:pt x="169450" y="76009"/>
                    </a:cubicBezTo>
                    <a:cubicBezTo>
                      <a:pt x="165268" y="80210"/>
                      <a:pt x="160601" y="83887"/>
                      <a:pt x="155543" y="86963"/>
                    </a:cubicBezTo>
                    <a:lnTo>
                      <a:pt x="174593" y="98107"/>
                    </a:lnTo>
                    <a:lnTo>
                      <a:pt x="164021" y="104204"/>
                    </a:lnTo>
                    <a:lnTo>
                      <a:pt x="144971" y="92964"/>
                    </a:lnTo>
                    <a:cubicBezTo>
                      <a:pt x="135665" y="97555"/>
                      <a:pt x="125940" y="101222"/>
                      <a:pt x="115919" y="103918"/>
                    </a:cubicBezTo>
                    <a:cubicBezTo>
                      <a:pt x="105413" y="106861"/>
                      <a:pt x="94679" y="108871"/>
                      <a:pt x="83820" y="109918"/>
                    </a:cubicBezTo>
                    <a:lnTo>
                      <a:pt x="73152" y="92202"/>
                    </a:lnTo>
                    <a:cubicBezTo>
                      <a:pt x="76019" y="92145"/>
                      <a:pt x="78886" y="91926"/>
                      <a:pt x="81725" y="91535"/>
                    </a:cubicBezTo>
                    <a:cubicBezTo>
                      <a:pt x="86020" y="91059"/>
                      <a:pt x="90278" y="90326"/>
                      <a:pt x="94488" y="89345"/>
                    </a:cubicBezTo>
                    <a:cubicBezTo>
                      <a:pt x="99155" y="88392"/>
                      <a:pt x="104013" y="87058"/>
                      <a:pt x="109347" y="85534"/>
                    </a:cubicBezTo>
                    <a:cubicBezTo>
                      <a:pt x="114433" y="84077"/>
                      <a:pt x="119405" y="82239"/>
                      <a:pt x="124206" y="80010"/>
                    </a:cubicBezTo>
                    <a:lnTo>
                      <a:pt x="93917" y="62579"/>
                    </a:lnTo>
                    <a:lnTo>
                      <a:pt x="90011" y="63913"/>
                    </a:lnTo>
                    <a:lnTo>
                      <a:pt x="85820" y="65151"/>
                    </a:lnTo>
                    <a:cubicBezTo>
                      <a:pt x="78943" y="67485"/>
                      <a:pt x="71952" y="69456"/>
                      <a:pt x="64865" y="71056"/>
                    </a:cubicBezTo>
                    <a:cubicBezTo>
                      <a:pt x="59026" y="72457"/>
                      <a:pt x="53054" y="73247"/>
                      <a:pt x="47054" y="73438"/>
                    </a:cubicBezTo>
                    <a:cubicBezTo>
                      <a:pt x="41748" y="73657"/>
                      <a:pt x="36424" y="73171"/>
                      <a:pt x="31242" y="72009"/>
                    </a:cubicBezTo>
                    <a:cubicBezTo>
                      <a:pt x="26127" y="70742"/>
                      <a:pt x="21222" y="68761"/>
                      <a:pt x="16669" y="66104"/>
                    </a:cubicBezTo>
                    <a:cubicBezTo>
                      <a:pt x="11697" y="63465"/>
                      <a:pt x="7372" y="59760"/>
                      <a:pt x="4000" y="55245"/>
                    </a:cubicBezTo>
                    <a:cubicBezTo>
                      <a:pt x="1600" y="51825"/>
                      <a:pt x="400" y="47701"/>
                      <a:pt x="571" y="43529"/>
                    </a:cubicBezTo>
                    <a:cubicBezTo>
                      <a:pt x="1038" y="39148"/>
                      <a:pt x="2800" y="35004"/>
                      <a:pt x="5620" y="31623"/>
                    </a:cubicBezTo>
                    <a:cubicBezTo>
                      <a:pt x="9125" y="27299"/>
                      <a:pt x="13268" y="23546"/>
                      <a:pt x="17907" y="20479"/>
                    </a:cubicBezTo>
                    <a:lnTo>
                      <a:pt x="0" y="10096"/>
                    </a:lnTo>
                    <a:lnTo>
                      <a:pt x="10478" y="4000"/>
                    </a:lnTo>
                    <a:lnTo>
                      <a:pt x="28289" y="14288"/>
                    </a:lnTo>
                    <a:cubicBezTo>
                      <a:pt x="36614" y="10163"/>
                      <a:pt x="45368" y="6963"/>
                      <a:pt x="54388" y="4763"/>
                    </a:cubicBezTo>
                    <a:cubicBezTo>
                      <a:pt x="63008" y="2600"/>
                      <a:pt x="71752" y="1010"/>
                      <a:pt x="80582" y="0"/>
                    </a:cubicBezTo>
                    <a:close/>
                    <a:moveTo>
                      <a:pt x="37814" y="49149"/>
                    </a:moveTo>
                    <a:cubicBezTo>
                      <a:pt x="41796" y="51435"/>
                      <a:pt x="46387" y="52435"/>
                      <a:pt x="50959" y="52006"/>
                    </a:cubicBezTo>
                    <a:cubicBezTo>
                      <a:pt x="57150" y="51292"/>
                      <a:pt x="63256" y="49921"/>
                      <a:pt x="69152" y="47911"/>
                    </a:cubicBezTo>
                    <a:lnTo>
                      <a:pt x="40577" y="31432"/>
                    </a:lnTo>
                    <a:cubicBezTo>
                      <a:pt x="30194" y="38290"/>
                      <a:pt x="29242" y="44577"/>
                      <a:pt x="37814" y="49149"/>
                    </a:cubicBezTo>
                    <a:close/>
                    <a:moveTo>
                      <a:pt x="137732" y="57436"/>
                    </a:moveTo>
                    <a:cubicBezTo>
                      <a:pt x="133407" y="55054"/>
                      <a:pt x="128416" y="54188"/>
                      <a:pt x="123539" y="54959"/>
                    </a:cubicBezTo>
                    <a:cubicBezTo>
                      <a:pt x="116777" y="55778"/>
                      <a:pt x="110109" y="57245"/>
                      <a:pt x="103632" y="59341"/>
                    </a:cubicBezTo>
                    <a:lnTo>
                      <a:pt x="132207" y="75629"/>
                    </a:lnTo>
                    <a:cubicBezTo>
                      <a:pt x="144018" y="68294"/>
                      <a:pt x="145733" y="62198"/>
                      <a:pt x="137732" y="57436"/>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3" name="Google Shape;1063;p26"/>
              <p:cNvSpPr/>
              <p:nvPr/>
            </p:nvSpPr>
            <p:spPr>
              <a:xfrm>
                <a:off x="5451919" y="3618738"/>
                <a:ext cx="11620" cy="15239"/>
              </a:xfrm>
              <a:custGeom>
                <a:rect b="b" l="l" r="r" t="t"/>
                <a:pathLst>
                  <a:path extrusionOk="0" h="15239" w="11620">
                    <a:moveTo>
                      <a:pt x="0" y="10287"/>
                    </a:moveTo>
                    <a:cubicBezTo>
                      <a:pt x="0" y="9525"/>
                      <a:pt x="0" y="0"/>
                      <a:pt x="0" y="0"/>
                    </a:cubicBezTo>
                    <a:lnTo>
                      <a:pt x="11621" y="7525"/>
                    </a:lnTo>
                    <a:lnTo>
                      <a:pt x="6572" y="15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4" name="Google Shape;1064;p26"/>
              <p:cNvSpPr/>
              <p:nvPr/>
            </p:nvSpPr>
            <p:spPr>
              <a:xfrm>
                <a:off x="5528119" y="3625024"/>
                <a:ext cx="25241" cy="11715"/>
              </a:xfrm>
              <a:custGeom>
                <a:rect b="b" l="l" r="r" t="t"/>
                <a:pathLst>
                  <a:path extrusionOk="0" h="11715" w="25241">
                    <a:moveTo>
                      <a:pt x="25241" y="10192"/>
                    </a:moveTo>
                    <a:lnTo>
                      <a:pt x="25241" y="0"/>
                    </a:lnTo>
                    <a:lnTo>
                      <a:pt x="0" y="1905"/>
                    </a:lnTo>
                    <a:lnTo>
                      <a:pt x="14478" y="11716"/>
                    </a:lnTo>
                    <a:lnTo>
                      <a:pt x="25241" y="1019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5" name="Google Shape;1065;p26"/>
              <p:cNvSpPr/>
              <p:nvPr/>
            </p:nvSpPr>
            <p:spPr>
              <a:xfrm>
                <a:off x="5536596" y="3587210"/>
                <a:ext cx="18859" cy="10382"/>
              </a:xfrm>
              <a:custGeom>
                <a:rect b="b" l="l" r="r" t="t"/>
                <a:pathLst>
                  <a:path extrusionOk="0" h="10382" w="18859">
                    <a:moveTo>
                      <a:pt x="18859" y="10383"/>
                    </a:moveTo>
                    <a:lnTo>
                      <a:pt x="18859" y="0"/>
                    </a:lnTo>
                    <a:lnTo>
                      <a:pt x="0" y="6763"/>
                    </a:lnTo>
                    <a:lnTo>
                      <a:pt x="18859" y="10383"/>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6" name="Google Shape;1066;p26"/>
              <p:cNvSpPr/>
              <p:nvPr/>
            </p:nvSpPr>
            <p:spPr>
              <a:xfrm>
                <a:off x="5477351" y="3591020"/>
                <a:ext cx="28384" cy="19811"/>
              </a:xfrm>
              <a:custGeom>
                <a:rect b="b" l="l" r="r" t="t"/>
                <a:pathLst>
                  <a:path extrusionOk="0" h="19811" w="28384">
                    <a:moveTo>
                      <a:pt x="0" y="6001"/>
                    </a:moveTo>
                    <a:lnTo>
                      <a:pt x="6287" y="0"/>
                    </a:lnTo>
                    <a:lnTo>
                      <a:pt x="28384" y="15240"/>
                    </a:lnTo>
                    <a:lnTo>
                      <a:pt x="27051" y="19812"/>
                    </a:lnTo>
                    <a:cubicBezTo>
                      <a:pt x="27051" y="19812"/>
                      <a:pt x="10477" y="12859"/>
                      <a:pt x="10001" y="1238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7" name="Google Shape;1067;p26"/>
              <p:cNvSpPr/>
              <p:nvPr/>
            </p:nvSpPr>
            <p:spPr>
              <a:xfrm>
                <a:off x="5419725" y="3558063"/>
                <a:ext cx="35433" cy="23241"/>
              </a:xfrm>
              <a:custGeom>
                <a:rect b="b" l="l" r="r" t="t"/>
                <a:pathLst>
                  <a:path extrusionOk="0" h="23241" w="35433">
                    <a:moveTo>
                      <a:pt x="0" y="6572"/>
                    </a:moveTo>
                    <a:lnTo>
                      <a:pt x="29432" y="23241"/>
                    </a:lnTo>
                    <a:lnTo>
                      <a:pt x="35433" y="18860"/>
                    </a:lnTo>
                    <a:lnTo>
                      <a:pt x="31433" y="14288"/>
                    </a:lnTo>
                    <a:cubicBezTo>
                      <a:pt x="28689" y="11230"/>
                      <a:pt x="25470" y="8620"/>
                      <a:pt x="21908" y="6572"/>
                    </a:cubicBezTo>
                    <a:cubicBezTo>
                      <a:pt x="19717" y="6572"/>
                      <a:pt x="5810" y="0"/>
                      <a:pt x="5810"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8" name="Google Shape;1068;p26"/>
              <p:cNvSpPr/>
              <p:nvPr/>
            </p:nvSpPr>
            <p:spPr>
              <a:xfrm>
                <a:off x="5451919" y="3539394"/>
                <a:ext cx="16383" cy="14668"/>
              </a:xfrm>
              <a:custGeom>
                <a:rect b="b" l="l" r="r" t="t"/>
                <a:pathLst>
                  <a:path extrusionOk="0" h="14668" w="16383">
                    <a:moveTo>
                      <a:pt x="16383" y="14669"/>
                    </a:moveTo>
                    <a:lnTo>
                      <a:pt x="16383" y="4381"/>
                    </a:lnTo>
                    <a:lnTo>
                      <a:pt x="2953" y="0"/>
                    </a:lnTo>
                    <a:lnTo>
                      <a:pt x="0" y="8096"/>
                    </a:lnTo>
                    <a:lnTo>
                      <a:pt x="762" y="11716"/>
                    </a:lnTo>
                    <a:lnTo>
                      <a:pt x="16383" y="14669"/>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9" name="Google Shape;1069;p26"/>
              <p:cNvSpPr/>
              <p:nvPr/>
            </p:nvSpPr>
            <p:spPr>
              <a:xfrm>
                <a:off x="5378672" y="3536346"/>
                <a:ext cx="15716" cy="11715"/>
              </a:xfrm>
              <a:custGeom>
                <a:rect b="b" l="l" r="r" t="t"/>
                <a:pathLst>
                  <a:path extrusionOk="0" h="11715" w="15716">
                    <a:moveTo>
                      <a:pt x="0" y="10287"/>
                    </a:moveTo>
                    <a:lnTo>
                      <a:pt x="0" y="0"/>
                    </a:lnTo>
                    <a:lnTo>
                      <a:pt x="15716" y="1715"/>
                    </a:lnTo>
                    <a:lnTo>
                      <a:pt x="10668" y="11716"/>
                    </a:lnTo>
                    <a:lnTo>
                      <a:pt x="0"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0" name="Google Shape;1070;p26"/>
              <p:cNvSpPr/>
              <p:nvPr/>
            </p:nvSpPr>
            <p:spPr>
              <a:xfrm>
                <a:off x="5379338" y="3570732"/>
                <a:ext cx="17907" cy="18097"/>
              </a:xfrm>
              <a:custGeom>
                <a:rect b="b" l="l" r="r" t="t"/>
                <a:pathLst>
                  <a:path extrusionOk="0" h="18097" w="17907">
                    <a:moveTo>
                      <a:pt x="0" y="10668"/>
                    </a:moveTo>
                    <a:lnTo>
                      <a:pt x="0" y="0"/>
                    </a:lnTo>
                    <a:lnTo>
                      <a:pt x="17907" y="0"/>
                    </a:lnTo>
                    <a:lnTo>
                      <a:pt x="13525" y="9525"/>
                    </a:lnTo>
                    <a:lnTo>
                      <a:pt x="5715" y="1809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1" name="Google Shape;1071;p26"/>
              <p:cNvSpPr/>
              <p:nvPr/>
            </p:nvSpPr>
            <p:spPr>
              <a:xfrm>
                <a:off x="5378958" y="3526345"/>
                <a:ext cx="176864" cy="110394"/>
              </a:xfrm>
              <a:custGeom>
                <a:rect b="b" l="l" r="r" t="t"/>
                <a:pathLst>
                  <a:path extrusionOk="0" h="110394" w="176864">
                    <a:moveTo>
                      <a:pt x="89345" y="17431"/>
                    </a:moveTo>
                    <a:cubicBezTo>
                      <a:pt x="87011" y="17393"/>
                      <a:pt x="84687" y="17583"/>
                      <a:pt x="82391" y="18002"/>
                    </a:cubicBezTo>
                    <a:cubicBezTo>
                      <a:pt x="79248" y="18479"/>
                      <a:pt x="75819" y="19050"/>
                      <a:pt x="71914" y="19907"/>
                    </a:cubicBezTo>
                    <a:cubicBezTo>
                      <a:pt x="68008" y="20764"/>
                      <a:pt x="64008" y="21717"/>
                      <a:pt x="59912" y="22955"/>
                    </a:cubicBezTo>
                    <a:cubicBezTo>
                      <a:pt x="55826" y="24146"/>
                      <a:pt x="51845" y="25679"/>
                      <a:pt x="48006" y="27527"/>
                    </a:cubicBezTo>
                    <a:lnTo>
                      <a:pt x="78867" y="45529"/>
                    </a:lnTo>
                    <a:lnTo>
                      <a:pt x="84296" y="43624"/>
                    </a:lnTo>
                    <a:cubicBezTo>
                      <a:pt x="92012" y="41053"/>
                      <a:pt x="99346" y="38862"/>
                      <a:pt x="106204" y="37052"/>
                    </a:cubicBezTo>
                    <a:cubicBezTo>
                      <a:pt x="112652" y="35328"/>
                      <a:pt x="119253" y="34242"/>
                      <a:pt x="125921" y="33814"/>
                    </a:cubicBezTo>
                    <a:cubicBezTo>
                      <a:pt x="131978" y="33404"/>
                      <a:pt x="138074" y="33814"/>
                      <a:pt x="144018" y="35052"/>
                    </a:cubicBezTo>
                    <a:cubicBezTo>
                      <a:pt x="150133" y="36319"/>
                      <a:pt x="155991" y="38605"/>
                      <a:pt x="161354" y="41815"/>
                    </a:cubicBezTo>
                    <a:cubicBezTo>
                      <a:pt x="166659" y="44453"/>
                      <a:pt x="171193" y="48425"/>
                      <a:pt x="174498" y="53340"/>
                    </a:cubicBezTo>
                    <a:cubicBezTo>
                      <a:pt x="176736" y="56883"/>
                      <a:pt x="177422" y="61179"/>
                      <a:pt x="176403" y="65246"/>
                    </a:cubicBezTo>
                    <a:cubicBezTo>
                      <a:pt x="175117" y="69723"/>
                      <a:pt x="172650" y="73771"/>
                      <a:pt x="169259" y="76962"/>
                    </a:cubicBezTo>
                    <a:cubicBezTo>
                      <a:pt x="164992" y="81039"/>
                      <a:pt x="160220" y="84563"/>
                      <a:pt x="155067" y="87439"/>
                    </a:cubicBezTo>
                    <a:lnTo>
                      <a:pt x="174117" y="98679"/>
                    </a:lnTo>
                    <a:lnTo>
                      <a:pt x="163544" y="104775"/>
                    </a:lnTo>
                    <a:lnTo>
                      <a:pt x="144494" y="93440"/>
                    </a:lnTo>
                    <a:cubicBezTo>
                      <a:pt x="135188" y="98031"/>
                      <a:pt x="125463" y="101698"/>
                      <a:pt x="115443" y="104394"/>
                    </a:cubicBezTo>
                    <a:cubicBezTo>
                      <a:pt x="104937" y="107337"/>
                      <a:pt x="94202" y="109347"/>
                      <a:pt x="83344" y="110395"/>
                    </a:cubicBezTo>
                    <a:lnTo>
                      <a:pt x="73152" y="92107"/>
                    </a:lnTo>
                    <a:cubicBezTo>
                      <a:pt x="76019" y="92050"/>
                      <a:pt x="78886" y="91830"/>
                      <a:pt x="81725" y="91440"/>
                    </a:cubicBezTo>
                    <a:cubicBezTo>
                      <a:pt x="86020" y="90964"/>
                      <a:pt x="90278" y="90230"/>
                      <a:pt x="94488" y="89249"/>
                    </a:cubicBezTo>
                    <a:cubicBezTo>
                      <a:pt x="99155" y="88297"/>
                      <a:pt x="104013" y="86963"/>
                      <a:pt x="109347" y="85439"/>
                    </a:cubicBezTo>
                    <a:cubicBezTo>
                      <a:pt x="114433" y="83991"/>
                      <a:pt x="119405" y="82144"/>
                      <a:pt x="124206" y="79915"/>
                    </a:cubicBezTo>
                    <a:lnTo>
                      <a:pt x="93917" y="62484"/>
                    </a:lnTo>
                    <a:lnTo>
                      <a:pt x="90011" y="63818"/>
                    </a:lnTo>
                    <a:lnTo>
                      <a:pt x="85820" y="65151"/>
                    </a:lnTo>
                    <a:cubicBezTo>
                      <a:pt x="78200" y="67628"/>
                      <a:pt x="71247" y="69532"/>
                      <a:pt x="64865" y="70961"/>
                    </a:cubicBezTo>
                    <a:cubicBezTo>
                      <a:pt x="59017" y="72342"/>
                      <a:pt x="53054" y="73171"/>
                      <a:pt x="47054" y="73438"/>
                    </a:cubicBezTo>
                    <a:cubicBezTo>
                      <a:pt x="41739" y="73581"/>
                      <a:pt x="36433" y="73066"/>
                      <a:pt x="31242" y="71914"/>
                    </a:cubicBezTo>
                    <a:cubicBezTo>
                      <a:pt x="26127" y="70647"/>
                      <a:pt x="21222" y="68666"/>
                      <a:pt x="16669" y="66008"/>
                    </a:cubicBezTo>
                    <a:cubicBezTo>
                      <a:pt x="11649" y="63437"/>
                      <a:pt x="7306" y="59712"/>
                      <a:pt x="4000" y="55150"/>
                    </a:cubicBezTo>
                    <a:cubicBezTo>
                      <a:pt x="1600" y="51730"/>
                      <a:pt x="400" y="47606"/>
                      <a:pt x="571" y="43434"/>
                    </a:cubicBezTo>
                    <a:cubicBezTo>
                      <a:pt x="1038" y="39053"/>
                      <a:pt x="2800" y="34909"/>
                      <a:pt x="5620" y="31528"/>
                    </a:cubicBezTo>
                    <a:cubicBezTo>
                      <a:pt x="9125" y="27203"/>
                      <a:pt x="13268" y="23451"/>
                      <a:pt x="17907" y="20383"/>
                    </a:cubicBezTo>
                    <a:lnTo>
                      <a:pt x="0" y="10001"/>
                    </a:lnTo>
                    <a:lnTo>
                      <a:pt x="10478" y="3905"/>
                    </a:lnTo>
                    <a:lnTo>
                      <a:pt x="28289" y="14192"/>
                    </a:lnTo>
                    <a:cubicBezTo>
                      <a:pt x="36633" y="10106"/>
                      <a:pt x="45377" y="6915"/>
                      <a:pt x="54388" y="4667"/>
                    </a:cubicBezTo>
                    <a:cubicBezTo>
                      <a:pt x="62998" y="2486"/>
                      <a:pt x="71752" y="924"/>
                      <a:pt x="80581" y="0"/>
                    </a:cubicBezTo>
                    <a:close/>
                    <a:moveTo>
                      <a:pt x="37624" y="49339"/>
                    </a:moveTo>
                    <a:cubicBezTo>
                      <a:pt x="41605" y="51626"/>
                      <a:pt x="46196" y="52626"/>
                      <a:pt x="50768" y="52197"/>
                    </a:cubicBezTo>
                    <a:cubicBezTo>
                      <a:pt x="56969" y="51530"/>
                      <a:pt x="63074" y="50159"/>
                      <a:pt x="68961" y="48101"/>
                    </a:cubicBezTo>
                    <a:lnTo>
                      <a:pt x="40386" y="31718"/>
                    </a:lnTo>
                    <a:cubicBezTo>
                      <a:pt x="30004" y="38481"/>
                      <a:pt x="29051" y="44387"/>
                      <a:pt x="37624" y="49339"/>
                    </a:cubicBezTo>
                    <a:close/>
                    <a:moveTo>
                      <a:pt x="137541" y="57721"/>
                    </a:moveTo>
                    <a:cubicBezTo>
                      <a:pt x="133226" y="55312"/>
                      <a:pt x="128235" y="54407"/>
                      <a:pt x="123349" y="55150"/>
                    </a:cubicBezTo>
                    <a:cubicBezTo>
                      <a:pt x="116596" y="56017"/>
                      <a:pt x="109937" y="57483"/>
                      <a:pt x="103442" y="59531"/>
                    </a:cubicBezTo>
                    <a:lnTo>
                      <a:pt x="132017" y="75914"/>
                    </a:lnTo>
                    <a:cubicBezTo>
                      <a:pt x="143828" y="68485"/>
                      <a:pt x="145542" y="62389"/>
                      <a:pt x="137541" y="57721"/>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72" name="Google Shape;1072;p26"/>
            <p:cNvGrpSpPr/>
            <p:nvPr/>
          </p:nvGrpSpPr>
          <p:grpSpPr>
            <a:xfrm>
              <a:off x="3528852" y="2451777"/>
              <a:ext cx="529590" cy="371284"/>
              <a:chOff x="5190077" y="3353752"/>
              <a:chExt cx="529590" cy="371284"/>
            </a:xfrm>
          </p:grpSpPr>
          <p:sp>
            <p:nvSpPr>
              <p:cNvPr id="1073" name="Google Shape;1073;p26"/>
              <p:cNvSpPr/>
              <p:nvPr/>
            </p:nvSpPr>
            <p:spPr>
              <a:xfrm>
                <a:off x="5190077" y="3419284"/>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4" name="Google Shape;1074;p26"/>
              <p:cNvSpPr/>
              <p:nvPr/>
            </p:nvSpPr>
            <p:spPr>
              <a:xfrm>
                <a:off x="5190077" y="3504818"/>
                <a:ext cx="52387" cy="69627"/>
              </a:xfrm>
              <a:custGeom>
                <a:rect b="b" l="l" r="r" t="t"/>
                <a:pathLst>
                  <a:path extrusionOk="0" h="69627" w="52387">
                    <a:moveTo>
                      <a:pt x="0" y="69628"/>
                    </a:moveTo>
                    <a:lnTo>
                      <a:pt x="0" y="0"/>
                    </a:lnTo>
                    <a:lnTo>
                      <a:pt x="52388" y="46577"/>
                    </a:lnTo>
                    <a:lnTo>
                      <a:pt x="0" y="69628"/>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5" name="Google Shape;1075;p26"/>
              <p:cNvSpPr/>
              <p:nvPr/>
            </p:nvSpPr>
            <p:spPr>
              <a:xfrm>
                <a:off x="5679757" y="3506628"/>
                <a:ext cx="39909" cy="93916"/>
              </a:xfrm>
              <a:custGeom>
                <a:rect b="b" l="l" r="r" t="t"/>
                <a:pathLst>
                  <a:path extrusionOk="0" h="93916" w="39909">
                    <a:moveTo>
                      <a:pt x="39910" y="0"/>
                    </a:moveTo>
                    <a:lnTo>
                      <a:pt x="39910" y="65532"/>
                    </a:lnTo>
                    <a:lnTo>
                      <a:pt x="13144" y="93917"/>
                    </a:lnTo>
                    <a:lnTo>
                      <a:pt x="0" y="18955"/>
                    </a:lnTo>
                    <a:lnTo>
                      <a:pt x="39910" y="0"/>
                    </a:lnTo>
                    <a:close/>
                  </a:path>
                </a:pathLst>
              </a:custGeom>
              <a:solidFill>
                <a:srgbClr val="DD99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6" name="Google Shape;1076;p26"/>
              <p:cNvSpPr/>
              <p:nvPr/>
            </p:nvSpPr>
            <p:spPr>
              <a:xfrm>
                <a:off x="5190077" y="3353752"/>
                <a:ext cx="529590" cy="305752"/>
              </a:xfrm>
              <a:custGeom>
                <a:rect b="b" l="l" r="r" t="t"/>
                <a:pathLst>
                  <a:path extrusionOk="0" h="305752" w="52959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7" name="Google Shape;1077;p26"/>
              <p:cNvSpPr/>
              <p:nvPr/>
            </p:nvSpPr>
            <p:spPr>
              <a:xfrm>
                <a:off x="5265341" y="3395400"/>
                <a:ext cx="379048" cy="218860"/>
              </a:xfrm>
              <a:custGeom>
                <a:rect b="b" l="l" r="r" t="t"/>
                <a:pathLst>
                  <a:path extrusionOk="0" h="218860" w="379048">
                    <a:moveTo>
                      <a:pt x="378697" y="115991"/>
                    </a:moveTo>
                    <a:cubicBezTo>
                      <a:pt x="376030" y="141708"/>
                      <a:pt x="357742" y="167140"/>
                      <a:pt x="323547" y="186857"/>
                    </a:cubicBezTo>
                    <a:cubicBezTo>
                      <a:pt x="249538" y="229529"/>
                      <a:pt x="129523" y="229529"/>
                      <a:pt x="55418" y="186857"/>
                    </a:cubicBezTo>
                    <a:cubicBezTo>
                      <a:pt x="21319" y="167140"/>
                      <a:pt x="2936" y="141708"/>
                      <a:pt x="364" y="115991"/>
                    </a:cubicBezTo>
                    <a:cubicBezTo>
                      <a:pt x="-2875" y="85892"/>
                      <a:pt x="15509" y="55031"/>
                      <a:pt x="55418" y="32075"/>
                    </a:cubicBezTo>
                    <a:cubicBezTo>
                      <a:pt x="129523" y="-10692"/>
                      <a:pt x="249538" y="-10692"/>
                      <a:pt x="323547" y="32075"/>
                    </a:cubicBezTo>
                    <a:cubicBezTo>
                      <a:pt x="363933" y="55031"/>
                      <a:pt x="381840" y="85892"/>
                      <a:pt x="378697" y="11599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8" name="Google Shape;1078;p26"/>
              <p:cNvSpPr/>
              <p:nvPr/>
            </p:nvSpPr>
            <p:spPr>
              <a:xfrm>
                <a:off x="5265705" y="3408449"/>
                <a:ext cx="378333" cy="205811"/>
              </a:xfrm>
              <a:custGeom>
                <a:rect b="b" l="l" r="r" t="t"/>
                <a:pathLst>
                  <a:path extrusionOk="0" h="205811" w="378333">
                    <a:moveTo>
                      <a:pt x="378333" y="102941"/>
                    </a:moveTo>
                    <a:cubicBezTo>
                      <a:pt x="375666" y="128659"/>
                      <a:pt x="357378" y="154091"/>
                      <a:pt x="323183" y="173807"/>
                    </a:cubicBezTo>
                    <a:cubicBezTo>
                      <a:pt x="249174" y="216479"/>
                      <a:pt x="129159" y="216479"/>
                      <a:pt x="55054" y="173807"/>
                    </a:cubicBezTo>
                    <a:cubicBezTo>
                      <a:pt x="20955" y="154091"/>
                      <a:pt x="2572" y="128659"/>
                      <a:pt x="0" y="102941"/>
                    </a:cubicBezTo>
                    <a:cubicBezTo>
                      <a:pt x="2572" y="77224"/>
                      <a:pt x="20955" y="51792"/>
                      <a:pt x="55054" y="32075"/>
                    </a:cubicBezTo>
                    <a:cubicBezTo>
                      <a:pt x="129159" y="-10692"/>
                      <a:pt x="249174" y="-10692"/>
                      <a:pt x="323183" y="32075"/>
                    </a:cubicBezTo>
                    <a:cubicBezTo>
                      <a:pt x="357378" y="51792"/>
                      <a:pt x="375666" y="77700"/>
                      <a:pt x="378333" y="102941"/>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9" name="Google Shape;1079;p26"/>
              <p:cNvSpPr/>
              <p:nvPr/>
            </p:nvSpPr>
            <p:spPr>
              <a:xfrm>
                <a:off x="5362575" y="3458051"/>
                <a:ext cx="176618" cy="110489"/>
              </a:xfrm>
              <a:custGeom>
                <a:rect b="b" l="l" r="r" t="t"/>
                <a:pathLst>
                  <a:path extrusionOk="0" h="110489" w="176618">
                    <a:moveTo>
                      <a:pt x="89535" y="17526"/>
                    </a:moveTo>
                    <a:cubicBezTo>
                      <a:pt x="87201" y="17488"/>
                      <a:pt x="84877" y="17678"/>
                      <a:pt x="82582" y="18097"/>
                    </a:cubicBezTo>
                    <a:cubicBezTo>
                      <a:pt x="79438" y="18097"/>
                      <a:pt x="75914" y="19145"/>
                      <a:pt x="72104" y="20002"/>
                    </a:cubicBezTo>
                    <a:cubicBezTo>
                      <a:pt x="68294" y="20860"/>
                      <a:pt x="64199" y="21812"/>
                      <a:pt x="60008" y="23050"/>
                    </a:cubicBezTo>
                    <a:cubicBezTo>
                      <a:pt x="55921" y="24260"/>
                      <a:pt x="51940" y="25784"/>
                      <a:pt x="48101" y="27622"/>
                    </a:cubicBezTo>
                    <a:lnTo>
                      <a:pt x="78581" y="45149"/>
                    </a:lnTo>
                    <a:lnTo>
                      <a:pt x="84011" y="43243"/>
                    </a:lnTo>
                    <a:cubicBezTo>
                      <a:pt x="91821" y="40672"/>
                      <a:pt x="99060" y="38481"/>
                      <a:pt x="105918" y="36671"/>
                    </a:cubicBezTo>
                    <a:cubicBezTo>
                      <a:pt x="112366" y="34947"/>
                      <a:pt x="118967" y="33861"/>
                      <a:pt x="125635" y="33433"/>
                    </a:cubicBezTo>
                    <a:cubicBezTo>
                      <a:pt x="131731" y="33023"/>
                      <a:pt x="137846" y="33442"/>
                      <a:pt x="143828" y="34671"/>
                    </a:cubicBezTo>
                    <a:cubicBezTo>
                      <a:pt x="149933" y="35966"/>
                      <a:pt x="155791" y="38243"/>
                      <a:pt x="161163" y="41434"/>
                    </a:cubicBezTo>
                    <a:cubicBezTo>
                      <a:pt x="166421" y="44101"/>
                      <a:pt x="170917" y="48063"/>
                      <a:pt x="174212" y="52959"/>
                    </a:cubicBezTo>
                    <a:cubicBezTo>
                      <a:pt x="176441" y="56502"/>
                      <a:pt x="177155" y="60789"/>
                      <a:pt x="176213" y="64865"/>
                    </a:cubicBezTo>
                    <a:cubicBezTo>
                      <a:pt x="174850" y="69304"/>
                      <a:pt x="172393" y="73333"/>
                      <a:pt x="169069" y="76581"/>
                    </a:cubicBezTo>
                    <a:cubicBezTo>
                      <a:pt x="164868" y="80753"/>
                      <a:pt x="160201" y="84430"/>
                      <a:pt x="155162" y="87535"/>
                    </a:cubicBezTo>
                    <a:lnTo>
                      <a:pt x="174212" y="98679"/>
                    </a:lnTo>
                    <a:lnTo>
                      <a:pt x="163639" y="104775"/>
                    </a:lnTo>
                    <a:lnTo>
                      <a:pt x="144113" y="93535"/>
                    </a:lnTo>
                    <a:cubicBezTo>
                      <a:pt x="134969" y="98117"/>
                      <a:pt x="125397" y="101784"/>
                      <a:pt x="115538" y="104489"/>
                    </a:cubicBezTo>
                    <a:cubicBezTo>
                      <a:pt x="105070" y="107423"/>
                      <a:pt x="94355" y="109433"/>
                      <a:pt x="83534" y="110490"/>
                    </a:cubicBezTo>
                    <a:lnTo>
                      <a:pt x="73342" y="92202"/>
                    </a:lnTo>
                    <a:cubicBezTo>
                      <a:pt x="76181" y="92145"/>
                      <a:pt x="79010" y="91926"/>
                      <a:pt x="81820" y="91535"/>
                    </a:cubicBezTo>
                    <a:cubicBezTo>
                      <a:pt x="86116" y="91059"/>
                      <a:pt x="90373" y="90325"/>
                      <a:pt x="94583" y="89344"/>
                    </a:cubicBezTo>
                    <a:cubicBezTo>
                      <a:pt x="99346" y="88392"/>
                      <a:pt x="104108" y="87058"/>
                      <a:pt x="109442" y="85534"/>
                    </a:cubicBezTo>
                    <a:cubicBezTo>
                      <a:pt x="114557" y="84068"/>
                      <a:pt x="119558" y="82220"/>
                      <a:pt x="124396" y="80010"/>
                    </a:cubicBezTo>
                    <a:lnTo>
                      <a:pt x="94107" y="62579"/>
                    </a:lnTo>
                    <a:lnTo>
                      <a:pt x="90107" y="63913"/>
                    </a:lnTo>
                    <a:lnTo>
                      <a:pt x="86011" y="65151"/>
                    </a:lnTo>
                    <a:cubicBezTo>
                      <a:pt x="79134" y="67475"/>
                      <a:pt x="72133" y="69447"/>
                      <a:pt x="65056" y="71057"/>
                    </a:cubicBezTo>
                    <a:cubicBezTo>
                      <a:pt x="59179" y="72409"/>
                      <a:pt x="53178" y="73209"/>
                      <a:pt x="47149" y="73438"/>
                    </a:cubicBezTo>
                    <a:cubicBezTo>
                      <a:pt x="41872" y="73647"/>
                      <a:pt x="36586" y="73171"/>
                      <a:pt x="31433" y="72009"/>
                    </a:cubicBezTo>
                    <a:cubicBezTo>
                      <a:pt x="26308" y="70780"/>
                      <a:pt x="21393" y="68790"/>
                      <a:pt x="16859" y="66103"/>
                    </a:cubicBezTo>
                    <a:cubicBezTo>
                      <a:pt x="11887" y="63465"/>
                      <a:pt x="7563" y="59760"/>
                      <a:pt x="4191" y="55245"/>
                    </a:cubicBezTo>
                    <a:cubicBezTo>
                      <a:pt x="1695" y="51864"/>
                      <a:pt x="448" y="47730"/>
                      <a:pt x="667" y="43529"/>
                    </a:cubicBezTo>
                    <a:cubicBezTo>
                      <a:pt x="1162" y="39157"/>
                      <a:pt x="2915" y="35023"/>
                      <a:pt x="5715" y="31623"/>
                    </a:cubicBezTo>
                    <a:cubicBezTo>
                      <a:pt x="9220" y="27299"/>
                      <a:pt x="13364" y="23546"/>
                      <a:pt x="18002" y="20479"/>
                    </a:cubicBezTo>
                    <a:lnTo>
                      <a:pt x="0" y="10096"/>
                    </a:lnTo>
                    <a:lnTo>
                      <a:pt x="10573" y="4000"/>
                    </a:lnTo>
                    <a:lnTo>
                      <a:pt x="28384" y="14288"/>
                    </a:lnTo>
                    <a:cubicBezTo>
                      <a:pt x="36700" y="10144"/>
                      <a:pt x="45453" y="6944"/>
                      <a:pt x="54483" y="4763"/>
                    </a:cubicBezTo>
                    <a:cubicBezTo>
                      <a:pt x="63065" y="2600"/>
                      <a:pt x="71790" y="1010"/>
                      <a:pt x="80582" y="0"/>
                    </a:cubicBezTo>
                    <a:close/>
                    <a:moveTo>
                      <a:pt x="38100" y="49435"/>
                    </a:moveTo>
                    <a:cubicBezTo>
                      <a:pt x="42110" y="51730"/>
                      <a:pt x="46739" y="52721"/>
                      <a:pt x="51340" y="52292"/>
                    </a:cubicBezTo>
                    <a:cubicBezTo>
                      <a:pt x="57502" y="51578"/>
                      <a:pt x="63570" y="50206"/>
                      <a:pt x="69437" y="48196"/>
                    </a:cubicBezTo>
                    <a:lnTo>
                      <a:pt x="40862" y="31718"/>
                    </a:lnTo>
                    <a:cubicBezTo>
                      <a:pt x="30194" y="38576"/>
                      <a:pt x="29270" y="44482"/>
                      <a:pt x="38100" y="49435"/>
                    </a:cubicBezTo>
                    <a:close/>
                    <a:moveTo>
                      <a:pt x="138113" y="57721"/>
                    </a:moveTo>
                    <a:cubicBezTo>
                      <a:pt x="133750" y="55350"/>
                      <a:pt x="128730" y="54483"/>
                      <a:pt x="123825" y="55245"/>
                    </a:cubicBezTo>
                    <a:cubicBezTo>
                      <a:pt x="117062" y="56074"/>
                      <a:pt x="110404" y="57541"/>
                      <a:pt x="103918" y="59626"/>
                    </a:cubicBezTo>
                    <a:lnTo>
                      <a:pt x="132493" y="75914"/>
                    </a:lnTo>
                    <a:cubicBezTo>
                      <a:pt x="144018" y="68580"/>
                      <a:pt x="145923" y="62484"/>
                      <a:pt x="137732" y="57721"/>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0" name="Google Shape;1080;p26"/>
              <p:cNvSpPr/>
              <p:nvPr/>
            </p:nvSpPr>
            <p:spPr>
              <a:xfrm>
                <a:off x="5435726" y="3539966"/>
                <a:ext cx="11620" cy="15240"/>
              </a:xfrm>
              <a:custGeom>
                <a:rect b="b" l="l" r="r" t="t"/>
                <a:pathLst>
                  <a:path extrusionOk="0" h="15240" w="11620">
                    <a:moveTo>
                      <a:pt x="0" y="10287"/>
                    </a:moveTo>
                    <a:cubicBezTo>
                      <a:pt x="0" y="9525"/>
                      <a:pt x="0" y="0"/>
                      <a:pt x="0" y="0"/>
                    </a:cubicBezTo>
                    <a:lnTo>
                      <a:pt x="11621" y="7525"/>
                    </a:lnTo>
                    <a:lnTo>
                      <a:pt x="6572" y="15240"/>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1" name="Google Shape;1081;p26"/>
              <p:cNvSpPr/>
              <p:nvPr/>
            </p:nvSpPr>
            <p:spPr>
              <a:xfrm>
                <a:off x="5511926" y="3546443"/>
                <a:ext cx="25146" cy="11811"/>
              </a:xfrm>
              <a:custGeom>
                <a:rect b="b" l="l" r="r" t="t"/>
                <a:pathLst>
                  <a:path extrusionOk="0" h="11811" w="25146">
                    <a:moveTo>
                      <a:pt x="25146" y="10287"/>
                    </a:moveTo>
                    <a:lnTo>
                      <a:pt x="25146" y="0"/>
                    </a:lnTo>
                    <a:lnTo>
                      <a:pt x="0" y="2000"/>
                    </a:lnTo>
                    <a:lnTo>
                      <a:pt x="14383" y="11811"/>
                    </a:lnTo>
                    <a:lnTo>
                      <a:pt x="25146"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2" name="Google Shape;1082;p26"/>
              <p:cNvSpPr/>
              <p:nvPr/>
            </p:nvSpPr>
            <p:spPr>
              <a:xfrm>
                <a:off x="5520308" y="3508724"/>
                <a:ext cx="18859" cy="10382"/>
              </a:xfrm>
              <a:custGeom>
                <a:rect b="b" l="l" r="r" t="t"/>
                <a:pathLst>
                  <a:path extrusionOk="0" h="10382" w="18859">
                    <a:moveTo>
                      <a:pt x="18859" y="10382"/>
                    </a:moveTo>
                    <a:lnTo>
                      <a:pt x="18859" y="0"/>
                    </a:lnTo>
                    <a:lnTo>
                      <a:pt x="0" y="6763"/>
                    </a:lnTo>
                    <a:lnTo>
                      <a:pt x="18859" y="10382"/>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3" name="Google Shape;1083;p26"/>
              <p:cNvSpPr/>
              <p:nvPr/>
            </p:nvSpPr>
            <p:spPr>
              <a:xfrm>
                <a:off x="5461063" y="3512534"/>
                <a:ext cx="28479" cy="19812"/>
              </a:xfrm>
              <a:custGeom>
                <a:rect b="b" l="l" r="r" t="t"/>
                <a:pathLst>
                  <a:path extrusionOk="0" h="19812" w="28479">
                    <a:moveTo>
                      <a:pt x="0" y="6001"/>
                    </a:moveTo>
                    <a:lnTo>
                      <a:pt x="6287" y="0"/>
                    </a:lnTo>
                    <a:lnTo>
                      <a:pt x="28480" y="15240"/>
                    </a:lnTo>
                    <a:lnTo>
                      <a:pt x="27051" y="19812"/>
                    </a:lnTo>
                    <a:cubicBezTo>
                      <a:pt x="27051" y="19812"/>
                      <a:pt x="10573" y="12859"/>
                      <a:pt x="10001" y="123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4" name="Google Shape;1084;p26"/>
              <p:cNvSpPr/>
              <p:nvPr/>
            </p:nvSpPr>
            <p:spPr>
              <a:xfrm>
                <a:off x="5403246" y="3479482"/>
                <a:ext cx="35337" cy="23336"/>
              </a:xfrm>
              <a:custGeom>
                <a:rect b="b" l="l" r="r" t="t"/>
                <a:pathLst>
                  <a:path extrusionOk="0" h="23336" w="35337">
                    <a:moveTo>
                      <a:pt x="0" y="6667"/>
                    </a:moveTo>
                    <a:lnTo>
                      <a:pt x="29337" y="23336"/>
                    </a:lnTo>
                    <a:lnTo>
                      <a:pt x="35338" y="18955"/>
                    </a:lnTo>
                    <a:lnTo>
                      <a:pt x="31337" y="14383"/>
                    </a:lnTo>
                    <a:cubicBezTo>
                      <a:pt x="28613" y="11297"/>
                      <a:pt x="25394" y="8687"/>
                      <a:pt x="21812" y="6667"/>
                    </a:cubicBezTo>
                    <a:cubicBezTo>
                      <a:pt x="19717" y="6667"/>
                      <a:pt x="5715" y="0"/>
                      <a:pt x="5715" y="0"/>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5" name="Google Shape;1085;p26"/>
              <p:cNvSpPr/>
              <p:nvPr/>
            </p:nvSpPr>
            <p:spPr>
              <a:xfrm>
                <a:off x="5435726" y="3460908"/>
                <a:ext cx="16383" cy="14668"/>
              </a:xfrm>
              <a:custGeom>
                <a:rect b="b" l="l" r="r" t="t"/>
                <a:pathLst>
                  <a:path extrusionOk="0" h="14668" w="16383">
                    <a:moveTo>
                      <a:pt x="16383" y="14668"/>
                    </a:moveTo>
                    <a:lnTo>
                      <a:pt x="16383" y="4381"/>
                    </a:lnTo>
                    <a:lnTo>
                      <a:pt x="2858" y="0"/>
                    </a:lnTo>
                    <a:lnTo>
                      <a:pt x="0" y="8096"/>
                    </a:lnTo>
                    <a:lnTo>
                      <a:pt x="667" y="11716"/>
                    </a:lnTo>
                    <a:lnTo>
                      <a:pt x="16383" y="14668"/>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6" name="Google Shape;1086;p26"/>
              <p:cNvSpPr/>
              <p:nvPr/>
            </p:nvSpPr>
            <p:spPr>
              <a:xfrm>
                <a:off x="5362479" y="3457860"/>
                <a:ext cx="15620" cy="11620"/>
              </a:xfrm>
              <a:custGeom>
                <a:rect b="b" l="l" r="r" t="t"/>
                <a:pathLst>
                  <a:path extrusionOk="0" h="11620" w="15620">
                    <a:moveTo>
                      <a:pt x="0" y="10287"/>
                    </a:moveTo>
                    <a:lnTo>
                      <a:pt x="0" y="0"/>
                    </a:lnTo>
                    <a:lnTo>
                      <a:pt x="15621" y="1715"/>
                    </a:lnTo>
                    <a:lnTo>
                      <a:pt x="10573" y="11621"/>
                    </a:lnTo>
                    <a:lnTo>
                      <a:pt x="0" y="1028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7" name="Google Shape;1087;p26"/>
              <p:cNvSpPr/>
              <p:nvPr/>
            </p:nvSpPr>
            <p:spPr>
              <a:xfrm>
                <a:off x="5363051" y="3492341"/>
                <a:ext cx="17906" cy="18097"/>
              </a:xfrm>
              <a:custGeom>
                <a:rect b="b" l="l" r="r" t="t"/>
                <a:pathLst>
                  <a:path extrusionOk="0" h="18097" w="17906">
                    <a:moveTo>
                      <a:pt x="0" y="10668"/>
                    </a:moveTo>
                    <a:lnTo>
                      <a:pt x="0" y="0"/>
                    </a:lnTo>
                    <a:lnTo>
                      <a:pt x="17907" y="0"/>
                    </a:lnTo>
                    <a:lnTo>
                      <a:pt x="13525" y="9525"/>
                    </a:lnTo>
                    <a:lnTo>
                      <a:pt x="5810" y="18097"/>
                    </a:ln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8" name="Google Shape;1088;p26"/>
              <p:cNvSpPr/>
              <p:nvPr/>
            </p:nvSpPr>
            <p:spPr>
              <a:xfrm>
                <a:off x="5362575" y="3447573"/>
                <a:ext cx="176612" cy="110680"/>
              </a:xfrm>
              <a:custGeom>
                <a:rect b="b" l="l" r="r" t="t"/>
                <a:pathLst>
                  <a:path extrusionOk="0" h="110680" w="176612">
                    <a:moveTo>
                      <a:pt x="89535" y="17717"/>
                    </a:moveTo>
                    <a:cubicBezTo>
                      <a:pt x="87201" y="17678"/>
                      <a:pt x="84877" y="17869"/>
                      <a:pt x="82582" y="18288"/>
                    </a:cubicBezTo>
                    <a:cubicBezTo>
                      <a:pt x="79438" y="18288"/>
                      <a:pt x="75914" y="19336"/>
                      <a:pt x="72104" y="20193"/>
                    </a:cubicBezTo>
                    <a:cubicBezTo>
                      <a:pt x="68294" y="21050"/>
                      <a:pt x="64199" y="22003"/>
                      <a:pt x="60008" y="23241"/>
                    </a:cubicBezTo>
                    <a:cubicBezTo>
                      <a:pt x="55921" y="24451"/>
                      <a:pt x="51940" y="25975"/>
                      <a:pt x="48101" y="27813"/>
                    </a:cubicBezTo>
                    <a:lnTo>
                      <a:pt x="78581" y="45339"/>
                    </a:lnTo>
                    <a:lnTo>
                      <a:pt x="84011" y="43434"/>
                    </a:lnTo>
                    <a:cubicBezTo>
                      <a:pt x="91821" y="40862"/>
                      <a:pt x="99060" y="38672"/>
                      <a:pt x="105918" y="36862"/>
                    </a:cubicBezTo>
                    <a:cubicBezTo>
                      <a:pt x="112366" y="35138"/>
                      <a:pt x="118967" y="34052"/>
                      <a:pt x="125635" y="33623"/>
                    </a:cubicBezTo>
                    <a:cubicBezTo>
                      <a:pt x="131731" y="33214"/>
                      <a:pt x="137846" y="33633"/>
                      <a:pt x="143828" y="34862"/>
                    </a:cubicBezTo>
                    <a:cubicBezTo>
                      <a:pt x="149933" y="36157"/>
                      <a:pt x="155791" y="38443"/>
                      <a:pt x="161163" y="41624"/>
                    </a:cubicBezTo>
                    <a:cubicBezTo>
                      <a:pt x="166421" y="44291"/>
                      <a:pt x="170917" y="48254"/>
                      <a:pt x="174212" y="53150"/>
                    </a:cubicBezTo>
                    <a:cubicBezTo>
                      <a:pt x="176432" y="56693"/>
                      <a:pt x="177146" y="60979"/>
                      <a:pt x="176213" y="65056"/>
                    </a:cubicBezTo>
                    <a:cubicBezTo>
                      <a:pt x="174850" y="69494"/>
                      <a:pt x="172393" y="73524"/>
                      <a:pt x="169069" y="76772"/>
                    </a:cubicBezTo>
                    <a:cubicBezTo>
                      <a:pt x="164897" y="80972"/>
                      <a:pt x="160230" y="84649"/>
                      <a:pt x="155162" y="87725"/>
                    </a:cubicBezTo>
                    <a:lnTo>
                      <a:pt x="174212" y="98965"/>
                    </a:lnTo>
                    <a:lnTo>
                      <a:pt x="163639" y="105061"/>
                    </a:lnTo>
                    <a:lnTo>
                      <a:pt x="144113" y="93726"/>
                    </a:lnTo>
                    <a:cubicBezTo>
                      <a:pt x="134969" y="98308"/>
                      <a:pt x="125397" y="101975"/>
                      <a:pt x="115538" y="104680"/>
                    </a:cubicBezTo>
                    <a:cubicBezTo>
                      <a:pt x="105070" y="107613"/>
                      <a:pt x="94355" y="109623"/>
                      <a:pt x="83534" y="110681"/>
                    </a:cubicBezTo>
                    <a:lnTo>
                      <a:pt x="73342" y="92392"/>
                    </a:lnTo>
                    <a:cubicBezTo>
                      <a:pt x="76181" y="92336"/>
                      <a:pt x="79010" y="92107"/>
                      <a:pt x="81820" y="91726"/>
                    </a:cubicBezTo>
                    <a:cubicBezTo>
                      <a:pt x="86116" y="91250"/>
                      <a:pt x="90373" y="90516"/>
                      <a:pt x="94583" y="89535"/>
                    </a:cubicBezTo>
                    <a:cubicBezTo>
                      <a:pt x="99346" y="88583"/>
                      <a:pt x="104108" y="87249"/>
                      <a:pt x="109442" y="85725"/>
                    </a:cubicBezTo>
                    <a:cubicBezTo>
                      <a:pt x="114557" y="84258"/>
                      <a:pt x="119558" y="82410"/>
                      <a:pt x="124396" y="80200"/>
                    </a:cubicBezTo>
                    <a:lnTo>
                      <a:pt x="94107" y="62770"/>
                    </a:lnTo>
                    <a:lnTo>
                      <a:pt x="90107" y="64103"/>
                    </a:lnTo>
                    <a:lnTo>
                      <a:pt x="86011" y="65342"/>
                    </a:lnTo>
                    <a:cubicBezTo>
                      <a:pt x="79134" y="67665"/>
                      <a:pt x="72133" y="69637"/>
                      <a:pt x="65056" y="71247"/>
                    </a:cubicBezTo>
                    <a:cubicBezTo>
                      <a:pt x="59179" y="72647"/>
                      <a:pt x="53188" y="73447"/>
                      <a:pt x="47149" y="73628"/>
                    </a:cubicBezTo>
                    <a:cubicBezTo>
                      <a:pt x="41872" y="73838"/>
                      <a:pt x="36586" y="73362"/>
                      <a:pt x="31433" y="72200"/>
                    </a:cubicBezTo>
                    <a:cubicBezTo>
                      <a:pt x="26308" y="70971"/>
                      <a:pt x="21393" y="68980"/>
                      <a:pt x="16859" y="66294"/>
                    </a:cubicBezTo>
                    <a:cubicBezTo>
                      <a:pt x="11859" y="63694"/>
                      <a:pt x="7525" y="59979"/>
                      <a:pt x="4191" y="55435"/>
                    </a:cubicBezTo>
                    <a:cubicBezTo>
                      <a:pt x="1695" y="52054"/>
                      <a:pt x="448" y="47911"/>
                      <a:pt x="667" y="43720"/>
                    </a:cubicBezTo>
                    <a:cubicBezTo>
                      <a:pt x="1181" y="39348"/>
                      <a:pt x="2934" y="35223"/>
                      <a:pt x="5715" y="31813"/>
                    </a:cubicBezTo>
                    <a:cubicBezTo>
                      <a:pt x="9220" y="27489"/>
                      <a:pt x="13364" y="23736"/>
                      <a:pt x="18002" y="20669"/>
                    </a:cubicBezTo>
                    <a:lnTo>
                      <a:pt x="0" y="10001"/>
                    </a:lnTo>
                    <a:lnTo>
                      <a:pt x="10573" y="3905"/>
                    </a:lnTo>
                    <a:lnTo>
                      <a:pt x="28384" y="14192"/>
                    </a:lnTo>
                    <a:cubicBezTo>
                      <a:pt x="36719" y="10087"/>
                      <a:pt x="45463" y="6896"/>
                      <a:pt x="54483" y="4667"/>
                    </a:cubicBezTo>
                    <a:cubicBezTo>
                      <a:pt x="63055" y="2486"/>
                      <a:pt x="71780" y="924"/>
                      <a:pt x="80582" y="0"/>
                    </a:cubicBezTo>
                    <a:close/>
                    <a:moveTo>
                      <a:pt x="38100" y="49625"/>
                    </a:moveTo>
                    <a:cubicBezTo>
                      <a:pt x="42110" y="51921"/>
                      <a:pt x="46739" y="52911"/>
                      <a:pt x="51340" y="52483"/>
                    </a:cubicBezTo>
                    <a:cubicBezTo>
                      <a:pt x="57502" y="51768"/>
                      <a:pt x="63570" y="50397"/>
                      <a:pt x="69437" y="48387"/>
                    </a:cubicBezTo>
                    <a:lnTo>
                      <a:pt x="40862" y="31909"/>
                    </a:lnTo>
                    <a:cubicBezTo>
                      <a:pt x="30194" y="38767"/>
                      <a:pt x="29270" y="44672"/>
                      <a:pt x="38100" y="49625"/>
                    </a:cubicBezTo>
                    <a:close/>
                    <a:moveTo>
                      <a:pt x="138113" y="58007"/>
                    </a:moveTo>
                    <a:cubicBezTo>
                      <a:pt x="133760" y="55607"/>
                      <a:pt x="128740" y="54702"/>
                      <a:pt x="123825" y="55435"/>
                    </a:cubicBezTo>
                    <a:cubicBezTo>
                      <a:pt x="117072" y="56312"/>
                      <a:pt x="110414" y="57779"/>
                      <a:pt x="103918" y="59817"/>
                    </a:cubicBezTo>
                    <a:lnTo>
                      <a:pt x="132493" y="76200"/>
                    </a:lnTo>
                    <a:cubicBezTo>
                      <a:pt x="144018" y="68771"/>
                      <a:pt x="145923" y="62675"/>
                      <a:pt x="137732" y="57626"/>
                    </a:cubicBezTo>
                    <a:close/>
                  </a:path>
                </a:pathLst>
              </a:custGeom>
              <a:solidFill>
                <a:srgbClr val="F9CA0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89" name="Google Shape;1089;p26"/>
            <p:cNvSpPr/>
            <p:nvPr/>
          </p:nvSpPr>
          <p:spPr>
            <a:xfrm>
              <a:off x="5771792" y="3977849"/>
              <a:ext cx="617525" cy="382903"/>
            </a:xfrm>
            <a:custGeom>
              <a:rect b="b" l="l" r="r" t="t"/>
              <a:pathLst>
                <a:path extrusionOk="0" h="382903" w="617525">
                  <a:moveTo>
                    <a:pt x="570840" y="378738"/>
                  </a:moveTo>
                  <a:lnTo>
                    <a:pt x="15532" y="58221"/>
                  </a:lnTo>
                  <a:cubicBezTo>
                    <a:pt x="616" y="49544"/>
                    <a:pt x="-4432" y="30418"/>
                    <a:pt x="4245" y="15502"/>
                  </a:cubicBezTo>
                  <a:cubicBezTo>
                    <a:pt x="6960" y="10825"/>
                    <a:pt x="10856" y="6939"/>
                    <a:pt x="15532" y="4215"/>
                  </a:cubicBezTo>
                  <a:lnTo>
                    <a:pt x="15532" y="4215"/>
                  </a:lnTo>
                  <a:cubicBezTo>
                    <a:pt x="25191" y="-1405"/>
                    <a:pt x="37116" y="-1405"/>
                    <a:pt x="46774" y="4215"/>
                  </a:cubicBezTo>
                  <a:lnTo>
                    <a:pt x="601987" y="324731"/>
                  </a:lnTo>
                  <a:cubicBezTo>
                    <a:pt x="616903" y="333408"/>
                    <a:pt x="621960" y="352525"/>
                    <a:pt x="613283" y="367441"/>
                  </a:cubicBezTo>
                  <a:cubicBezTo>
                    <a:pt x="609873" y="373318"/>
                    <a:pt x="604634" y="377918"/>
                    <a:pt x="598367" y="380547"/>
                  </a:cubicBezTo>
                  <a:lnTo>
                    <a:pt x="598367" y="380547"/>
                  </a:lnTo>
                  <a:cubicBezTo>
                    <a:pt x="589404" y="384234"/>
                    <a:pt x="579241" y="383567"/>
                    <a:pt x="570840" y="3787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0" name="Google Shape;1090;p26"/>
            <p:cNvSpPr/>
            <p:nvPr/>
          </p:nvSpPr>
          <p:spPr>
            <a:xfrm>
              <a:off x="5742557" y="3281451"/>
              <a:ext cx="721042" cy="930362"/>
            </a:xfrm>
            <a:custGeom>
              <a:rect b="b" l="l" r="r" t="t"/>
              <a:pathLst>
                <a:path extrusionOk="0" h="930362" w="721042">
                  <a:moveTo>
                    <a:pt x="360331" y="881302"/>
                  </a:moveTo>
                  <a:cubicBezTo>
                    <a:pt x="161639" y="766526"/>
                    <a:pt x="0" y="486586"/>
                    <a:pt x="0" y="257129"/>
                  </a:cubicBezTo>
                  <a:cubicBezTo>
                    <a:pt x="0" y="27671"/>
                    <a:pt x="161925" y="-65674"/>
                    <a:pt x="360331" y="49103"/>
                  </a:cubicBezTo>
                  <a:cubicBezTo>
                    <a:pt x="558737" y="163879"/>
                    <a:pt x="721043" y="443819"/>
                    <a:pt x="721043" y="673276"/>
                  </a:cubicBezTo>
                  <a:cubicBezTo>
                    <a:pt x="721043" y="902733"/>
                    <a:pt x="559118" y="995983"/>
                    <a:pt x="360331" y="881302"/>
                  </a:cubicBezTo>
                  <a:close/>
                  <a:moveTo>
                    <a:pt x="360331" y="123588"/>
                  </a:moveTo>
                  <a:cubicBezTo>
                    <a:pt x="197263" y="29386"/>
                    <a:pt x="64484" y="105967"/>
                    <a:pt x="64484" y="294371"/>
                  </a:cubicBezTo>
                  <a:cubicBezTo>
                    <a:pt x="64484" y="482776"/>
                    <a:pt x="197168" y="712424"/>
                    <a:pt x="360331" y="806817"/>
                  </a:cubicBezTo>
                  <a:cubicBezTo>
                    <a:pt x="523494" y="901209"/>
                    <a:pt x="656273" y="824342"/>
                    <a:pt x="656273" y="636224"/>
                  </a:cubicBezTo>
                  <a:cubicBezTo>
                    <a:pt x="656273" y="448105"/>
                    <a:pt x="523494" y="217695"/>
                    <a:pt x="360331" y="12358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1" name="Google Shape;1091;p26"/>
            <p:cNvSpPr/>
            <p:nvPr/>
          </p:nvSpPr>
          <p:spPr>
            <a:xfrm>
              <a:off x="5798755" y="3297121"/>
              <a:ext cx="66103" cy="45243"/>
            </a:xfrm>
            <a:custGeom>
              <a:rect b="b" l="l" r="r" t="t"/>
              <a:pathLst>
                <a:path extrusionOk="0" h="45243" w="66103">
                  <a:moveTo>
                    <a:pt x="0" y="36004"/>
                  </a:moveTo>
                  <a:lnTo>
                    <a:pt x="66104" y="0"/>
                  </a:lnTo>
                  <a:lnTo>
                    <a:pt x="56197" y="45244"/>
                  </a:lnTo>
                  <a:lnTo>
                    <a:pt x="0" y="36004"/>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2" name="Google Shape;1092;p26"/>
            <p:cNvSpPr/>
            <p:nvPr/>
          </p:nvSpPr>
          <p:spPr>
            <a:xfrm>
              <a:off x="6296341" y="4172183"/>
              <a:ext cx="72199" cy="48958"/>
            </a:xfrm>
            <a:custGeom>
              <a:rect b="b" l="l" r="r" t="t"/>
              <a:pathLst>
                <a:path extrusionOk="0" h="48958" w="72199">
                  <a:moveTo>
                    <a:pt x="0" y="48958"/>
                  </a:moveTo>
                  <a:cubicBezTo>
                    <a:pt x="1619" y="48196"/>
                    <a:pt x="72199" y="8763"/>
                    <a:pt x="72199" y="8763"/>
                  </a:cubicBezTo>
                  <a:lnTo>
                    <a:pt x="17621" y="0"/>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3" name="Google Shape;1093;p26"/>
            <p:cNvSpPr/>
            <p:nvPr/>
          </p:nvSpPr>
          <p:spPr>
            <a:xfrm rot="-1801764">
              <a:off x="5788987" y="3308087"/>
              <a:ext cx="535400" cy="927291"/>
            </a:xfrm>
            <a:custGeom>
              <a:rect b="b" l="l" r="r" t="t"/>
              <a:pathLst>
                <a:path extrusionOk="0" h="928115" w="535876">
                  <a:moveTo>
                    <a:pt x="535876" y="464058"/>
                  </a:moveTo>
                  <a:cubicBezTo>
                    <a:pt x="535876" y="720350"/>
                    <a:pt x="415916" y="928116"/>
                    <a:pt x="267938" y="928116"/>
                  </a:cubicBezTo>
                  <a:cubicBezTo>
                    <a:pt x="119960" y="928116"/>
                    <a:pt x="0" y="720350"/>
                    <a:pt x="0" y="464058"/>
                  </a:cubicBezTo>
                  <a:cubicBezTo>
                    <a:pt x="0" y="207766"/>
                    <a:pt x="119960" y="0"/>
                    <a:pt x="267938" y="0"/>
                  </a:cubicBezTo>
                  <a:cubicBezTo>
                    <a:pt x="415916" y="0"/>
                    <a:pt x="535876" y="207766"/>
                    <a:pt x="535876" y="46405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4" name="Google Shape;1094;p26"/>
            <p:cNvSpPr/>
            <p:nvPr/>
          </p:nvSpPr>
          <p:spPr>
            <a:xfrm>
              <a:off x="5696551" y="3306978"/>
              <a:ext cx="720756" cy="930362"/>
            </a:xfrm>
            <a:custGeom>
              <a:rect b="b" l="l" r="r" t="t"/>
              <a:pathLst>
                <a:path extrusionOk="0" h="930362" w="720756">
                  <a:moveTo>
                    <a:pt x="360426" y="881302"/>
                  </a:moveTo>
                  <a:cubicBezTo>
                    <a:pt x="161735" y="766526"/>
                    <a:pt x="0" y="486586"/>
                    <a:pt x="0" y="257129"/>
                  </a:cubicBezTo>
                  <a:cubicBezTo>
                    <a:pt x="0" y="27671"/>
                    <a:pt x="161925" y="-65674"/>
                    <a:pt x="360426" y="49103"/>
                  </a:cubicBezTo>
                  <a:cubicBezTo>
                    <a:pt x="558927" y="163879"/>
                    <a:pt x="720757" y="443819"/>
                    <a:pt x="720757" y="673276"/>
                  </a:cubicBezTo>
                  <a:cubicBezTo>
                    <a:pt x="720757" y="902733"/>
                    <a:pt x="559118" y="995983"/>
                    <a:pt x="360426" y="881302"/>
                  </a:cubicBezTo>
                  <a:close/>
                  <a:moveTo>
                    <a:pt x="360426" y="123588"/>
                  </a:moveTo>
                  <a:cubicBezTo>
                    <a:pt x="197263" y="29386"/>
                    <a:pt x="64579" y="105967"/>
                    <a:pt x="64579" y="294371"/>
                  </a:cubicBezTo>
                  <a:cubicBezTo>
                    <a:pt x="64579" y="482776"/>
                    <a:pt x="197263" y="712614"/>
                    <a:pt x="360426" y="806816"/>
                  </a:cubicBezTo>
                  <a:cubicBezTo>
                    <a:pt x="523589" y="901019"/>
                    <a:pt x="656272" y="824342"/>
                    <a:pt x="656272" y="636033"/>
                  </a:cubicBezTo>
                  <a:cubicBezTo>
                    <a:pt x="656272" y="447724"/>
                    <a:pt x="523589" y="217695"/>
                    <a:pt x="360426" y="12358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5" name="Google Shape;1095;p26"/>
            <p:cNvSpPr/>
            <p:nvPr/>
          </p:nvSpPr>
          <p:spPr>
            <a:xfrm>
              <a:off x="5833711" y="3483953"/>
              <a:ext cx="446532" cy="576393"/>
            </a:xfrm>
            <a:custGeom>
              <a:rect b="b" l="l" r="r" t="t"/>
              <a:pathLst>
                <a:path extrusionOk="0" h="576393" w="446532">
                  <a:moveTo>
                    <a:pt x="223266" y="546022"/>
                  </a:moveTo>
                  <a:cubicBezTo>
                    <a:pt x="100108" y="474870"/>
                    <a:pt x="0" y="301420"/>
                    <a:pt x="0" y="159307"/>
                  </a:cubicBezTo>
                  <a:cubicBezTo>
                    <a:pt x="0" y="17194"/>
                    <a:pt x="100108" y="-40718"/>
                    <a:pt x="223266" y="30433"/>
                  </a:cubicBezTo>
                  <a:cubicBezTo>
                    <a:pt x="346424" y="101585"/>
                    <a:pt x="446532" y="274940"/>
                    <a:pt x="446532" y="417053"/>
                  </a:cubicBezTo>
                  <a:cubicBezTo>
                    <a:pt x="446532" y="559166"/>
                    <a:pt x="346329" y="617078"/>
                    <a:pt x="223266" y="546022"/>
                  </a:cubicBezTo>
                  <a:close/>
                  <a:moveTo>
                    <a:pt x="223266" y="104919"/>
                  </a:moveTo>
                  <a:cubicBezTo>
                    <a:pt x="135731" y="54341"/>
                    <a:pt x="64484" y="95394"/>
                    <a:pt x="64484" y="196549"/>
                  </a:cubicBezTo>
                  <a:cubicBezTo>
                    <a:pt x="64484" y="297705"/>
                    <a:pt x="135731" y="420958"/>
                    <a:pt x="223266" y="471536"/>
                  </a:cubicBezTo>
                  <a:cubicBezTo>
                    <a:pt x="310801" y="522114"/>
                    <a:pt x="382238" y="481347"/>
                    <a:pt x="382238" y="379810"/>
                  </a:cubicBezTo>
                  <a:cubicBezTo>
                    <a:pt x="382238" y="278274"/>
                    <a:pt x="310801" y="155401"/>
                    <a:pt x="223266" y="1049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6" name="Google Shape;1096;p26"/>
            <p:cNvSpPr/>
            <p:nvPr/>
          </p:nvSpPr>
          <p:spPr>
            <a:xfrm>
              <a:off x="5968681" y="3658196"/>
              <a:ext cx="176593" cy="227948"/>
            </a:xfrm>
            <a:custGeom>
              <a:rect b="b" l="l" r="r" t="t"/>
              <a:pathLst>
                <a:path extrusionOk="0" h="227948" w="176593">
                  <a:moveTo>
                    <a:pt x="88297" y="215949"/>
                  </a:moveTo>
                  <a:cubicBezTo>
                    <a:pt x="39624" y="187374"/>
                    <a:pt x="0" y="119175"/>
                    <a:pt x="0" y="62978"/>
                  </a:cubicBezTo>
                  <a:cubicBezTo>
                    <a:pt x="0" y="6780"/>
                    <a:pt x="39624" y="-16080"/>
                    <a:pt x="88297" y="12019"/>
                  </a:cubicBezTo>
                  <a:cubicBezTo>
                    <a:pt x="136970" y="40118"/>
                    <a:pt x="176593" y="108698"/>
                    <a:pt x="176593" y="164895"/>
                  </a:cubicBezTo>
                  <a:cubicBezTo>
                    <a:pt x="176593" y="221093"/>
                    <a:pt x="136970" y="244048"/>
                    <a:pt x="88297" y="215949"/>
                  </a:cubicBezTo>
                  <a:close/>
                  <a:moveTo>
                    <a:pt x="88297" y="86504"/>
                  </a:moveTo>
                  <a:cubicBezTo>
                    <a:pt x="75152" y="78884"/>
                    <a:pt x="64484" y="85076"/>
                    <a:pt x="64484" y="100220"/>
                  </a:cubicBezTo>
                  <a:cubicBezTo>
                    <a:pt x="65418" y="116975"/>
                    <a:pt x="74257" y="132281"/>
                    <a:pt x="88297" y="141463"/>
                  </a:cubicBezTo>
                  <a:cubicBezTo>
                    <a:pt x="101441" y="148988"/>
                    <a:pt x="112109" y="142892"/>
                    <a:pt x="112109" y="127652"/>
                  </a:cubicBezTo>
                  <a:cubicBezTo>
                    <a:pt x="111195" y="110917"/>
                    <a:pt x="102346" y="95629"/>
                    <a:pt x="88297" y="865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7" name="Google Shape;1097;p26"/>
            <p:cNvSpPr/>
            <p:nvPr/>
          </p:nvSpPr>
          <p:spPr>
            <a:xfrm>
              <a:off x="5409944" y="4076361"/>
              <a:ext cx="107251" cy="45529"/>
            </a:xfrm>
            <a:custGeom>
              <a:rect b="b" l="l" r="r" t="t"/>
              <a:pathLst>
                <a:path extrusionOk="0" h="45529" w="107251">
                  <a:moveTo>
                    <a:pt x="33052" y="45148"/>
                  </a:moveTo>
                  <a:lnTo>
                    <a:pt x="0" y="45529"/>
                  </a:lnTo>
                  <a:lnTo>
                    <a:pt x="107252" y="0"/>
                  </a:lnTo>
                  <a:lnTo>
                    <a:pt x="45053" y="38671"/>
                  </a:lnTo>
                  <a:lnTo>
                    <a:pt x="33052" y="45148"/>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8" name="Google Shape;1098;p26"/>
            <p:cNvSpPr/>
            <p:nvPr/>
          </p:nvSpPr>
          <p:spPr>
            <a:xfrm rot="-1801764">
              <a:off x="5444439" y="4114607"/>
              <a:ext cx="13703" cy="23791"/>
            </a:xfrm>
            <a:custGeom>
              <a:rect b="b" l="l" r="r" t="t"/>
              <a:pathLst>
                <a:path extrusionOk="0" h="23812" w="13715">
                  <a:moveTo>
                    <a:pt x="13716" y="11906"/>
                  </a:moveTo>
                  <a:cubicBezTo>
                    <a:pt x="13716" y="18482"/>
                    <a:pt x="10646" y="23813"/>
                    <a:pt x="6858" y="23813"/>
                  </a:cubicBezTo>
                  <a:cubicBezTo>
                    <a:pt x="3071" y="23813"/>
                    <a:pt x="0" y="18482"/>
                    <a:pt x="0" y="11906"/>
                  </a:cubicBezTo>
                  <a:cubicBezTo>
                    <a:pt x="0" y="5331"/>
                    <a:pt x="3071" y="0"/>
                    <a:pt x="6858" y="0"/>
                  </a:cubicBezTo>
                  <a:cubicBezTo>
                    <a:pt x="10646" y="0"/>
                    <a:pt x="13716" y="5331"/>
                    <a:pt x="13716" y="11906"/>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9" name="Google Shape;1099;p26"/>
            <p:cNvSpPr/>
            <p:nvPr/>
          </p:nvSpPr>
          <p:spPr>
            <a:xfrm rot="-1801764">
              <a:off x="6051614" y="3763417"/>
              <a:ext cx="13703" cy="23791"/>
            </a:xfrm>
            <a:custGeom>
              <a:rect b="b" l="l" r="r" t="t"/>
              <a:pathLst>
                <a:path extrusionOk="0" h="23812" w="13715">
                  <a:moveTo>
                    <a:pt x="13716" y="11906"/>
                  </a:moveTo>
                  <a:cubicBezTo>
                    <a:pt x="13716" y="18482"/>
                    <a:pt x="10646" y="23813"/>
                    <a:pt x="6858" y="23813"/>
                  </a:cubicBezTo>
                  <a:cubicBezTo>
                    <a:pt x="3070" y="23813"/>
                    <a:pt x="0" y="18482"/>
                    <a:pt x="0" y="11906"/>
                  </a:cubicBezTo>
                  <a:cubicBezTo>
                    <a:pt x="0" y="5331"/>
                    <a:pt x="3070" y="0"/>
                    <a:pt x="6858" y="0"/>
                  </a:cubicBezTo>
                  <a:cubicBezTo>
                    <a:pt x="10646" y="0"/>
                    <a:pt x="13716" y="5331"/>
                    <a:pt x="13716" y="11906"/>
                  </a:cubicBez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0" name="Google Shape;1100;p26"/>
            <p:cNvSpPr/>
            <p:nvPr/>
          </p:nvSpPr>
          <p:spPr>
            <a:xfrm>
              <a:off x="5457664" y="4081409"/>
              <a:ext cx="86296" cy="87915"/>
            </a:xfrm>
            <a:custGeom>
              <a:rect b="b" l="l" r="r" t="t"/>
              <a:pathLst>
                <a:path extrusionOk="0" h="87915" w="86296">
                  <a:moveTo>
                    <a:pt x="7906" y="87916"/>
                  </a:moveTo>
                  <a:lnTo>
                    <a:pt x="0" y="55054"/>
                  </a:lnTo>
                  <a:lnTo>
                    <a:pt x="86296" y="0"/>
                  </a:lnTo>
                  <a:lnTo>
                    <a:pt x="82582" y="7811"/>
                  </a:lnTo>
                  <a:lnTo>
                    <a:pt x="7906" y="87916"/>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1" name="Google Shape;1101;p26"/>
            <p:cNvSpPr/>
            <p:nvPr/>
          </p:nvSpPr>
          <p:spPr>
            <a:xfrm>
              <a:off x="5445377" y="3764798"/>
              <a:ext cx="619125" cy="371951"/>
            </a:xfrm>
            <a:custGeom>
              <a:rect b="b" l="l" r="r" t="t"/>
              <a:pathLst>
                <a:path extrusionOk="0" h="371951" w="619125">
                  <a:moveTo>
                    <a:pt x="12287" y="371951"/>
                  </a:moveTo>
                  <a:cubicBezTo>
                    <a:pt x="13049" y="371284"/>
                    <a:pt x="619125" y="20955"/>
                    <a:pt x="619125" y="20955"/>
                  </a:cubicBezTo>
                  <a:lnTo>
                    <a:pt x="607981" y="0"/>
                  </a:lnTo>
                  <a:lnTo>
                    <a:pt x="0" y="351282"/>
                  </a:lnTo>
                  <a:close/>
                </a:path>
              </a:pathLst>
            </a:custGeom>
            <a:solidFill>
              <a:srgbClr val="E8A30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2" name="Google Shape;1102;p26"/>
            <p:cNvSpPr/>
            <p:nvPr/>
          </p:nvSpPr>
          <p:spPr>
            <a:xfrm>
              <a:off x="4826180" y="148719"/>
              <a:ext cx="204333" cy="298673"/>
            </a:xfrm>
            <a:custGeom>
              <a:rect b="b" l="l" r="r" t="t"/>
              <a:pathLst>
                <a:path extrusionOk="0" h="298673" w="204333">
                  <a:moveTo>
                    <a:pt x="72081" y="9724"/>
                  </a:moveTo>
                  <a:cubicBezTo>
                    <a:pt x="80177" y="-2944"/>
                    <a:pt x="141994" y="-11898"/>
                    <a:pt x="162663" y="40680"/>
                  </a:cubicBezTo>
                  <a:cubicBezTo>
                    <a:pt x="170474" y="60683"/>
                    <a:pt x="169235" y="111642"/>
                    <a:pt x="175713" y="143646"/>
                  </a:cubicBezTo>
                  <a:cubicBezTo>
                    <a:pt x="182190" y="175650"/>
                    <a:pt x="197430" y="193842"/>
                    <a:pt x="202954" y="219846"/>
                  </a:cubicBezTo>
                  <a:cubicBezTo>
                    <a:pt x="208479" y="245849"/>
                    <a:pt x="199525" y="289378"/>
                    <a:pt x="136851" y="297093"/>
                  </a:cubicBezTo>
                  <a:cubicBezTo>
                    <a:pt x="74176" y="304809"/>
                    <a:pt x="26075" y="282806"/>
                    <a:pt x="11216" y="262803"/>
                  </a:cubicBezTo>
                  <a:cubicBezTo>
                    <a:pt x="-3643" y="242801"/>
                    <a:pt x="-3834" y="200415"/>
                    <a:pt x="11216" y="177650"/>
                  </a:cubicBezTo>
                  <a:cubicBezTo>
                    <a:pt x="26265" y="154885"/>
                    <a:pt x="38267" y="136311"/>
                    <a:pt x="37886" y="1065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3" name="Google Shape;1103;p26"/>
            <p:cNvSpPr/>
            <p:nvPr/>
          </p:nvSpPr>
          <p:spPr>
            <a:xfrm>
              <a:off x="4841878" y="145922"/>
              <a:ext cx="97721" cy="120542"/>
            </a:xfrm>
            <a:custGeom>
              <a:rect b="b" l="l" r="r" t="t"/>
              <a:pathLst>
                <a:path extrusionOk="0" h="120542" w="97721">
                  <a:moveTo>
                    <a:pt x="97722" y="3472"/>
                  </a:moveTo>
                  <a:cubicBezTo>
                    <a:pt x="97722" y="3472"/>
                    <a:pt x="50573" y="-9672"/>
                    <a:pt x="22189" y="15188"/>
                  </a:cubicBezTo>
                  <a:cubicBezTo>
                    <a:pt x="3234" y="32836"/>
                    <a:pt x="-4367" y="59548"/>
                    <a:pt x="2472" y="84530"/>
                  </a:cubicBezTo>
                  <a:cubicBezTo>
                    <a:pt x="6187" y="99294"/>
                    <a:pt x="13807" y="119392"/>
                    <a:pt x="25522" y="120535"/>
                  </a:cubicBezTo>
                  <a:cubicBezTo>
                    <a:pt x="37238" y="121678"/>
                    <a:pt x="97722" y="3472"/>
                    <a:pt x="97722" y="347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4" name="Google Shape;1104;p26"/>
            <p:cNvSpPr/>
            <p:nvPr/>
          </p:nvSpPr>
          <p:spPr>
            <a:xfrm>
              <a:off x="4860888" y="276839"/>
              <a:ext cx="120648" cy="135031"/>
            </a:xfrm>
            <a:custGeom>
              <a:rect b="b" l="l" r="r" t="t"/>
              <a:pathLst>
                <a:path extrusionOk="0" h="135031" w="120648">
                  <a:moveTo>
                    <a:pt x="96238" y="0"/>
                  </a:moveTo>
                  <a:cubicBezTo>
                    <a:pt x="96238" y="0"/>
                    <a:pt x="93095" y="52102"/>
                    <a:pt x="94047" y="56007"/>
                  </a:cubicBezTo>
                  <a:cubicBezTo>
                    <a:pt x="95000" y="59912"/>
                    <a:pt x="114526" y="63532"/>
                    <a:pt x="120050" y="68104"/>
                  </a:cubicBezTo>
                  <a:cubicBezTo>
                    <a:pt x="125575" y="72676"/>
                    <a:pt x="91475" y="125254"/>
                    <a:pt x="74521" y="133255"/>
                  </a:cubicBezTo>
                  <a:cubicBezTo>
                    <a:pt x="57566" y="141256"/>
                    <a:pt x="4036" y="121158"/>
                    <a:pt x="416" y="94679"/>
                  </a:cubicBezTo>
                  <a:cubicBezTo>
                    <a:pt x="-3013" y="70294"/>
                    <a:pt x="15656" y="51340"/>
                    <a:pt x="22800" y="44672"/>
                  </a:cubicBezTo>
                  <a:cubicBezTo>
                    <a:pt x="27686" y="44416"/>
                    <a:pt x="32582" y="44416"/>
                    <a:pt x="37469" y="44672"/>
                  </a:cubicBezTo>
                  <a:lnTo>
                    <a:pt x="38992" y="19431"/>
                  </a:lnTo>
                  <a:cubicBezTo>
                    <a:pt x="62329" y="11811"/>
                    <a:pt x="96238" y="0"/>
                    <a:pt x="96238"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5" name="Google Shape;1105;p26"/>
            <p:cNvSpPr/>
            <p:nvPr/>
          </p:nvSpPr>
          <p:spPr>
            <a:xfrm>
              <a:off x="4654628" y="329607"/>
              <a:ext cx="228170" cy="325384"/>
            </a:xfrm>
            <a:custGeom>
              <a:rect b="b" l="l" r="r" t="t"/>
              <a:pathLst>
                <a:path extrusionOk="0" h="325384" w="228170">
                  <a:moveTo>
                    <a:pt x="149145" y="225743"/>
                  </a:moveTo>
                  <a:cubicBezTo>
                    <a:pt x="134400" y="246042"/>
                    <a:pt x="116931" y="264215"/>
                    <a:pt x="97234" y="279749"/>
                  </a:cubicBezTo>
                  <a:cubicBezTo>
                    <a:pt x="90976" y="286259"/>
                    <a:pt x="85061" y="293094"/>
                    <a:pt x="79517" y="300228"/>
                  </a:cubicBezTo>
                  <a:cubicBezTo>
                    <a:pt x="70211" y="310964"/>
                    <a:pt x="58162" y="318965"/>
                    <a:pt x="44656" y="323374"/>
                  </a:cubicBezTo>
                  <a:cubicBezTo>
                    <a:pt x="32845" y="326422"/>
                    <a:pt x="27892" y="325660"/>
                    <a:pt x="25606" y="323374"/>
                  </a:cubicBezTo>
                  <a:cubicBezTo>
                    <a:pt x="23320" y="321088"/>
                    <a:pt x="24558" y="317849"/>
                    <a:pt x="29606" y="315849"/>
                  </a:cubicBezTo>
                  <a:cubicBezTo>
                    <a:pt x="37969" y="313275"/>
                    <a:pt x="45741" y="309066"/>
                    <a:pt x="52466" y="303467"/>
                  </a:cubicBezTo>
                  <a:cubicBezTo>
                    <a:pt x="52466" y="303467"/>
                    <a:pt x="41512" y="308610"/>
                    <a:pt x="34654" y="310991"/>
                  </a:cubicBezTo>
                  <a:cubicBezTo>
                    <a:pt x="28511" y="313135"/>
                    <a:pt x="22100" y="314417"/>
                    <a:pt x="15604" y="314801"/>
                  </a:cubicBezTo>
                  <a:cubicBezTo>
                    <a:pt x="9127" y="314801"/>
                    <a:pt x="2365" y="307277"/>
                    <a:pt x="7508" y="305276"/>
                  </a:cubicBezTo>
                  <a:cubicBezTo>
                    <a:pt x="12652" y="303276"/>
                    <a:pt x="17033" y="302800"/>
                    <a:pt x="27415" y="299085"/>
                  </a:cubicBezTo>
                  <a:cubicBezTo>
                    <a:pt x="32778" y="297192"/>
                    <a:pt x="37874" y="294599"/>
                    <a:pt x="42560" y="291370"/>
                  </a:cubicBezTo>
                  <a:cubicBezTo>
                    <a:pt x="35512" y="293389"/>
                    <a:pt x="28311" y="294854"/>
                    <a:pt x="21034" y="295751"/>
                  </a:cubicBezTo>
                  <a:cubicBezTo>
                    <a:pt x="14985" y="296741"/>
                    <a:pt x="8784" y="296015"/>
                    <a:pt x="3127" y="293656"/>
                  </a:cubicBezTo>
                  <a:cubicBezTo>
                    <a:pt x="79" y="292418"/>
                    <a:pt x="-2493" y="286893"/>
                    <a:pt x="4270" y="285083"/>
                  </a:cubicBezTo>
                  <a:cubicBezTo>
                    <a:pt x="13099" y="284210"/>
                    <a:pt x="21777" y="282192"/>
                    <a:pt x="30082" y="279083"/>
                  </a:cubicBezTo>
                  <a:cubicBezTo>
                    <a:pt x="38083" y="275463"/>
                    <a:pt x="43036" y="271653"/>
                    <a:pt x="41322" y="270891"/>
                  </a:cubicBezTo>
                  <a:cubicBezTo>
                    <a:pt x="39607" y="270129"/>
                    <a:pt x="35035" y="272606"/>
                    <a:pt x="27034" y="272034"/>
                  </a:cubicBezTo>
                  <a:cubicBezTo>
                    <a:pt x="19033" y="271463"/>
                    <a:pt x="11604" y="266319"/>
                    <a:pt x="11699" y="262509"/>
                  </a:cubicBezTo>
                  <a:cubicBezTo>
                    <a:pt x="11794" y="258699"/>
                    <a:pt x="13414" y="260604"/>
                    <a:pt x="21224" y="259937"/>
                  </a:cubicBezTo>
                  <a:cubicBezTo>
                    <a:pt x="29616" y="257435"/>
                    <a:pt x="38179" y="255557"/>
                    <a:pt x="46846" y="254318"/>
                  </a:cubicBezTo>
                  <a:cubicBezTo>
                    <a:pt x="55209" y="254634"/>
                    <a:pt x="63563" y="253637"/>
                    <a:pt x="71611" y="251365"/>
                  </a:cubicBezTo>
                  <a:cubicBezTo>
                    <a:pt x="80184" y="248793"/>
                    <a:pt x="99139" y="225933"/>
                    <a:pt x="113807" y="204978"/>
                  </a:cubicBezTo>
                  <a:cubicBezTo>
                    <a:pt x="129685" y="181614"/>
                    <a:pt x="142249" y="156162"/>
                    <a:pt x="151145" y="129350"/>
                  </a:cubicBezTo>
                  <a:cubicBezTo>
                    <a:pt x="159908" y="100775"/>
                    <a:pt x="170195" y="46482"/>
                    <a:pt x="177815" y="27718"/>
                  </a:cubicBezTo>
                  <a:cubicBezTo>
                    <a:pt x="185435" y="8954"/>
                    <a:pt x="198103" y="381"/>
                    <a:pt x="210391" y="0"/>
                  </a:cubicBezTo>
                  <a:cubicBezTo>
                    <a:pt x="224773" y="0"/>
                    <a:pt x="230869" y="18479"/>
                    <a:pt x="227059" y="34766"/>
                  </a:cubicBezTo>
                  <a:cubicBezTo>
                    <a:pt x="220106" y="63818"/>
                    <a:pt x="188197" y="174117"/>
                    <a:pt x="149145" y="22574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6" name="Google Shape;1106;p26"/>
            <p:cNvSpPr/>
            <p:nvPr/>
          </p:nvSpPr>
          <p:spPr>
            <a:xfrm>
              <a:off x="4825802" y="321035"/>
              <a:ext cx="175746" cy="232044"/>
            </a:xfrm>
            <a:custGeom>
              <a:rect b="b" l="l" r="r" t="t"/>
              <a:pathLst>
                <a:path extrusionOk="0" h="232044" w="175746">
                  <a:moveTo>
                    <a:pt x="138467" y="16859"/>
                  </a:moveTo>
                  <a:cubicBezTo>
                    <a:pt x="153040" y="19049"/>
                    <a:pt x="169804" y="26955"/>
                    <a:pt x="172090" y="34956"/>
                  </a:cubicBezTo>
                  <a:cubicBezTo>
                    <a:pt x="178119" y="63828"/>
                    <a:pt x="176672" y="93761"/>
                    <a:pt x="167899" y="121919"/>
                  </a:cubicBezTo>
                  <a:cubicBezTo>
                    <a:pt x="155231" y="155447"/>
                    <a:pt x="140943" y="215931"/>
                    <a:pt x="133609" y="230409"/>
                  </a:cubicBezTo>
                  <a:cubicBezTo>
                    <a:pt x="95890" y="235669"/>
                    <a:pt x="57504" y="228158"/>
                    <a:pt x="24548" y="209073"/>
                  </a:cubicBezTo>
                  <a:cubicBezTo>
                    <a:pt x="24548" y="209073"/>
                    <a:pt x="21500" y="150780"/>
                    <a:pt x="21214" y="131540"/>
                  </a:cubicBezTo>
                  <a:cubicBezTo>
                    <a:pt x="-25840" y="90392"/>
                    <a:pt x="14451" y="39719"/>
                    <a:pt x="54361" y="285"/>
                  </a:cubicBezTo>
                  <a:cubicBezTo>
                    <a:pt x="59152" y="-95"/>
                    <a:pt x="63953" y="-95"/>
                    <a:pt x="68744" y="285"/>
                  </a:cubicBezTo>
                  <a:cubicBezTo>
                    <a:pt x="68744" y="285"/>
                    <a:pt x="33120" y="42481"/>
                    <a:pt x="57885" y="66389"/>
                  </a:cubicBezTo>
                  <a:cubicBezTo>
                    <a:pt x="110940" y="50196"/>
                    <a:pt x="121512" y="26288"/>
                    <a:pt x="138467"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7" name="Google Shape;1107;p26"/>
            <p:cNvSpPr/>
            <p:nvPr/>
          </p:nvSpPr>
          <p:spPr>
            <a:xfrm>
              <a:off x="4857002" y="155665"/>
              <a:ext cx="128729" cy="159467"/>
            </a:xfrm>
            <a:custGeom>
              <a:rect b="b" l="l" r="r" t="t"/>
              <a:pathLst>
                <a:path extrusionOk="0" h="159467" w="128729">
                  <a:moveTo>
                    <a:pt x="2778" y="56785"/>
                  </a:moveTo>
                  <a:lnTo>
                    <a:pt x="2778" y="56785"/>
                  </a:lnTo>
                  <a:cubicBezTo>
                    <a:pt x="8017" y="23352"/>
                    <a:pt x="32210" y="-1889"/>
                    <a:pt x="66691" y="111"/>
                  </a:cubicBezTo>
                  <a:cubicBezTo>
                    <a:pt x="103429" y="2671"/>
                    <a:pt x="131127" y="34525"/>
                    <a:pt x="128565" y="71260"/>
                  </a:cubicBezTo>
                  <a:cubicBezTo>
                    <a:pt x="127165" y="91407"/>
                    <a:pt x="116706" y="109833"/>
                    <a:pt x="100123" y="121364"/>
                  </a:cubicBezTo>
                  <a:cubicBezTo>
                    <a:pt x="98923" y="126444"/>
                    <a:pt x="97133" y="131367"/>
                    <a:pt x="94789" y="136033"/>
                  </a:cubicBezTo>
                  <a:cubicBezTo>
                    <a:pt x="82502" y="150320"/>
                    <a:pt x="50022" y="159274"/>
                    <a:pt x="39354" y="159464"/>
                  </a:cubicBezTo>
                  <a:cubicBezTo>
                    <a:pt x="28686" y="159655"/>
                    <a:pt x="22114" y="150892"/>
                    <a:pt x="13351" y="136509"/>
                  </a:cubicBezTo>
                  <a:cubicBezTo>
                    <a:pt x="-4747" y="106410"/>
                    <a:pt x="-175" y="73168"/>
                    <a:pt x="2778" y="567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8" name="Google Shape;1108;p26"/>
            <p:cNvSpPr/>
            <p:nvPr/>
          </p:nvSpPr>
          <p:spPr>
            <a:xfrm>
              <a:off x="4862352" y="154515"/>
              <a:ext cx="129836" cy="122323"/>
            </a:xfrm>
            <a:custGeom>
              <a:rect b="b" l="l" r="r" t="t"/>
              <a:pathLst>
                <a:path extrusionOk="0" h="122323" w="129836">
                  <a:moveTo>
                    <a:pt x="72104" y="1641"/>
                  </a:moveTo>
                  <a:cubicBezTo>
                    <a:pt x="96298" y="6404"/>
                    <a:pt x="116205" y="13167"/>
                    <a:pt x="122777" y="36979"/>
                  </a:cubicBezTo>
                  <a:cubicBezTo>
                    <a:pt x="127254" y="53362"/>
                    <a:pt x="133159" y="84604"/>
                    <a:pt x="127540" y="97749"/>
                  </a:cubicBezTo>
                  <a:lnTo>
                    <a:pt x="124111" y="107274"/>
                  </a:lnTo>
                  <a:lnTo>
                    <a:pt x="94774" y="122323"/>
                  </a:lnTo>
                  <a:cubicBezTo>
                    <a:pt x="94774" y="122323"/>
                    <a:pt x="81058" y="110988"/>
                    <a:pt x="85249" y="77556"/>
                  </a:cubicBezTo>
                  <a:cubicBezTo>
                    <a:pt x="85125" y="73028"/>
                    <a:pt x="83696" y="68632"/>
                    <a:pt x="81153" y="64887"/>
                  </a:cubicBezTo>
                  <a:cubicBezTo>
                    <a:pt x="79324" y="61752"/>
                    <a:pt x="78000" y="58343"/>
                    <a:pt x="77248" y="54791"/>
                  </a:cubicBezTo>
                  <a:cubicBezTo>
                    <a:pt x="73742" y="45761"/>
                    <a:pt x="66932" y="38404"/>
                    <a:pt x="58198" y="34217"/>
                  </a:cubicBezTo>
                  <a:cubicBezTo>
                    <a:pt x="39443" y="25914"/>
                    <a:pt x="17878" y="26938"/>
                    <a:pt x="0" y="36979"/>
                  </a:cubicBezTo>
                  <a:cubicBezTo>
                    <a:pt x="12630" y="9606"/>
                    <a:pt x="42729" y="-5148"/>
                    <a:pt x="72104" y="16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9" name="Google Shape;1109;p26"/>
            <p:cNvSpPr/>
            <p:nvPr/>
          </p:nvSpPr>
          <p:spPr>
            <a:xfrm>
              <a:off x="4706279" y="957495"/>
              <a:ext cx="102161" cy="77983"/>
            </a:xfrm>
            <a:custGeom>
              <a:rect b="b" l="l" r="r" t="t"/>
              <a:pathLst>
                <a:path extrusionOk="0" h="77983" w="102161">
                  <a:moveTo>
                    <a:pt x="94827" y="0"/>
                  </a:moveTo>
                  <a:cubicBezTo>
                    <a:pt x="82540" y="9525"/>
                    <a:pt x="63490" y="3048"/>
                    <a:pt x="62537" y="4000"/>
                  </a:cubicBezTo>
                  <a:cubicBezTo>
                    <a:pt x="48212" y="16225"/>
                    <a:pt x="33229" y="27671"/>
                    <a:pt x="17674" y="38290"/>
                  </a:cubicBezTo>
                  <a:cubicBezTo>
                    <a:pt x="10054" y="44291"/>
                    <a:pt x="-1852" y="52292"/>
                    <a:pt x="243" y="63913"/>
                  </a:cubicBezTo>
                  <a:cubicBezTo>
                    <a:pt x="4149" y="84487"/>
                    <a:pt x="37201" y="78200"/>
                    <a:pt x="49678" y="71819"/>
                  </a:cubicBezTo>
                  <a:cubicBezTo>
                    <a:pt x="62156" y="65437"/>
                    <a:pt x="72348" y="55054"/>
                    <a:pt x="84159" y="47720"/>
                  </a:cubicBezTo>
                  <a:cubicBezTo>
                    <a:pt x="92541" y="42481"/>
                    <a:pt x="100827" y="39815"/>
                    <a:pt x="102161" y="28670"/>
                  </a:cubicBezTo>
                  <a:cubicBezTo>
                    <a:pt x="101856" y="18691"/>
                    <a:pt x="99351" y="8901"/>
                    <a:pt x="94827"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0" name="Google Shape;1110;p26"/>
            <p:cNvSpPr/>
            <p:nvPr/>
          </p:nvSpPr>
          <p:spPr>
            <a:xfrm>
              <a:off x="4706713" y="982355"/>
              <a:ext cx="101737" cy="53117"/>
            </a:xfrm>
            <a:custGeom>
              <a:rect b="b" l="l" r="r" t="t"/>
              <a:pathLst>
                <a:path extrusionOk="0" h="53117" w="101737">
                  <a:moveTo>
                    <a:pt x="101537" y="0"/>
                  </a:moveTo>
                  <a:cubicBezTo>
                    <a:pt x="99917" y="10192"/>
                    <a:pt x="92012" y="12954"/>
                    <a:pt x="83344" y="18193"/>
                  </a:cubicBezTo>
                  <a:cubicBezTo>
                    <a:pt x="71438" y="25622"/>
                    <a:pt x="60865" y="36385"/>
                    <a:pt x="48387" y="42672"/>
                  </a:cubicBezTo>
                  <a:cubicBezTo>
                    <a:pt x="35909" y="48958"/>
                    <a:pt x="8096" y="54292"/>
                    <a:pt x="0" y="39624"/>
                  </a:cubicBezTo>
                  <a:cubicBezTo>
                    <a:pt x="4382" y="59531"/>
                    <a:pt x="36862" y="53245"/>
                    <a:pt x="49244" y="46958"/>
                  </a:cubicBezTo>
                  <a:cubicBezTo>
                    <a:pt x="61627" y="40672"/>
                    <a:pt x="71914" y="30194"/>
                    <a:pt x="83725" y="22860"/>
                  </a:cubicBezTo>
                  <a:cubicBezTo>
                    <a:pt x="92107" y="17621"/>
                    <a:pt x="100394" y="14954"/>
                    <a:pt x="101727" y="3810"/>
                  </a:cubicBezTo>
                  <a:cubicBezTo>
                    <a:pt x="101765" y="2537"/>
                    <a:pt x="101698" y="1263"/>
                    <a:pt x="10153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1" name="Google Shape;1111;p26"/>
            <p:cNvSpPr/>
            <p:nvPr/>
          </p:nvSpPr>
          <p:spPr>
            <a:xfrm>
              <a:off x="4655133" y="923967"/>
              <a:ext cx="93585" cy="72574"/>
            </a:xfrm>
            <a:custGeom>
              <a:rect b="b" l="l" r="r" t="t"/>
              <a:pathLst>
                <a:path extrusionOk="0" h="72574" w="93585">
                  <a:moveTo>
                    <a:pt x="86251" y="0"/>
                  </a:moveTo>
                  <a:cubicBezTo>
                    <a:pt x="75011" y="9525"/>
                    <a:pt x="57676" y="4001"/>
                    <a:pt x="57200" y="4858"/>
                  </a:cubicBezTo>
                  <a:cubicBezTo>
                    <a:pt x="44141" y="16067"/>
                    <a:pt x="30434" y="26499"/>
                    <a:pt x="16147" y="36100"/>
                  </a:cubicBezTo>
                  <a:cubicBezTo>
                    <a:pt x="9194" y="41624"/>
                    <a:pt x="-1760" y="49054"/>
                    <a:pt x="240" y="59627"/>
                  </a:cubicBezTo>
                  <a:cubicBezTo>
                    <a:pt x="3764" y="78677"/>
                    <a:pt x="34054" y="72676"/>
                    <a:pt x="45484" y="66866"/>
                  </a:cubicBezTo>
                  <a:cubicBezTo>
                    <a:pt x="56914" y="61055"/>
                    <a:pt x="66248" y="51530"/>
                    <a:pt x="77012" y="44768"/>
                  </a:cubicBezTo>
                  <a:cubicBezTo>
                    <a:pt x="84727" y="40005"/>
                    <a:pt x="92347" y="37529"/>
                    <a:pt x="93585" y="27813"/>
                  </a:cubicBezTo>
                  <a:cubicBezTo>
                    <a:pt x="93195" y="18119"/>
                    <a:pt x="90690" y="8627"/>
                    <a:pt x="86251"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2" name="Google Shape;1112;p26"/>
            <p:cNvSpPr/>
            <p:nvPr/>
          </p:nvSpPr>
          <p:spPr>
            <a:xfrm>
              <a:off x="4655564" y="947875"/>
              <a:ext cx="93179" cy="48581"/>
            </a:xfrm>
            <a:custGeom>
              <a:rect b="b" l="l" r="r" t="t"/>
              <a:pathLst>
                <a:path extrusionOk="0" h="48581" w="93179">
                  <a:moveTo>
                    <a:pt x="92964" y="0"/>
                  </a:moveTo>
                  <a:cubicBezTo>
                    <a:pt x="91535" y="9525"/>
                    <a:pt x="84011" y="11906"/>
                    <a:pt x="76391" y="16573"/>
                  </a:cubicBezTo>
                  <a:cubicBezTo>
                    <a:pt x="65342" y="23431"/>
                    <a:pt x="55721" y="33242"/>
                    <a:pt x="44291" y="39052"/>
                  </a:cubicBezTo>
                  <a:cubicBezTo>
                    <a:pt x="32861" y="44863"/>
                    <a:pt x="7430" y="49721"/>
                    <a:pt x="0" y="36195"/>
                  </a:cubicBezTo>
                  <a:cubicBezTo>
                    <a:pt x="4001" y="54483"/>
                    <a:pt x="33719" y="48673"/>
                    <a:pt x="45053" y="42958"/>
                  </a:cubicBezTo>
                  <a:cubicBezTo>
                    <a:pt x="56388" y="37243"/>
                    <a:pt x="65818" y="27623"/>
                    <a:pt x="76581" y="20860"/>
                  </a:cubicBezTo>
                  <a:cubicBezTo>
                    <a:pt x="84296" y="16097"/>
                    <a:pt x="91916" y="13621"/>
                    <a:pt x="93154" y="3905"/>
                  </a:cubicBezTo>
                  <a:cubicBezTo>
                    <a:pt x="93221" y="2600"/>
                    <a:pt x="93154" y="1293"/>
                    <a:pt x="9296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3" name="Google Shape;1113;p26"/>
            <p:cNvSpPr/>
            <p:nvPr/>
          </p:nvSpPr>
          <p:spPr>
            <a:xfrm>
              <a:off x="4689759" y="550206"/>
              <a:ext cx="222664" cy="383543"/>
            </a:xfrm>
            <a:custGeom>
              <a:rect b="b" l="l" r="r" t="t"/>
              <a:pathLst>
                <a:path extrusionOk="0" h="383543" w="222664">
                  <a:moveTo>
                    <a:pt x="221266" y="14097"/>
                  </a:moveTo>
                  <a:cubicBezTo>
                    <a:pt x="188014" y="18477"/>
                    <a:pt x="154200" y="13599"/>
                    <a:pt x="123539" y="0"/>
                  </a:cubicBezTo>
                  <a:cubicBezTo>
                    <a:pt x="124111" y="10287"/>
                    <a:pt x="124682" y="19050"/>
                    <a:pt x="124682" y="19050"/>
                  </a:cubicBezTo>
                  <a:cubicBezTo>
                    <a:pt x="84963" y="47625"/>
                    <a:pt x="5144" y="94488"/>
                    <a:pt x="0" y="127064"/>
                  </a:cubicBezTo>
                  <a:cubicBezTo>
                    <a:pt x="5144" y="230124"/>
                    <a:pt x="20860" y="377381"/>
                    <a:pt x="25337" y="379571"/>
                  </a:cubicBezTo>
                  <a:cubicBezTo>
                    <a:pt x="37814" y="385477"/>
                    <a:pt x="46482" y="384524"/>
                    <a:pt x="52388" y="378523"/>
                  </a:cubicBezTo>
                  <a:cubicBezTo>
                    <a:pt x="52388" y="378523"/>
                    <a:pt x="77438" y="291179"/>
                    <a:pt x="70104" y="163068"/>
                  </a:cubicBezTo>
                  <a:cubicBezTo>
                    <a:pt x="70104" y="163068"/>
                    <a:pt x="209169" y="101537"/>
                    <a:pt x="218218" y="67818"/>
                  </a:cubicBezTo>
                  <a:cubicBezTo>
                    <a:pt x="222285" y="54246"/>
                    <a:pt x="223581" y="39992"/>
                    <a:pt x="222028" y="25908"/>
                  </a:cubicBezTo>
                  <a:cubicBezTo>
                    <a:pt x="222028" y="22289"/>
                    <a:pt x="221742" y="18193"/>
                    <a:pt x="221266" y="14097"/>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4" name="Google Shape;1114;p26"/>
            <p:cNvSpPr/>
            <p:nvPr/>
          </p:nvSpPr>
          <p:spPr>
            <a:xfrm>
              <a:off x="4750147" y="550873"/>
              <a:ext cx="221772" cy="415907"/>
            </a:xfrm>
            <a:custGeom>
              <a:rect b="b" l="l" r="r" t="t"/>
              <a:pathLst>
                <a:path extrusionOk="0" h="415907" w="221772">
                  <a:moveTo>
                    <a:pt x="207074" y="0"/>
                  </a:moveTo>
                  <a:cubicBezTo>
                    <a:pt x="180670" y="11879"/>
                    <a:pt x="151372" y="15786"/>
                    <a:pt x="122777" y="11240"/>
                  </a:cubicBezTo>
                  <a:cubicBezTo>
                    <a:pt x="122777" y="25051"/>
                    <a:pt x="124683" y="50959"/>
                    <a:pt x="124683" y="50959"/>
                  </a:cubicBezTo>
                  <a:cubicBezTo>
                    <a:pt x="84963" y="79058"/>
                    <a:pt x="5239" y="126397"/>
                    <a:pt x="0" y="158972"/>
                  </a:cubicBezTo>
                  <a:cubicBezTo>
                    <a:pt x="5239" y="262128"/>
                    <a:pt x="14859" y="411385"/>
                    <a:pt x="19050" y="413290"/>
                  </a:cubicBezTo>
                  <a:cubicBezTo>
                    <a:pt x="29956" y="417859"/>
                    <a:pt x="42463" y="416377"/>
                    <a:pt x="52007" y="409385"/>
                  </a:cubicBezTo>
                  <a:cubicBezTo>
                    <a:pt x="52007" y="409385"/>
                    <a:pt x="77058" y="323183"/>
                    <a:pt x="69818" y="195072"/>
                  </a:cubicBezTo>
                  <a:cubicBezTo>
                    <a:pt x="69818" y="192596"/>
                    <a:pt x="188976" y="133922"/>
                    <a:pt x="204026" y="118872"/>
                  </a:cubicBezTo>
                  <a:cubicBezTo>
                    <a:pt x="219075" y="103823"/>
                    <a:pt x="222123" y="80296"/>
                    <a:pt x="221742" y="58388"/>
                  </a:cubicBezTo>
                  <a:cubicBezTo>
                    <a:pt x="220914" y="38124"/>
                    <a:pt x="215922" y="18248"/>
                    <a:pt x="207074"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5" name="Google Shape;1115;p26"/>
            <p:cNvSpPr/>
            <p:nvPr/>
          </p:nvSpPr>
          <p:spPr>
            <a:xfrm>
              <a:off x="4667800" y="524108"/>
              <a:ext cx="331739" cy="305664"/>
            </a:xfrm>
            <a:custGeom>
              <a:rect b="b" l="l" r="r" t="t"/>
              <a:pathLst>
                <a:path extrusionOk="0" h="305664" w="331739">
                  <a:moveTo>
                    <a:pt x="318663" y="48673"/>
                  </a:moveTo>
                  <a:cubicBezTo>
                    <a:pt x="318663" y="48673"/>
                    <a:pt x="362668" y="126682"/>
                    <a:pt x="289230" y="166783"/>
                  </a:cubicBezTo>
                  <a:cubicBezTo>
                    <a:pt x="211697" y="209169"/>
                    <a:pt x="164548" y="219075"/>
                    <a:pt x="164548" y="219075"/>
                  </a:cubicBezTo>
                  <a:lnTo>
                    <a:pt x="152928" y="221837"/>
                  </a:lnTo>
                  <a:cubicBezTo>
                    <a:pt x="156595" y="248732"/>
                    <a:pt x="156595" y="276000"/>
                    <a:pt x="152928" y="302895"/>
                  </a:cubicBezTo>
                  <a:cubicBezTo>
                    <a:pt x="152928" y="302895"/>
                    <a:pt x="97587" y="321945"/>
                    <a:pt x="27102" y="260128"/>
                  </a:cubicBezTo>
                  <a:lnTo>
                    <a:pt x="3766" y="184880"/>
                  </a:lnTo>
                  <a:lnTo>
                    <a:pt x="814" y="164592"/>
                  </a:lnTo>
                  <a:cubicBezTo>
                    <a:pt x="-1958" y="150729"/>
                    <a:pt x="2452" y="136403"/>
                    <a:pt x="12529" y="126492"/>
                  </a:cubicBezTo>
                  <a:cubicBezTo>
                    <a:pt x="29484" y="111157"/>
                    <a:pt x="83110" y="71914"/>
                    <a:pt x="116447" y="49435"/>
                  </a:cubicBezTo>
                  <a:cubicBezTo>
                    <a:pt x="149785" y="26956"/>
                    <a:pt x="176454" y="5429"/>
                    <a:pt x="176454" y="5429"/>
                  </a:cubicBezTo>
                  <a:lnTo>
                    <a:pt x="182265" y="0"/>
                  </a:lnTo>
                  <a:cubicBezTo>
                    <a:pt x="182265" y="0"/>
                    <a:pt x="221794" y="31528"/>
                    <a:pt x="294088" y="20955"/>
                  </a:cubicBezTo>
                  <a:cubicBezTo>
                    <a:pt x="303709" y="28824"/>
                    <a:pt x="312005" y="38181"/>
                    <a:pt x="318663" y="4867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6" name="Google Shape;1116;p26"/>
            <p:cNvSpPr/>
            <p:nvPr/>
          </p:nvSpPr>
          <p:spPr>
            <a:xfrm>
              <a:off x="4934583" y="344330"/>
              <a:ext cx="115253" cy="404460"/>
            </a:xfrm>
            <a:custGeom>
              <a:rect b="b" l="l" r="r" t="t"/>
              <a:pathLst>
                <a:path extrusionOk="0" h="404460" w="115253">
                  <a:moveTo>
                    <a:pt x="8160" y="344370"/>
                  </a:moveTo>
                  <a:cubicBezTo>
                    <a:pt x="14904" y="338294"/>
                    <a:pt x="22029" y="332663"/>
                    <a:pt x="29496" y="327511"/>
                  </a:cubicBezTo>
                  <a:cubicBezTo>
                    <a:pt x="37392" y="323547"/>
                    <a:pt x="44622" y="318373"/>
                    <a:pt x="50927" y="312175"/>
                  </a:cubicBezTo>
                  <a:cubicBezTo>
                    <a:pt x="57690" y="305413"/>
                    <a:pt x="67691" y="277123"/>
                    <a:pt x="72930" y="249501"/>
                  </a:cubicBezTo>
                  <a:cubicBezTo>
                    <a:pt x="77683" y="218583"/>
                    <a:pt x="77140" y="187081"/>
                    <a:pt x="71311" y="156346"/>
                  </a:cubicBezTo>
                  <a:cubicBezTo>
                    <a:pt x="62186" y="119587"/>
                    <a:pt x="49851" y="83699"/>
                    <a:pt x="34449" y="49095"/>
                  </a:cubicBezTo>
                  <a:cubicBezTo>
                    <a:pt x="24924" y="28330"/>
                    <a:pt x="30163" y="15757"/>
                    <a:pt x="39116" y="6518"/>
                  </a:cubicBezTo>
                  <a:cubicBezTo>
                    <a:pt x="49594" y="-4245"/>
                    <a:pt x="60548" y="-3959"/>
                    <a:pt x="73026" y="24997"/>
                  </a:cubicBezTo>
                  <a:cubicBezTo>
                    <a:pt x="90609" y="65456"/>
                    <a:pt x="103610" y="107756"/>
                    <a:pt x="111792" y="151108"/>
                  </a:cubicBezTo>
                  <a:cubicBezTo>
                    <a:pt x="116821" y="182699"/>
                    <a:pt x="116364" y="214919"/>
                    <a:pt x="110459" y="246358"/>
                  </a:cubicBezTo>
                  <a:cubicBezTo>
                    <a:pt x="105277" y="273851"/>
                    <a:pt x="96809" y="300618"/>
                    <a:pt x="85218" y="326082"/>
                  </a:cubicBezTo>
                  <a:cubicBezTo>
                    <a:pt x="81979" y="333511"/>
                    <a:pt x="81407" y="339798"/>
                    <a:pt x="76931" y="354657"/>
                  </a:cubicBezTo>
                  <a:cubicBezTo>
                    <a:pt x="72673" y="369631"/>
                    <a:pt x="64862" y="383357"/>
                    <a:pt x="54166" y="394662"/>
                  </a:cubicBezTo>
                  <a:cubicBezTo>
                    <a:pt x="44641" y="403520"/>
                    <a:pt x="39783" y="405235"/>
                    <a:pt x="37116" y="404187"/>
                  </a:cubicBezTo>
                  <a:cubicBezTo>
                    <a:pt x="34449" y="403139"/>
                    <a:pt x="34068" y="399329"/>
                    <a:pt x="37973" y="394662"/>
                  </a:cubicBezTo>
                  <a:cubicBezTo>
                    <a:pt x="44631" y="387879"/>
                    <a:pt x="50051" y="379980"/>
                    <a:pt x="53976" y="371326"/>
                  </a:cubicBezTo>
                  <a:cubicBezTo>
                    <a:pt x="53976" y="371326"/>
                    <a:pt x="45974" y="381708"/>
                    <a:pt x="40640" y="387518"/>
                  </a:cubicBezTo>
                  <a:cubicBezTo>
                    <a:pt x="35887" y="392688"/>
                    <a:pt x="30430" y="397176"/>
                    <a:pt x="24448" y="400853"/>
                  </a:cubicBezTo>
                  <a:cubicBezTo>
                    <a:pt x="18638" y="404377"/>
                    <a:pt x="9494" y="400282"/>
                    <a:pt x="13304" y="395614"/>
                  </a:cubicBezTo>
                  <a:cubicBezTo>
                    <a:pt x="17114" y="390947"/>
                    <a:pt x="21305" y="388280"/>
                    <a:pt x="29115" y="379612"/>
                  </a:cubicBezTo>
                  <a:cubicBezTo>
                    <a:pt x="33306" y="375022"/>
                    <a:pt x="36926" y="369936"/>
                    <a:pt x="39878" y="364468"/>
                  </a:cubicBezTo>
                  <a:cubicBezTo>
                    <a:pt x="34335" y="369996"/>
                    <a:pt x="28344" y="375060"/>
                    <a:pt x="21971" y="379612"/>
                  </a:cubicBezTo>
                  <a:cubicBezTo>
                    <a:pt x="17047" y="383554"/>
                    <a:pt x="11094" y="386000"/>
                    <a:pt x="4827" y="386661"/>
                  </a:cubicBezTo>
                  <a:cubicBezTo>
                    <a:pt x="1588" y="386661"/>
                    <a:pt x="-2889" y="382851"/>
                    <a:pt x="2540" y="377707"/>
                  </a:cubicBezTo>
                  <a:cubicBezTo>
                    <a:pt x="10370" y="372249"/>
                    <a:pt x="17504" y="365851"/>
                    <a:pt x="23781" y="358657"/>
                  </a:cubicBezTo>
                  <a:cubicBezTo>
                    <a:pt x="29687" y="351133"/>
                    <a:pt x="32735" y="345037"/>
                    <a:pt x="30830" y="345132"/>
                  </a:cubicBezTo>
                  <a:cubicBezTo>
                    <a:pt x="28925" y="345227"/>
                    <a:pt x="25781" y="349990"/>
                    <a:pt x="18257" y="353419"/>
                  </a:cubicBezTo>
                  <a:cubicBezTo>
                    <a:pt x="10732" y="356848"/>
                    <a:pt x="1969" y="355705"/>
                    <a:pt x="445" y="351514"/>
                  </a:cubicBezTo>
                  <a:cubicBezTo>
                    <a:pt x="-1079" y="347323"/>
                    <a:pt x="1302" y="348847"/>
                    <a:pt x="8160" y="34437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7" name="Google Shape;1117;p26"/>
            <p:cNvSpPr/>
            <p:nvPr/>
          </p:nvSpPr>
          <p:spPr>
            <a:xfrm>
              <a:off x="4957330" y="339243"/>
              <a:ext cx="69518" cy="88698"/>
            </a:xfrm>
            <a:custGeom>
              <a:rect b="b" l="l" r="r" t="t"/>
              <a:pathLst>
                <a:path extrusionOk="0" h="88698" w="69518">
                  <a:moveTo>
                    <a:pt x="69519" y="69040"/>
                  </a:moveTo>
                  <a:cubicBezTo>
                    <a:pt x="69519" y="69040"/>
                    <a:pt x="42848" y="92757"/>
                    <a:pt x="13130" y="88090"/>
                  </a:cubicBezTo>
                  <a:lnTo>
                    <a:pt x="1320" y="38179"/>
                  </a:lnTo>
                  <a:cubicBezTo>
                    <a:pt x="1320" y="38179"/>
                    <a:pt x="-6491" y="11985"/>
                    <a:pt x="15893" y="2079"/>
                  </a:cubicBezTo>
                  <a:cubicBezTo>
                    <a:pt x="38277" y="-7827"/>
                    <a:pt x="59898" y="18177"/>
                    <a:pt x="69519" y="69040"/>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8" name="Google Shape;1118;p26"/>
            <p:cNvSpPr/>
            <p:nvPr/>
          </p:nvSpPr>
          <p:spPr>
            <a:xfrm>
              <a:off x="4820537" y="320915"/>
              <a:ext cx="59626" cy="62603"/>
            </a:xfrm>
            <a:custGeom>
              <a:rect b="b" l="l" r="r" t="t"/>
              <a:pathLst>
                <a:path extrusionOk="0" h="62603" w="59626">
                  <a:moveTo>
                    <a:pt x="59627" y="405"/>
                  </a:moveTo>
                  <a:cubicBezTo>
                    <a:pt x="59627" y="405"/>
                    <a:pt x="31052" y="-8358"/>
                    <a:pt x="0" y="55650"/>
                  </a:cubicBezTo>
                  <a:lnTo>
                    <a:pt x="11430" y="62603"/>
                  </a:lnTo>
                  <a:cubicBezTo>
                    <a:pt x="25775" y="40593"/>
                    <a:pt x="41891" y="19791"/>
                    <a:pt x="59627" y="40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9" name="Google Shape;1119;p26"/>
            <p:cNvSpPr/>
            <p:nvPr/>
          </p:nvSpPr>
          <p:spPr>
            <a:xfrm>
              <a:off x="2491198" y="3393133"/>
              <a:ext cx="385953" cy="222884"/>
            </a:xfrm>
            <a:custGeom>
              <a:rect b="b" l="l" r="r" t="t"/>
              <a:pathLst>
                <a:path extrusionOk="0" h="222884" w="385953">
                  <a:moveTo>
                    <a:pt x="192976" y="222885"/>
                  </a:moveTo>
                  <a:lnTo>
                    <a:pt x="0" y="111443"/>
                  </a:lnTo>
                  <a:lnTo>
                    <a:pt x="192976" y="0"/>
                  </a:lnTo>
                  <a:lnTo>
                    <a:pt x="385953" y="111443"/>
                  </a:lnTo>
                  <a:lnTo>
                    <a:pt x="192976" y="222885"/>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0" name="Google Shape;1120;p26"/>
            <p:cNvSpPr/>
            <p:nvPr/>
          </p:nvSpPr>
          <p:spPr>
            <a:xfrm>
              <a:off x="2797046" y="3214634"/>
              <a:ext cx="385953" cy="222789"/>
            </a:xfrm>
            <a:custGeom>
              <a:rect b="b" l="l" r="r" t="t"/>
              <a:pathLst>
                <a:path extrusionOk="0" h="222789" w="385953">
                  <a:moveTo>
                    <a:pt x="192976" y="222790"/>
                  </a:moveTo>
                  <a:lnTo>
                    <a:pt x="0" y="111443"/>
                  </a:lnTo>
                  <a:lnTo>
                    <a:pt x="192976" y="0"/>
                  </a:lnTo>
                  <a:lnTo>
                    <a:pt x="385953" y="111443"/>
                  </a:lnTo>
                  <a:lnTo>
                    <a:pt x="192976" y="222790"/>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1" name="Google Shape;1121;p26"/>
            <p:cNvSpPr/>
            <p:nvPr/>
          </p:nvSpPr>
          <p:spPr>
            <a:xfrm>
              <a:off x="2911632" y="2431203"/>
              <a:ext cx="385953" cy="222884"/>
            </a:xfrm>
            <a:custGeom>
              <a:rect b="b" l="l" r="r" t="t"/>
              <a:pathLst>
                <a:path extrusionOk="0" h="222884" w="385953">
                  <a:moveTo>
                    <a:pt x="192977" y="222885"/>
                  </a:moveTo>
                  <a:lnTo>
                    <a:pt x="0" y="111442"/>
                  </a:lnTo>
                  <a:lnTo>
                    <a:pt x="192977" y="0"/>
                  </a:lnTo>
                  <a:lnTo>
                    <a:pt x="385953" y="111442"/>
                  </a:lnTo>
                  <a:lnTo>
                    <a:pt x="192977" y="222885"/>
                  </a:lnTo>
                  <a:close/>
                </a:path>
              </a:pathLst>
            </a:custGeom>
            <a:solidFill>
              <a:srgbClr val="70B6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2" name="Google Shape;1122;p26"/>
            <p:cNvSpPr/>
            <p:nvPr/>
          </p:nvSpPr>
          <p:spPr>
            <a:xfrm>
              <a:off x="2911632" y="2542645"/>
              <a:ext cx="192976" cy="830294"/>
            </a:xfrm>
            <a:custGeom>
              <a:rect b="b" l="l" r="r" t="t"/>
              <a:pathLst>
                <a:path extrusionOk="0" h="830294" w="192976">
                  <a:moveTo>
                    <a:pt x="192977" y="830294"/>
                  </a:moveTo>
                  <a:lnTo>
                    <a:pt x="0" y="718852"/>
                  </a:lnTo>
                  <a:lnTo>
                    <a:pt x="0" y="0"/>
                  </a:lnTo>
                  <a:lnTo>
                    <a:pt x="192977" y="111442"/>
                  </a:lnTo>
                  <a:lnTo>
                    <a:pt x="192977" y="830294"/>
                  </a:lnTo>
                  <a:close/>
                </a:path>
              </a:pathLst>
            </a:custGeom>
            <a:solidFill>
              <a:srgbClr val="439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3" name="Google Shape;1123;p26"/>
            <p:cNvSpPr/>
            <p:nvPr/>
          </p:nvSpPr>
          <p:spPr>
            <a:xfrm>
              <a:off x="3104608" y="2542645"/>
              <a:ext cx="192976" cy="830294"/>
            </a:xfrm>
            <a:custGeom>
              <a:rect b="b" l="l" r="r" t="t"/>
              <a:pathLst>
                <a:path extrusionOk="0" h="830294" w="192976">
                  <a:moveTo>
                    <a:pt x="192977" y="718852"/>
                  </a:moveTo>
                  <a:lnTo>
                    <a:pt x="0" y="830294"/>
                  </a:lnTo>
                  <a:lnTo>
                    <a:pt x="0" y="111442"/>
                  </a:lnTo>
                  <a:lnTo>
                    <a:pt x="192977" y="0"/>
                  </a:lnTo>
                  <a:lnTo>
                    <a:pt x="192977" y="718852"/>
                  </a:lnTo>
                  <a:close/>
                </a:path>
              </a:pathLst>
            </a:custGeom>
            <a:solidFill>
              <a:srgbClr val="3E7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4" name="Google Shape;1124;p26"/>
            <p:cNvSpPr/>
            <p:nvPr/>
          </p:nvSpPr>
          <p:spPr>
            <a:xfrm>
              <a:off x="2622167" y="2797249"/>
              <a:ext cx="385953" cy="222789"/>
            </a:xfrm>
            <a:custGeom>
              <a:rect b="b" l="l" r="r" t="t"/>
              <a:pathLst>
                <a:path extrusionOk="0" h="222789" w="385953">
                  <a:moveTo>
                    <a:pt x="192976" y="222790"/>
                  </a:moveTo>
                  <a:lnTo>
                    <a:pt x="0" y="111347"/>
                  </a:lnTo>
                  <a:lnTo>
                    <a:pt x="192976" y="0"/>
                  </a:lnTo>
                  <a:lnTo>
                    <a:pt x="385953" y="111347"/>
                  </a:lnTo>
                  <a:lnTo>
                    <a:pt x="192976" y="222790"/>
                  </a:lnTo>
                  <a:close/>
                </a:path>
              </a:pathLst>
            </a:custGeom>
            <a:solidFill>
              <a:srgbClr val="FF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5" name="Google Shape;1125;p26"/>
            <p:cNvSpPr/>
            <p:nvPr/>
          </p:nvSpPr>
          <p:spPr>
            <a:xfrm>
              <a:off x="2622167" y="2908596"/>
              <a:ext cx="192976" cy="630555"/>
            </a:xfrm>
            <a:custGeom>
              <a:rect b="b" l="l" r="r" t="t"/>
              <a:pathLst>
                <a:path extrusionOk="0" h="630555" w="192976">
                  <a:moveTo>
                    <a:pt x="192976" y="630555"/>
                  </a:moveTo>
                  <a:lnTo>
                    <a:pt x="0" y="519113"/>
                  </a:lnTo>
                  <a:lnTo>
                    <a:pt x="0" y="0"/>
                  </a:lnTo>
                  <a:lnTo>
                    <a:pt x="192976" y="111443"/>
                  </a:lnTo>
                  <a:lnTo>
                    <a:pt x="192976" y="630555"/>
                  </a:lnTo>
                  <a:close/>
                </a:path>
              </a:pathLst>
            </a:custGeom>
            <a:solidFill>
              <a:srgbClr val="FF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6" name="Google Shape;1126;p26"/>
            <p:cNvSpPr/>
            <p:nvPr/>
          </p:nvSpPr>
          <p:spPr>
            <a:xfrm>
              <a:off x="2622167" y="2908596"/>
              <a:ext cx="192976" cy="630555"/>
            </a:xfrm>
            <a:custGeom>
              <a:rect b="b" l="l" r="r" t="t"/>
              <a:pathLst>
                <a:path extrusionOk="0" h="630555" w="192976">
                  <a:moveTo>
                    <a:pt x="192976" y="630555"/>
                  </a:moveTo>
                  <a:lnTo>
                    <a:pt x="0" y="519113"/>
                  </a:lnTo>
                  <a:lnTo>
                    <a:pt x="0" y="0"/>
                  </a:lnTo>
                  <a:lnTo>
                    <a:pt x="192976" y="111443"/>
                  </a:lnTo>
                  <a:lnTo>
                    <a:pt x="192976" y="630555"/>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7" name="Google Shape;1127;p26"/>
            <p:cNvSpPr/>
            <p:nvPr/>
          </p:nvSpPr>
          <p:spPr>
            <a:xfrm>
              <a:off x="2815143" y="2908596"/>
              <a:ext cx="192976" cy="630555"/>
            </a:xfrm>
            <a:custGeom>
              <a:rect b="b" l="l" r="r" t="t"/>
              <a:pathLst>
                <a:path extrusionOk="0" h="630555" w="192976">
                  <a:moveTo>
                    <a:pt x="192977" y="519113"/>
                  </a:moveTo>
                  <a:lnTo>
                    <a:pt x="0" y="630555"/>
                  </a:lnTo>
                  <a:lnTo>
                    <a:pt x="0" y="111443"/>
                  </a:lnTo>
                  <a:lnTo>
                    <a:pt x="192977" y="0"/>
                  </a:lnTo>
                  <a:lnTo>
                    <a:pt x="192977" y="519113"/>
                  </a:lnTo>
                  <a:close/>
                </a:path>
              </a:pathLst>
            </a:custGeom>
            <a:solidFill>
              <a:srgbClr val="D3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8" name="Google Shape;1128;p26"/>
            <p:cNvSpPr/>
            <p:nvPr/>
          </p:nvSpPr>
          <p:spPr>
            <a:xfrm>
              <a:off x="2244025" y="3539151"/>
              <a:ext cx="385953" cy="222884"/>
            </a:xfrm>
            <a:custGeom>
              <a:rect b="b" l="l" r="r" t="t"/>
              <a:pathLst>
                <a:path extrusionOk="0" h="222884" w="385953">
                  <a:moveTo>
                    <a:pt x="192977" y="222885"/>
                  </a:moveTo>
                  <a:lnTo>
                    <a:pt x="0" y="111442"/>
                  </a:lnTo>
                  <a:lnTo>
                    <a:pt x="192977" y="0"/>
                  </a:lnTo>
                  <a:lnTo>
                    <a:pt x="385953" y="111442"/>
                  </a:lnTo>
                  <a:lnTo>
                    <a:pt x="192977" y="222885"/>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9" name="Google Shape;1129;p26"/>
            <p:cNvSpPr/>
            <p:nvPr/>
          </p:nvSpPr>
          <p:spPr>
            <a:xfrm>
              <a:off x="2313938" y="3177773"/>
              <a:ext cx="385953" cy="222789"/>
            </a:xfrm>
            <a:custGeom>
              <a:rect b="b" l="l" r="r" t="t"/>
              <a:pathLst>
                <a:path extrusionOk="0" h="222789" w="385953">
                  <a:moveTo>
                    <a:pt x="192977" y="222790"/>
                  </a:moveTo>
                  <a:lnTo>
                    <a:pt x="0" y="111347"/>
                  </a:lnTo>
                  <a:lnTo>
                    <a:pt x="192977" y="0"/>
                  </a:lnTo>
                  <a:lnTo>
                    <a:pt x="385953" y="111347"/>
                  </a:lnTo>
                  <a:lnTo>
                    <a:pt x="192977" y="222790"/>
                  </a:lnTo>
                  <a:close/>
                </a:path>
              </a:pathLst>
            </a:custGeom>
            <a:solidFill>
              <a:srgbClr val="B7E2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0" name="Google Shape;1130;p26"/>
            <p:cNvSpPr/>
            <p:nvPr/>
          </p:nvSpPr>
          <p:spPr>
            <a:xfrm>
              <a:off x="2313938" y="3289120"/>
              <a:ext cx="192976" cy="430815"/>
            </a:xfrm>
            <a:custGeom>
              <a:rect b="b" l="l" r="r" t="t"/>
              <a:pathLst>
                <a:path extrusionOk="0" h="430815" w="192976">
                  <a:moveTo>
                    <a:pt x="192977" y="430816"/>
                  </a:moveTo>
                  <a:lnTo>
                    <a:pt x="0" y="319468"/>
                  </a:lnTo>
                  <a:lnTo>
                    <a:pt x="0" y="0"/>
                  </a:lnTo>
                  <a:lnTo>
                    <a:pt x="192977" y="111442"/>
                  </a:lnTo>
                  <a:lnTo>
                    <a:pt x="192977" y="430816"/>
                  </a:lnTo>
                  <a:close/>
                </a:path>
              </a:pathLst>
            </a:custGeom>
            <a:solidFill>
              <a:srgbClr val="B7E2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1" name="Google Shape;1131;p26"/>
            <p:cNvSpPr/>
            <p:nvPr/>
          </p:nvSpPr>
          <p:spPr>
            <a:xfrm>
              <a:off x="2313938" y="3289120"/>
              <a:ext cx="192976" cy="430815"/>
            </a:xfrm>
            <a:custGeom>
              <a:rect b="b" l="l" r="r" t="t"/>
              <a:pathLst>
                <a:path extrusionOk="0" h="430815" w="192976">
                  <a:moveTo>
                    <a:pt x="192977" y="430816"/>
                  </a:moveTo>
                  <a:lnTo>
                    <a:pt x="0" y="319468"/>
                  </a:lnTo>
                  <a:lnTo>
                    <a:pt x="0" y="0"/>
                  </a:lnTo>
                  <a:lnTo>
                    <a:pt x="192977" y="111442"/>
                  </a:lnTo>
                  <a:lnTo>
                    <a:pt x="192977" y="430816"/>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2" name="Google Shape;1132;p26"/>
            <p:cNvSpPr/>
            <p:nvPr/>
          </p:nvSpPr>
          <p:spPr>
            <a:xfrm>
              <a:off x="2506915" y="3289120"/>
              <a:ext cx="192976" cy="430815"/>
            </a:xfrm>
            <a:custGeom>
              <a:rect b="b" l="l" r="r" t="t"/>
              <a:pathLst>
                <a:path extrusionOk="0" h="430815" w="192976">
                  <a:moveTo>
                    <a:pt x="192977" y="319468"/>
                  </a:moveTo>
                  <a:lnTo>
                    <a:pt x="0" y="430816"/>
                  </a:lnTo>
                  <a:lnTo>
                    <a:pt x="0" y="111442"/>
                  </a:lnTo>
                  <a:lnTo>
                    <a:pt x="192977" y="0"/>
                  </a:lnTo>
                  <a:lnTo>
                    <a:pt x="192977" y="319468"/>
                  </a:lnTo>
                  <a:close/>
                </a:path>
              </a:pathLst>
            </a:custGeom>
            <a:solidFill>
              <a:srgbClr val="B7E2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3" name="Google Shape;1133;p26"/>
            <p:cNvSpPr/>
            <p:nvPr/>
          </p:nvSpPr>
          <p:spPr>
            <a:xfrm>
              <a:off x="2506915" y="3289120"/>
              <a:ext cx="192976" cy="430815"/>
            </a:xfrm>
            <a:custGeom>
              <a:rect b="b" l="l" r="r" t="t"/>
              <a:pathLst>
                <a:path extrusionOk="0" h="430815" w="192976">
                  <a:moveTo>
                    <a:pt x="192977" y="319468"/>
                  </a:moveTo>
                  <a:lnTo>
                    <a:pt x="0" y="430816"/>
                  </a:lnTo>
                  <a:lnTo>
                    <a:pt x="0" y="111442"/>
                  </a:lnTo>
                  <a:lnTo>
                    <a:pt x="192977" y="0"/>
                  </a:lnTo>
                  <a:lnTo>
                    <a:pt x="192977" y="319468"/>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4" name="Google Shape;1134;p26"/>
            <p:cNvSpPr/>
            <p:nvPr/>
          </p:nvSpPr>
          <p:spPr>
            <a:xfrm>
              <a:off x="3217241" y="3786325"/>
              <a:ext cx="1277540" cy="681323"/>
            </a:xfrm>
            <a:custGeom>
              <a:rect b="b" l="l" r="r" t="t"/>
              <a:pathLst>
                <a:path extrusionOk="0" h="681323" w="1277540">
                  <a:moveTo>
                    <a:pt x="1277541" y="681323"/>
                  </a:moveTo>
                  <a:lnTo>
                    <a:pt x="1153716" y="503015"/>
                  </a:lnTo>
                  <a:lnTo>
                    <a:pt x="1093708" y="476155"/>
                  </a:lnTo>
                  <a:cubicBezTo>
                    <a:pt x="1048160" y="465620"/>
                    <a:pt x="1001582" y="460258"/>
                    <a:pt x="954834" y="460153"/>
                  </a:cubicBezTo>
                  <a:cubicBezTo>
                    <a:pt x="898922" y="516541"/>
                    <a:pt x="546306" y="531590"/>
                    <a:pt x="406289" y="462058"/>
                  </a:cubicBezTo>
                  <a:cubicBezTo>
                    <a:pt x="247507" y="383191"/>
                    <a:pt x="164259" y="286893"/>
                    <a:pt x="138351" y="227933"/>
                  </a:cubicBezTo>
                  <a:cubicBezTo>
                    <a:pt x="92250" y="123158"/>
                    <a:pt x="180165" y="0"/>
                    <a:pt x="180165" y="0"/>
                  </a:cubicBezTo>
                  <a:cubicBezTo>
                    <a:pt x="-60055" y="138684"/>
                    <a:pt x="-60055" y="364427"/>
                    <a:pt x="180165" y="503111"/>
                  </a:cubicBezTo>
                  <a:cubicBezTo>
                    <a:pt x="405336" y="633127"/>
                    <a:pt x="762905" y="641223"/>
                    <a:pt x="1004649" y="527495"/>
                  </a:cubicBezTo>
                  <a:lnTo>
                    <a:pt x="1004649" y="527495"/>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5" name="Google Shape;1135;p26"/>
            <p:cNvSpPr/>
            <p:nvPr/>
          </p:nvSpPr>
          <p:spPr>
            <a:xfrm>
              <a:off x="4341906" y="4346681"/>
              <a:ext cx="972788" cy="561593"/>
            </a:xfrm>
            <a:custGeom>
              <a:rect b="b" l="l" r="r" t="t"/>
              <a:pathLst>
                <a:path extrusionOk="0" h="561593" w="972788">
                  <a:moveTo>
                    <a:pt x="831532" y="561594"/>
                  </a:moveTo>
                  <a:lnTo>
                    <a:pt x="0" y="81534"/>
                  </a:lnTo>
                  <a:lnTo>
                    <a:pt x="141256" y="0"/>
                  </a:lnTo>
                  <a:lnTo>
                    <a:pt x="972788" y="480060"/>
                  </a:lnTo>
                  <a:lnTo>
                    <a:pt x="831532" y="561594"/>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6" name="Google Shape;1136;p26"/>
            <p:cNvSpPr/>
            <p:nvPr/>
          </p:nvSpPr>
          <p:spPr>
            <a:xfrm>
              <a:off x="3246959" y="3638497"/>
              <a:ext cx="1231677" cy="711112"/>
            </a:xfrm>
            <a:custGeom>
              <a:rect b="b" l="l" r="r" t="t"/>
              <a:pathLst>
                <a:path extrusionOk="0" h="711112" w="1231677">
                  <a:moveTo>
                    <a:pt x="180165" y="607029"/>
                  </a:moveTo>
                  <a:cubicBezTo>
                    <a:pt x="-60055" y="468344"/>
                    <a:pt x="-60055" y="242697"/>
                    <a:pt x="180165" y="104013"/>
                  </a:cubicBezTo>
                  <a:cubicBezTo>
                    <a:pt x="420386" y="-34671"/>
                    <a:pt x="811292" y="-34671"/>
                    <a:pt x="1051512" y="104013"/>
                  </a:cubicBezTo>
                  <a:cubicBezTo>
                    <a:pt x="1291733" y="242697"/>
                    <a:pt x="1291733" y="468344"/>
                    <a:pt x="1051512" y="607029"/>
                  </a:cubicBezTo>
                  <a:cubicBezTo>
                    <a:pt x="811292" y="745713"/>
                    <a:pt x="420386" y="745903"/>
                    <a:pt x="180165" y="607029"/>
                  </a:cubicBezTo>
                  <a:close/>
                  <a:moveTo>
                    <a:pt x="945213" y="165354"/>
                  </a:moveTo>
                  <a:cubicBezTo>
                    <a:pt x="763572" y="60579"/>
                    <a:pt x="468011" y="60579"/>
                    <a:pt x="286464" y="165354"/>
                  </a:cubicBezTo>
                  <a:cubicBezTo>
                    <a:pt x="104918" y="270129"/>
                    <a:pt x="104823" y="441103"/>
                    <a:pt x="286464" y="545878"/>
                  </a:cubicBezTo>
                  <a:cubicBezTo>
                    <a:pt x="468106" y="650653"/>
                    <a:pt x="763572" y="650653"/>
                    <a:pt x="945213" y="545878"/>
                  </a:cubicBezTo>
                  <a:cubicBezTo>
                    <a:pt x="1126855" y="441103"/>
                    <a:pt x="1126855" y="270224"/>
                    <a:pt x="945213" y="16535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7" name="Google Shape;1137;p26"/>
            <p:cNvSpPr/>
            <p:nvPr/>
          </p:nvSpPr>
          <p:spPr>
            <a:xfrm>
              <a:off x="3247293" y="3898053"/>
              <a:ext cx="108013" cy="106584"/>
            </a:xfrm>
            <a:custGeom>
              <a:rect b="b" l="l" r="r" t="t"/>
              <a:pathLst>
                <a:path extrusionOk="0" h="106584" w="108013">
                  <a:moveTo>
                    <a:pt x="0" y="106585"/>
                  </a:moveTo>
                  <a:lnTo>
                    <a:pt x="0" y="0"/>
                  </a:lnTo>
                  <a:lnTo>
                    <a:pt x="108013" y="53245"/>
                  </a:lnTo>
                  <a:lnTo>
                    <a:pt x="0" y="10658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8" name="Google Shape;1138;p26"/>
            <p:cNvSpPr/>
            <p:nvPr/>
          </p:nvSpPr>
          <p:spPr>
            <a:xfrm>
              <a:off x="3553141" y="4166849"/>
              <a:ext cx="622063" cy="123348"/>
            </a:xfrm>
            <a:custGeom>
              <a:rect b="b" l="l" r="r" t="t"/>
              <a:pathLst>
                <a:path extrusionOk="0" h="123348" w="622063">
                  <a:moveTo>
                    <a:pt x="0" y="13525"/>
                  </a:moveTo>
                  <a:cubicBezTo>
                    <a:pt x="4381" y="18955"/>
                    <a:pt x="19812" y="123349"/>
                    <a:pt x="327470" y="123349"/>
                  </a:cubicBezTo>
                  <a:cubicBezTo>
                    <a:pt x="635127" y="123349"/>
                    <a:pt x="621983" y="0"/>
                    <a:pt x="621983" y="0"/>
                  </a:cubicBezTo>
                  <a:cubicBezTo>
                    <a:pt x="621983" y="0"/>
                    <a:pt x="331851" y="39910"/>
                    <a:pt x="327470" y="39910"/>
                  </a:cubicBezTo>
                  <a:cubicBezTo>
                    <a:pt x="323088" y="39910"/>
                    <a:pt x="0" y="13525"/>
                    <a:pt x="0" y="1352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9" name="Google Shape;1139;p26"/>
            <p:cNvSpPr/>
            <p:nvPr/>
          </p:nvSpPr>
          <p:spPr>
            <a:xfrm>
              <a:off x="4390007" y="3898053"/>
              <a:ext cx="88582" cy="95916"/>
            </a:xfrm>
            <a:custGeom>
              <a:rect b="b" l="l" r="r" t="t"/>
              <a:pathLst>
                <a:path extrusionOk="0" h="95916" w="88582">
                  <a:moveTo>
                    <a:pt x="88583" y="0"/>
                  </a:moveTo>
                  <a:lnTo>
                    <a:pt x="88583" y="95917"/>
                  </a:lnTo>
                  <a:lnTo>
                    <a:pt x="0" y="39433"/>
                  </a:lnTo>
                  <a:lnTo>
                    <a:pt x="88583"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0" name="Google Shape;1140;p26"/>
            <p:cNvSpPr/>
            <p:nvPr/>
          </p:nvSpPr>
          <p:spPr>
            <a:xfrm>
              <a:off x="3582763" y="3612208"/>
              <a:ext cx="550640" cy="90297"/>
            </a:xfrm>
            <a:custGeom>
              <a:rect b="b" l="l" r="r" t="t"/>
              <a:pathLst>
                <a:path extrusionOk="0" h="90297" w="550640">
                  <a:moveTo>
                    <a:pt x="0" y="53816"/>
                  </a:moveTo>
                  <a:cubicBezTo>
                    <a:pt x="89316" y="19079"/>
                    <a:pt x="184204" y="838"/>
                    <a:pt x="280035" y="0"/>
                  </a:cubicBezTo>
                  <a:cubicBezTo>
                    <a:pt x="373275" y="295"/>
                    <a:pt x="465430" y="19984"/>
                    <a:pt x="550640" y="57817"/>
                  </a:cubicBezTo>
                  <a:lnTo>
                    <a:pt x="531114" y="90297"/>
                  </a:lnTo>
                  <a:lnTo>
                    <a:pt x="16764" y="9029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1" name="Google Shape;1141;p26"/>
            <p:cNvSpPr/>
            <p:nvPr/>
          </p:nvSpPr>
          <p:spPr>
            <a:xfrm>
              <a:off x="3404265" y="3670120"/>
              <a:ext cx="917257" cy="529590"/>
            </a:xfrm>
            <a:custGeom>
              <a:rect b="b" l="l" r="r" t="t"/>
              <a:pathLst>
                <a:path extrusionOk="0" h="529590" w="917257">
                  <a:moveTo>
                    <a:pt x="917258" y="264795"/>
                  </a:moveTo>
                  <a:cubicBezTo>
                    <a:pt x="917258" y="411037"/>
                    <a:pt x="711922" y="529590"/>
                    <a:pt x="458629" y="529590"/>
                  </a:cubicBezTo>
                  <a:cubicBezTo>
                    <a:pt x="205335" y="529590"/>
                    <a:pt x="0" y="411037"/>
                    <a:pt x="0" y="264795"/>
                  </a:cubicBezTo>
                  <a:cubicBezTo>
                    <a:pt x="0" y="118553"/>
                    <a:pt x="205335" y="0"/>
                    <a:pt x="458629" y="0"/>
                  </a:cubicBezTo>
                  <a:cubicBezTo>
                    <a:pt x="711923" y="0"/>
                    <a:pt x="917258" y="118553"/>
                    <a:pt x="917258" y="264795"/>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2" name="Google Shape;1142;p26"/>
            <p:cNvSpPr/>
            <p:nvPr/>
          </p:nvSpPr>
          <p:spPr>
            <a:xfrm>
              <a:off x="3246959" y="3542485"/>
              <a:ext cx="1231677" cy="711136"/>
            </a:xfrm>
            <a:custGeom>
              <a:rect b="b" l="l" r="r" t="t"/>
              <a:pathLst>
                <a:path extrusionOk="0" h="711136" w="1231677">
                  <a:moveTo>
                    <a:pt x="180165" y="607124"/>
                  </a:moveTo>
                  <a:cubicBezTo>
                    <a:pt x="-60055" y="468440"/>
                    <a:pt x="-60055" y="242697"/>
                    <a:pt x="180165" y="104013"/>
                  </a:cubicBezTo>
                  <a:cubicBezTo>
                    <a:pt x="420386" y="-34671"/>
                    <a:pt x="811292" y="-34671"/>
                    <a:pt x="1051512" y="104013"/>
                  </a:cubicBezTo>
                  <a:cubicBezTo>
                    <a:pt x="1291733" y="242697"/>
                    <a:pt x="1291733" y="468440"/>
                    <a:pt x="1051512" y="607124"/>
                  </a:cubicBezTo>
                  <a:cubicBezTo>
                    <a:pt x="811292" y="745808"/>
                    <a:pt x="420386" y="745808"/>
                    <a:pt x="180165" y="607124"/>
                  </a:cubicBezTo>
                  <a:close/>
                  <a:moveTo>
                    <a:pt x="945213" y="165640"/>
                  </a:moveTo>
                  <a:cubicBezTo>
                    <a:pt x="763572" y="60865"/>
                    <a:pt x="468011" y="60865"/>
                    <a:pt x="286464" y="165640"/>
                  </a:cubicBezTo>
                  <a:cubicBezTo>
                    <a:pt x="104918" y="270415"/>
                    <a:pt x="104823" y="441198"/>
                    <a:pt x="286464" y="546068"/>
                  </a:cubicBezTo>
                  <a:cubicBezTo>
                    <a:pt x="468106" y="650939"/>
                    <a:pt x="763572" y="650843"/>
                    <a:pt x="945213" y="546068"/>
                  </a:cubicBezTo>
                  <a:cubicBezTo>
                    <a:pt x="1126855" y="441293"/>
                    <a:pt x="1126855" y="270415"/>
                    <a:pt x="945213" y="16564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3" name="Google Shape;1143;p26"/>
            <p:cNvSpPr/>
            <p:nvPr/>
          </p:nvSpPr>
          <p:spPr>
            <a:xfrm>
              <a:off x="4233892" y="4110556"/>
              <a:ext cx="329469" cy="191071"/>
            </a:xfrm>
            <a:custGeom>
              <a:rect b="b" l="l" r="r" t="t"/>
              <a:pathLst>
                <a:path extrusionOk="0" h="191071" w="329469">
                  <a:moveTo>
                    <a:pt x="208407" y="191071"/>
                  </a:moveTo>
                  <a:lnTo>
                    <a:pt x="0" y="69818"/>
                  </a:lnTo>
                  <a:lnTo>
                    <a:pt x="121063" y="0"/>
                  </a:lnTo>
                  <a:lnTo>
                    <a:pt x="329470" y="121158"/>
                  </a:lnTo>
                  <a:lnTo>
                    <a:pt x="208407" y="191071"/>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4" name="Google Shape;1144;p26"/>
            <p:cNvSpPr/>
            <p:nvPr/>
          </p:nvSpPr>
          <p:spPr>
            <a:xfrm>
              <a:off x="4234083" y="4180469"/>
              <a:ext cx="208216" cy="217741"/>
            </a:xfrm>
            <a:custGeom>
              <a:rect b="b" l="l" r="r" t="t"/>
              <a:pathLst>
                <a:path extrusionOk="0" h="217741" w="208216">
                  <a:moveTo>
                    <a:pt x="208217" y="217742"/>
                  </a:moveTo>
                  <a:lnTo>
                    <a:pt x="0" y="97250"/>
                  </a:lnTo>
                  <a:lnTo>
                    <a:pt x="0" y="0"/>
                  </a:lnTo>
                  <a:lnTo>
                    <a:pt x="208217" y="120491"/>
                  </a:lnTo>
                  <a:lnTo>
                    <a:pt x="208217" y="21774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5" name="Google Shape;1145;p26"/>
            <p:cNvSpPr/>
            <p:nvPr/>
          </p:nvSpPr>
          <p:spPr>
            <a:xfrm>
              <a:off x="4368385" y="4248383"/>
              <a:ext cx="831437" cy="643127"/>
            </a:xfrm>
            <a:custGeom>
              <a:rect b="b" l="l" r="r" t="t"/>
              <a:pathLst>
                <a:path extrusionOk="0" h="643127" w="831437">
                  <a:moveTo>
                    <a:pt x="831437" y="643128"/>
                  </a:moveTo>
                  <a:lnTo>
                    <a:pt x="0" y="163068"/>
                  </a:lnTo>
                  <a:lnTo>
                    <a:pt x="0" y="0"/>
                  </a:lnTo>
                  <a:lnTo>
                    <a:pt x="831437" y="480060"/>
                  </a:lnTo>
                  <a:lnTo>
                    <a:pt x="831437" y="643128"/>
                  </a:ln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6" name="Google Shape;1146;p26"/>
            <p:cNvSpPr/>
            <p:nvPr/>
          </p:nvSpPr>
          <p:spPr>
            <a:xfrm>
              <a:off x="4368385" y="4166944"/>
              <a:ext cx="972788" cy="561593"/>
            </a:xfrm>
            <a:custGeom>
              <a:rect b="b" l="l" r="r" t="t"/>
              <a:pathLst>
                <a:path extrusionOk="0" h="561593" w="972788">
                  <a:moveTo>
                    <a:pt x="831532" y="561594"/>
                  </a:moveTo>
                  <a:lnTo>
                    <a:pt x="0" y="81534"/>
                  </a:lnTo>
                  <a:lnTo>
                    <a:pt x="141256" y="0"/>
                  </a:lnTo>
                  <a:lnTo>
                    <a:pt x="972788" y="479965"/>
                  </a:lnTo>
                  <a:lnTo>
                    <a:pt x="831532" y="561594"/>
                  </a:lnTo>
                  <a:close/>
                </a:path>
              </a:pathLst>
            </a:custGeom>
            <a:solidFill>
              <a:srgbClr val="39405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7" name="Google Shape;1147;p26"/>
            <p:cNvSpPr/>
            <p:nvPr/>
          </p:nvSpPr>
          <p:spPr>
            <a:xfrm>
              <a:off x="5199823" y="4646908"/>
              <a:ext cx="141350" cy="244601"/>
            </a:xfrm>
            <a:custGeom>
              <a:rect b="b" l="l" r="r" t="t"/>
              <a:pathLst>
                <a:path extrusionOk="0" h="244601" w="141350">
                  <a:moveTo>
                    <a:pt x="0" y="244602"/>
                  </a:moveTo>
                  <a:cubicBezTo>
                    <a:pt x="8572" y="243650"/>
                    <a:pt x="141351" y="165068"/>
                    <a:pt x="141351" y="165068"/>
                  </a:cubicBezTo>
                  <a:lnTo>
                    <a:pt x="141351" y="0"/>
                  </a:lnTo>
                  <a:lnTo>
                    <a:pt x="95" y="81629"/>
                  </a:lnTo>
                  <a:close/>
                </a:path>
              </a:pathLst>
            </a:custGeom>
            <a:solidFill>
              <a:srgbClr val="2327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8" name="Google Shape;1148;p26"/>
            <p:cNvSpPr/>
            <p:nvPr/>
          </p:nvSpPr>
          <p:spPr>
            <a:xfrm>
              <a:off x="2764672" y="2500358"/>
              <a:ext cx="158537" cy="311524"/>
            </a:xfrm>
            <a:custGeom>
              <a:rect b="b" l="l" r="r" t="t"/>
              <a:pathLst>
                <a:path extrusionOk="0" h="311524" w="158537">
                  <a:moveTo>
                    <a:pt x="67807" y="240979"/>
                  </a:moveTo>
                  <a:cubicBezTo>
                    <a:pt x="81791" y="265992"/>
                    <a:pt x="98811" y="289195"/>
                    <a:pt x="118480" y="310035"/>
                  </a:cubicBezTo>
                  <a:cubicBezTo>
                    <a:pt x="124004" y="316417"/>
                    <a:pt x="166105" y="300510"/>
                    <a:pt x="157342" y="295748"/>
                  </a:cubicBezTo>
                  <a:cubicBezTo>
                    <a:pt x="148579" y="290985"/>
                    <a:pt x="120861" y="252695"/>
                    <a:pt x="107050" y="227073"/>
                  </a:cubicBezTo>
                  <a:cubicBezTo>
                    <a:pt x="95443" y="196383"/>
                    <a:pt x="85585" y="165055"/>
                    <a:pt x="77522" y="133251"/>
                  </a:cubicBezTo>
                  <a:cubicBezTo>
                    <a:pt x="68855" y="101819"/>
                    <a:pt x="61330" y="55718"/>
                    <a:pt x="55043" y="34001"/>
                  </a:cubicBezTo>
                  <a:cubicBezTo>
                    <a:pt x="51648" y="17665"/>
                    <a:pt x="39025" y="4826"/>
                    <a:pt x="22754" y="1140"/>
                  </a:cubicBezTo>
                  <a:cubicBezTo>
                    <a:pt x="7514" y="-2385"/>
                    <a:pt x="-2297" y="1806"/>
                    <a:pt x="465" y="20190"/>
                  </a:cubicBezTo>
                  <a:cubicBezTo>
                    <a:pt x="5323" y="52384"/>
                    <a:pt x="30564" y="177638"/>
                    <a:pt x="67807" y="24097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9" name="Google Shape;1149;p26"/>
            <p:cNvSpPr/>
            <p:nvPr/>
          </p:nvSpPr>
          <p:spPr>
            <a:xfrm>
              <a:off x="2800168" y="3231875"/>
              <a:ext cx="108892" cy="84472"/>
            </a:xfrm>
            <a:custGeom>
              <a:rect b="b" l="l" r="r" t="t"/>
              <a:pathLst>
                <a:path extrusionOk="0" h="84472" w="108892">
                  <a:moveTo>
                    <a:pt x="8117" y="0"/>
                  </a:moveTo>
                  <a:cubicBezTo>
                    <a:pt x="21166" y="10668"/>
                    <a:pt x="40502" y="953"/>
                    <a:pt x="41455" y="1905"/>
                  </a:cubicBezTo>
                  <a:cubicBezTo>
                    <a:pt x="56774" y="16173"/>
                    <a:pt x="72863" y="29594"/>
                    <a:pt x="89651" y="42101"/>
                  </a:cubicBezTo>
                  <a:cubicBezTo>
                    <a:pt x="97843" y="48482"/>
                    <a:pt x="110606" y="57055"/>
                    <a:pt x="108701" y="69437"/>
                  </a:cubicBezTo>
                  <a:cubicBezTo>
                    <a:pt x="104605" y="91440"/>
                    <a:pt x="69363" y="84677"/>
                    <a:pt x="56028" y="77914"/>
                  </a:cubicBezTo>
                  <a:cubicBezTo>
                    <a:pt x="42693" y="71152"/>
                    <a:pt x="31834" y="60007"/>
                    <a:pt x="19261" y="52197"/>
                  </a:cubicBezTo>
                  <a:cubicBezTo>
                    <a:pt x="10308" y="46577"/>
                    <a:pt x="1450" y="43720"/>
                    <a:pt x="211" y="32385"/>
                  </a:cubicBezTo>
                  <a:cubicBezTo>
                    <a:pt x="-1313" y="25622"/>
                    <a:pt x="5831" y="0"/>
                    <a:pt x="8117"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0" name="Google Shape;1150;p26"/>
            <p:cNvSpPr/>
            <p:nvPr/>
          </p:nvSpPr>
          <p:spPr>
            <a:xfrm>
              <a:off x="2799603" y="3259783"/>
              <a:ext cx="108313" cy="56238"/>
            </a:xfrm>
            <a:custGeom>
              <a:rect b="b" l="l" r="r" t="t"/>
              <a:pathLst>
                <a:path extrusionOk="0" h="56238" w="108313">
                  <a:moveTo>
                    <a:pt x="300" y="0"/>
                  </a:moveTo>
                  <a:cubicBezTo>
                    <a:pt x="2015" y="10859"/>
                    <a:pt x="10778" y="13811"/>
                    <a:pt x="19350" y="19050"/>
                  </a:cubicBezTo>
                  <a:cubicBezTo>
                    <a:pt x="32209" y="26956"/>
                    <a:pt x="43449" y="38100"/>
                    <a:pt x="56784" y="45149"/>
                  </a:cubicBezTo>
                  <a:cubicBezTo>
                    <a:pt x="70119" y="52197"/>
                    <a:pt x="99741" y="57626"/>
                    <a:pt x="108314" y="41815"/>
                  </a:cubicBezTo>
                  <a:cubicBezTo>
                    <a:pt x="103647" y="63055"/>
                    <a:pt x="68976" y="56388"/>
                    <a:pt x="55831" y="49721"/>
                  </a:cubicBezTo>
                  <a:cubicBezTo>
                    <a:pt x="42687" y="43053"/>
                    <a:pt x="31638" y="31813"/>
                    <a:pt x="19065" y="24003"/>
                  </a:cubicBezTo>
                  <a:cubicBezTo>
                    <a:pt x="10111" y="18383"/>
                    <a:pt x="1253" y="15526"/>
                    <a:pt x="15" y="4191"/>
                  </a:cubicBezTo>
                  <a:cubicBezTo>
                    <a:pt x="-40" y="2791"/>
                    <a:pt x="57" y="1381"/>
                    <a:pt x="30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1" name="Google Shape;1151;p26"/>
            <p:cNvSpPr/>
            <p:nvPr/>
          </p:nvSpPr>
          <p:spPr>
            <a:xfrm>
              <a:off x="2931444" y="3155618"/>
              <a:ext cx="108758" cy="81374"/>
            </a:xfrm>
            <a:custGeom>
              <a:rect b="b" l="l" r="r" t="t"/>
              <a:pathLst>
                <a:path extrusionOk="0" h="81374" w="108758">
                  <a:moveTo>
                    <a:pt x="9430" y="56"/>
                  </a:moveTo>
                  <a:cubicBezTo>
                    <a:pt x="22574" y="10724"/>
                    <a:pt x="45434" y="-896"/>
                    <a:pt x="46387" y="56"/>
                  </a:cubicBezTo>
                  <a:cubicBezTo>
                    <a:pt x="60035" y="13829"/>
                    <a:pt x="74440" y="26841"/>
                    <a:pt x="89535" y="39013"/>
                  </a:cubicBezTo>
                  <a:cubicBezTo>
                    <a:pt x="97631" y="45395"/>
                    <a:pt x="110395" y="53968"/>
                    <a:pt x="108585" y="66255"/>
                  </a:cubicBezTo>
                  <a:cubicBezTo>
                    <a:pt x="104489" y="88353"/>
                    <a:pt x="69152" y="81590"/>
                    <a:pt x="55817" y="74827"/>
                  </a:cubicBezTo>
                  <a:cubicBezTo>
                    <a:pt x="42481" y="68065"/>
                    <a:pt x="31623" y="56920"/>
                    <a:pt x="19050" y="49110"/>
                  </a:cubicBezTo>
                  <a:cubicBezTo>
                    <a:pt x="10097" y="43490"/>
                    <a:pt x="1238" y="40633"/>
                    <a:pt x="0" y="29298"/>
                  </a:cubicBezTo>
                  <a:cubicBezTo>
                    <a:pt x="599" y="18906"/>
                    <a:pt x="3845" y="8838"/>
                    <a:pt x="9430" y="56"/>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2" name="Google Shape;1152;p26"/>
            <p:cNvSpPr/>
            <p:nvPr/>
          </p:nvSpPr>
          <p:spPr>
            <a:xfrm>
              <a:off x="2931020" y="3181773"/>
              <a:ext cx="108151" cy="56575"/>
            </a:xfrm>
            <a:custGeom>
              <a:rect b="b" l="l" r="r" t="t"/>
              <a:pathLst>
                <a:path extrusionOk="0" h="56575" w="108151">
                  <a:moveTo>
                    <a:pt x="138" y="0"/>
                  </a:moveTo>
                  <a:cubicBezTo>
                    <a:pt x="1948" y="10859"/>
                    <a:pt x="10615" y="13811"/>
                    <a:pt x="19188" y="19050"/>
                  </a:cubicBezTo>
                  <a:cubicBezTo>
                    <a:pt x="31951" y="26956"/>
                    <a:pt x="43286" y="38100"/>
                    <a:pt x="56526" y="45149"/>
                  </a:cubicBezTo>
                  <a:cubicBezTo>
                    <a:pt x="69766" y="52197"/>
                    <a:pt x="99579" y="57626"/>
                    <a:pt x="108151" y="41815"/>
                  </a:cubicBezTo>
                  <a:cubicBezTo>
                    <a:pt x="103579" y="63437"/>
                    <a:pt x="69194" y="56769"/>
                    <a:pt x="55954" y="50102"/>
                  </a:cubicBezTo>
                  <a:cubicBezTo>
                    <a:pt x="42715" y="43434"/>
                    <a:pt x="31761" y="32195"/>
                    <a:pt x="19188" y="24384"/>
                  </a:cubicBezTo>
                  <a:cubicBezTo>
                    <a:pt x="9663" y="18764"/>
                    <a:pt x="1281" y="15907"/>
                    <a:pt x="138" y="4572"/>
                  </a:cubicBezTo>
                  <a:cubicBezTo>
                    <a:pt x="-46" y="3058"/>
                    <a:pt x="-46" y="1514"/>
                    <a:pt x="13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3" name="Google Shape;1153;p26"/>
            <p:cNvSpPr/>
            <p:nvPr/>
          </p:nvSpPr>
          <p:spPr>
            <a:xfrm>
              <a:off x="2630424" y="2780976"/>
              <a:ext cx="382278" cy="462504"/>
            </a:xfrm>
            <a:custGeom>
              <a:rect b="b" l="l" r="r" t="t"/>
              <a:pathLst>
                <a:path extrusionOk="0" h="462504" w="382278">
                  <a:moveTo>
                    <a:pt x="2983" y="31799"/>
                  </a:moveTo>
                  <a:cubicBezTo>
                    <a:pt x="-11495" y="122381"/>
                    <a:pt x="28700" y="156100"/>
                    <a:pt x="80993" y="175435"/>
                  </a:cubicBezTo>
                  <a:cubicBezTo>
                    <a:pt x="118521" y="189247"/>
                    <a:pt x="172337" y="210488"/>
                    <a:pt x="172337" y="210488"/>
                  </a:cubicBezTo>
                  <a:cubicBezTo>
                    <a:pt x="172337" y="210488"/>
                    <a:pt x="171575" y="230395"/>
                    <a:pt x="171194" y="274972"/>
                  </a:cubicBezTo>
                  <a:cubicBezTo>
                    <a:pt x="171194" y="314310"/>
                    <a:pt x="175957" y="457661"/>
                    <a:pt x="175957" y="457661"/>
                  </a:cubicBezTo>
                  <a:cubicBezTo>
                    <a:pt x="188510" y="464119"/>
                    <a:pt x="203409" y="464119"/>
                    <a:pt x="215962" y="457661"/>
                  </a:cubicBezTo>
                  <a:cubicBezTo>
                    <a:pt x="215962" y="457661"/>
                    <a:pt x="237107" y="347743"/>
                    <a:pt x="241584" y="298213"/>
                  </a:cubicBezTo>
                  <a:cubicBezTo>
                    <a:pt x="247585" y="231062"/>
                    <a:pt x="257967" y="187056"/>
                    <a:pt x="254538" y="172578"/>
                  </a:cubicBezTo>
                  <a:cubicBezTo>
                    <a:pt x="251490" y="159815"/>
                    <a:pt x="178338" y="123715"/>
                    <a:pt x="154716" y="104379"/>
                  </a:cubicBezTo>
                  <a:lnTo>
                    <a:pt x="308926" y="155624"/>
                  </a:lnTo>
                  <a:cubicBezTo>
                    <a:pt x="305837" y="172302"/>
                    <a:pt x="304338" y="189237"/>
                    <a:pt x="304449" y="206201"/>
                  </a:cubicBezTo>
                  <a:cubicBezTo>
                    <a:pt x="305878" y="259541"/>
                    <a:pt x="308735" y="374889"/>
                    <a:pt x="308735" y="374889"/>
                  </a:cubicBezTo>
                  <a:cubicBezTo>
                    <a:pt x="308735" y="374889"/>
                    <a:pt x="329881" y="390129"/>
                    <a:pt x="347883" y="374889"/>
                  </a:cubicBezTo>
                  <a:cubicBezTo>
                    <a:pt x="347883" y="374889"/>
                    <a:pt x="386555" y="146289"/>
                    <a:pt x="381887" y="116190"/>
                  </a:cubicBezTo>
                  <a:cubicBezTo>
                    <a:pt x="377411" y="87615"/>
                    <a:pt x="241870" y="28846"/>
                    <a:pt x="217962" y="8653"/>
                  </a:cubicBezTo>
                  <a:cubicBezTo>
                    <a:pt x="209558" y="1757"/>
                    <a:pt x="198605" y="-1225"/>
                    <a:pt x="187863" y="4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4" name="Google Shape;1154;p26"/>
            <p:cNvSpPr/>
            <p:nvPr/>
          </p:nvSpPr>
          <p:spPr>
            <a:xfrm>
              <a:off x="2662372" y="2471875"/>
              <a:ext cx="120066" cy="117360"/>
            </a:xfrm>
            <a:custGeom>
              <a:rect b="b" l="l" r="r" t="t"/>
              <a:pathLst>
                <a:path extrusionOk="0" h="117360" w="120066">
                  <a:moveTo>
                    <a:pt x="24565" y="0"/>
                  </a:moveTo>
                  <a:cubicBezTo>
                    <a:pt x="24565" y="0"/>
                    <a:pt x="26756" y="43148"/>
                    <a:pt x="25804" y="46958"/>
                  </a:cubicBezTo>
                  <a:cubicBezTo>
                    <a:pt x="24851" y="50768"/>
                    <a:pt x="5992" y="63436"/>
                    <a:pt x="562" y="67913"/>
                  </a:cubicBezTo>
                  <a:cubicBezTo>
                    <a:pt x="-4867" y="72390"/>
                    <a:pt x="30376" y="107251"/>
                    <a:pt x="47521" y="115538"/>
                  </a:cubicBezTo>
                  <a:cubicBezTo>
                    <a:pt x="64666" y="123825"/>
                    <a:pt x="119053" y="102679"/>
                    <a:pt x="120006" y="75914"/>
                  </a:cubicBezTo>
                  <a:cubicBezTo>
                    <a:pt x="120958" y="49149"/>
                    <a:pt x="110481" y="26765"/>
                    <a:pt x="102385" y="25622"/>
                  </a:cubicBezTo>
                  <a:cubicBezTo>
                    <a:pt x="94288" y="24479"/>
                    <a:pt x="24565" y="0"/>
                    <a:pt x="24565"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5" name="Google Shape;1155;p26"/>
            <p:cNvSpPr/>
            <p:nvPr/>
          </p:nvSpPr>
          <p:spPr>
            <a:xfrm>
              <a:off x="2630208" y="2488280"/>
              <a:ext cx="194941" cy="380900"/>
            </a:xfrm>
            <a:custGeom>
              <a:rect b="b" l="l" r="r" t="t"/>
              <a:pathLst>
                <a:path extrusionOk="0" h="380900" w="194941">
                  <a:moveTo>
                    <a:pt x="51967" y="37982"/>
                  </a:moveTo>
                  <a:cubicBezTo>
                    <a:pt x="51967" y="37982"/>
                    <a:pt x="83304" y="84655"/>
                    <a:pt x="126928" y="89036"/>
                  </a:cubicBezTo>
                  <a:cubicBezTo>
                    <a:pt x="140740" y="75416"/>
                    <a:pt x="141978" y="27124"/>
                    <a:pt x="122928" y="11694"/>
                  </a:cubicBezTo>
                  <a:cubicBezTo>
                    <a:pt x="122928" y="11694"/>
                    <a:pt x="140454" y="-2404"/>
                    <a:pt x="152455" y="359"/>
                  </a:cubicBezTo>
                  <a:cubicBezTo>
                    <a:pt x="165339" y="8141"/>
                    <a:pt x="174927" y="20371"/>
                    <a:pt x="179411" y="34744"/>
                  </a:cubicBezTo>
                  <a:cubicBezTo>
                    <a:pt x="190515" y="66815"/>
                    <a:pt x="195743" y="100638"/>
                    <a:pt x="194842" y="134566"/>
                  </a:cubicBezTo>
                  <a:cubicBezTo>
                    <a:pt x="194175" y="180286"/>
                    <a:pt x="194842" y="296015"/>
                    <a:pt x="194842" y="296015"/>
                  </a:cubicBezTo>
                  <a:cubicBezTo>
                    <a:pt x="189720" y="323790"/>
                    <a:pt x="172934" y="348031"/>
                    <a:pt x="148741" y="362594"/>
                  </a:cubicBezTo>
                  <a:cubicBezTo>
                    <a:pt x="117245" y="380282"/>
                    <a:pt x="80217" y="385388"/>
                    <a:pt x="45109" y="376882"/>
                  </a:cubicBezTo>
                  <a:cubicBezTo>
                    <a:pt x="23011" y="371738"/>
                    <a:pt x="14724" y="359356"/>
                    <a:pt x="7009" y="343259"/>
                  </a:cubicBezTo>
                  <a:cubicBezTo>
                    <a:pt x="9009" y="311255"/>
                    <a:pt x="21677" y="245246"/>
                    <a:pt x="16534" y="204861"/>
                  </a:cubicBezTo>
                  <a:cubicBezTo>
                    <a:pt x="11390" y="164475"/>
                    <a:pt x="2722" y="134471"/>
                    <a:pt x="436" y="101800"/>
                  </a:cubicBezTo>
                  <a:cubicBezTo>
                    <a:pt x="-1850" y="69129"/>
                    <a:pt x="4818" y="69891"/>
                    <a:pt x="21106" y="58271"/>
                  </a:cubicBezTo>
                  <a:cubicBezTo>
                    <a:pt x="30902" y="50794"/>
                    <a:pt x="41215" y="44012"/>
                    <a:pt x="51967" y="3798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6" name="Google Shape;1156;p26"/>
            <p:cNvSpPr/>
            <p:nvPr/>
          </p:nvSpPr>
          <p:spPr>
            <a:xfrm>
              <a:off x="2658361" y="2350349"/>
              <a:ext cx="128870" cy="157700"/>
            </a:xfrm>
            <a:custGeom>
              <a:rect b="b" l="l" r="r" t="t"/>
              <a:pathLst>
                <a:path extrusionOk="0" h="157700" w="128870">
                  <a:moveTo>
                    <a:pt x="126208" y="57232"/>
                  </a:moveTo>
                  <a:lnTo>
                    <a:pt x="126208" y="57232"/>
                  </a:lnTo>
                  <a:cubicBezTo>
                    <a:pt x="121064" y="23704"/>
                    <a:pt x="96871" y="-1632"/>
                    <a:pt x="62390" y="82"/>
                  </a:cubicBezTo>
                  <a:cubicBezTo>
                    <a:pt x="25643" y="2454"/>
                    <a:pt x="-2228" y="34162"/>
                    <a:pt x="140" y="70910"/>
                  </a:cubicBezTo>
                  <a:cubicBezTo>
                    <a:pt x="1446" y="91170"/>
                    <a:pt x="11913" y="109734"/>
                    <a:pt x="28576" y="121335"/>
                  </a:cubicBezTo>
                  <a:cubicBezTo>
                    <a:pt x="29769" y="126384"/>
                    <a:pt x="31560" y="131279"/>
                    <a:pt x="33910" y="135909"/>
                  </a:cubicBezTo>
                  <a:cubicBezTo>
                    <a:pt x="46102" y="150196"/>
                    <a:pt x="83059" y="159054"/>
                    <a:pt x="93632" y="157530"/>
                  </a:cubicBezTo>
                  <a:cubicBezTo>
                    <a:pt x="106549" y="156387"/>
                    <a:pt x="117460" y="147481"/>
                    <a:pt x="121159" y="135051"/>
                  </a:cubicBezTo>
                  <a:cubicBezTo>
                    <a:pt x="132589" y="108953"/>
                    <a:pt x="128589" y="73806"/>
                    <a:pt x="126208" y="5723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7" name="Google Shape;1157;p26"/>
            <p:cNvSpPr/>
            <p:nvPr/>
          </p:nvSpPr>
          <p:spPr>
            <a:xfrm>
              <a:off x="2645583" y="2336673"/>
              <a:ext cx="136833" cy="135201"/>
            </a:xfrm>
            <a:custGeom>
              <a:rect b="b" l="l" r="r" t="t"/>
              <a:pathLst>
                <a:path extrusionOk="0" h="135201" w="136833">
                  <a:moveTo>
                    <a:pt x="41354" y="135202"/>
                  </a:moveTo>
                  <a:lnTo>
                    <a:pt x="41354" y="135202"/>
                  </a:lnTo>
                  <a:lnTo>
                    <a:pt x="44497" y="105960"/>
                  </a:lnTo>
                  <a:cubicBezTo>
                    <a:pt x="44497" y="105960"/>
                    <a:pt x="20685" y="44143"/>
                    <a:pt x="77073" y="56049"/>
                  </a:cubicBezTo>
                  <a:cubicBezTo>
                    <a:pt x="114220" y="63860"/>
                    <a:pt x="123555" y="67289"/>
                    <a:pt x="134890" y="42333"/>
                  </a:cubicBezTo>
                  <a:cubicBezTo>
                    <a:pt x="146224" y="17378"/>
                    <a:pt x="106315" y="-5292"/>
                    <a:pt x="58690" y="1090"/>
                  </a:cubicBezTo>
                  <a:cubicBezTo>
                    <a:pt x="24779" y="4690"/>
                    <a:pt x="-720" y="33675"/>
                    <a:pt x="16" y="67765"/>
                  </a:cubicBezTo>
                  <a:cubicBezTo>
                    <a:pt x="1444" y="86053"/>
                    <a:pt x="6302" y="123677"/>
                    <a:pt x="41354" y="13520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8" name="Google Shape;1158;p26"/>
            <p:cNvSpPr/>
            <p:nvPr/>
          </p:nvSpPr>
          <p:spPr>
            <a:xfrm>
              <a:off x="2782568" y="2488639"/>
              <a:ext cx="62960" cy="91535"/>
            </a:xfrm>
            <a:custGeom>
              <a:rect b="b" l="l" r="r" t="t"/>
              <a:pathLst>
                <a:path extrusionOk="0" h="91535" w="62960">
                  <a:moveTo>
                    <a:pt x="40195" y="91535"/>
                  </a:moveTo>
                  <a:cubicBezTo>
                    <a:pt x="48803" y="91154"/>
                    <a:pt x="56942" y="87506"/>
                    <a:pt x="62960" y="81343"/>
                  </a:cubicBezTo>
                  <a:cubicBezTo>
                    <a:pt x="61722" y="65342"/>
                    <a:pt x="41243" y="4477"/>
                    <a:pt x="0" y="0"/>
                  </a:cubicBezTo>
                  <a:cubicBezTo>
                    <a:pt x="11224" y="7830"/>
                    <a:pt x="20113" y="18564"/>
                    <a:pt x="25718" y="31051"/>
                  </a:cubicBezTo>
                  <a:cubicBezTo>
                    <a:pt x="32101" y="50806"/>
                    <a:pt x="36942" y="71028"/>
                    <a:pt x="40195" y="9153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59" name="Google Shape;1159;p26"/>
            <p:cNvGrpSpPr/>
            <p:nvPr/>
          </p:nvGrpSpPr>
          <p:grpSpPr>
            <a:xfrm flipH="1">
              <a:off x="2710663" y="2723583"/>
              <a:ext cx="319677" cy="242660"/>
              <a:chOff x="6621095" y="1452181"/>
              <a:chExt cx="330894" cy="250785"/>
            </a:xfrm>
          </p:grpSpPr>
          <p:sp>
            <p:nvSpPr>
              <p:cNvPr id="1160" name="Google Shape;1160;p26"/>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1" name="Google Shape;1161;p26"/>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2" name="Google Shape;1162;p26"/>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3" name="Google Shape;1163;p26"/>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4" name="Google Shape;1164;p26"/>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65" name="Google Shape;1165;p26"/>
            <p:cNvSpPr/>
            <p:nvPr/>
          </p:nvSpPr>
          <p:spPr>
            <a:xfrm>
              <a:off x="2596421" y="2551548"/>
              <a:ext cx="147299" cy="413263"/>
            </a:xfrm>
            <a:custGeom>
              <a:rect b="b" l="l" r="r" t="t"/>
              <a:pathLst>
                <a:path extrusionOk="0" h="413263" w="147299">
                  <a:moveTo>
                    <a:pt x="135855" y="346380"/>
                  </a:moveTo>
                  <a:cubicBezTo>
                    <a:pt x="128010" y="341189"/>
                    <a:pt x="119833" y="336503"/>
                    <a:pt x="111376" y="332378"/>
                  </a:cubicBezTo>
                  <a:cubicBezTo>
                    <a:pt x="103452" y="329902"/>
                    <a:pt x="96257" y="325520"/>
                    <a:pt x="90421" y="319615"/>
                  </a:cubicBezTo>
                  <a:cubicBezTo>
                    <a:pt x="82706" y="312090"/>
                    <a:pt x="70133" y="283705"/>
                    <a:pt x="61179" y="255988"/>
                  </a:cubicBezTo>
                  <a:cubicBezTo>
                    <a:pt x="52178" y="224727"/>
                    <a:pt x="48602" y="192161"/>
                    <a:pt x="50607" y="159690"/>
                  </a:cubicBezTo>
                  <a:cubicBezTo>
                    <a:pt x="54417" y="120828"/>
                    <a:pt x="68418" y="66440"/>
                    <a:pt x="71943" y="44057"/>
                  </a:cubicBezTo>
                  <a:cubicBezTo>
                    <a:pt x="75467" y="21673"/>
                    <a:pt x="68323" y="12719"/>
                    <a:pt x="57941" y="4528"/>
                  </a:cubicBezTo>
                  <a:cubicBezTo>
                    <a:pt x="45654" y="-4997"/>
                    <a:pt x="28794" y="-901"/>
                    <a:pt x="19841" y="30436"/>
                  </a:cubicBezTo>
                  <a:cubicBezTo>
                    <a:pt x="8316" y="73822"/>
                    <a:pt x="1670" y="118352"/>
                    <a:pt x="29" y="163214"/>
                  </a:cubicBezTo>
                  <a:cubicBezTo>
                    <a:pt x="-431" y="196476"/>
                    <a:pt x="4590" y="229594"/>
                    <a:pt x="14888" y="261227"/>
                  </a:cubicBezTo>
                  <a:cubicBezTo>
                    <a:pt x="24235" y="288316"/>
                    <a:pt x="36803" y="314186"/>
                    <a:pt x="52321" y="338284"/>
                  </a:cubicBezTo>
                  <a:cubicBezTo>
                    <a:pt x="56607" y="345523"/>
                    <a:pt x="58036" y="351904"/>
                    <a:pt x="64513" y="366859"/>
                  </a:cubicBezTo>
                  <a:cubicBezTo>
                    <a:pt x="70828" y="381680"/>
                    <a:pt x="80631" y="394748"/>
                    <a:pt x="93088" y="404959"/>
                  </a:cubicBezTo>
                  <a:cubicBezTo>
                    <a:pt x="104042" y="412865"/>
                    <a:pt x="109281" y="414484"/>
                    <a:pt x="112138" y="412484"/>
                  </a:cubicBezTo>
                  <a:cubicBezTo>
                    <a:pt x="114996" y="410483"/>
                    <a:pt x="114710" y="407054"/>
                    <a:pt x="110138" y="402959"/>
                  </a:cubicBezTo>
                  <a:cubicBezTo>
                    <a:pt x="102321" y="396910"/>
                    <a:pt x="95671" y="389481"/>
                    <a:pt x="90516" y="381051"/>
                  </a:cubicBezTo>
                  <a:cubicBezTo>
                    <a:pt x="90516" y="381051"/>
                    <a:pt x="100041" y="390576"/>
                    <a:pt x="106423" y="395910"/>
                  </a:cubicBezTo>
                  <a:cubicBezTo>
                    <a:pt x="111985" y="400596"/>
                    <a:pt x="118133" y="404530"/>
                    <a:pt x="124711" y="407626"/>
                  </a:cubicBezTo>
                  <a:cubicBezTo>
                    <a:pt x="131188" y="410483"/>
                    <a:pt x="140046" y="405054"/>
                    <a:pt x="135474" y="400673"/>
                  </a:cubicBezTo>
                  <a:cubicBezTo>
                    <a:pt x="130903" y="396291"/>
                    <a:pt x="125949" y="394291"/>
                    <a:pt x="117186" y="386290"/>
                  </a:cubicBezTo>
                  <a:cubicBezTo>
                    <a:pt x="112272" y="382147"/>
                    <a:pt x="107888" y="377412"/>
                    <a:pt x="104137" y="372193"/>
                  </a:cubicBezTo>
                  <a:cubicBezTo>
                    <a:pt x="110508" y="377022"/>
                    <a:pt x="117261" y="381318"/>
                    <a:pt x="124330" y="385052"/>
                  </a:cubicBezTo>
                  <a:cubicBezTo>
                    <a:pt x="129883" y="388462"/>
                    <a:pt x="136294" y="390214"/>
                    <a:pt x="142809" y="390100"/>
                  </a:cubicBezTo>
                  <a:cubicBezTo>
                    <a:pt x="146238" y="390100"/>
                    <a:pt x="150333" y="385242"/>
                    <a:pt x="143952" y="380575"/>
                  </a:cubicBezTo>
                  <a:cubicBezTo>
                    <a:pt x="135271" y="376012"/>
                    <a:pt x="127152" y="370450"/>
                    <a:pt x="119758" y="364001"/>
                  </a:cubicBezTo>
                  <a:cubicBezTo>
                    <a:pt x="112710" y="357048"/>
                    <a:pt x="108709" y="351143"/>
                    <a:pt x="110233" y="351047"/>
                  </a:cubicBezTo>
                  <a:cubicBezTo>
                    <a:pt x="111757" y="350952"/>
                    <a:pt x="116043" y="355238"/>
                    <a:pt x="124235" y="357810"/>
                  </a:cubicBezTo>
                  <a:cubicBezTo>
                    <a:pt x="132427" y="360382"/>
                    <a:pt x="141285" y="357810"/>
                    <a:pt x="142332" y="353619"/>
                  </a:cubicBezTo>
                  <a:cubicBezTo>
                    <a:pt x="143380" y="349428"/>
                    <a:pt x="143571" y="350190"/>
                    <a:pt x="135855" y="34638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6" name="Google Shape;1166;p26"/>
            <p:cNvSpPr/>
            <p:nvPr/>
          </p:nvSpPr>
          <p:spPr>
            <a:xfrm>
              <a:off x="2590449" y="2547578"/>
              <a:ext cx="84867" cy="115327"/>
            </a:xfrm>
            <a:custGeom>
              <a:rect b="b" l="l" r="r" t="t"/>
              <a:pathLst>
                <a:path extrusionOk="0" h="115327" w="84867">
                  <a:moveTo>
                    <a:pt x="0" y="91937"/>
                  </a:moveTo>
                  <a:cubicBezTo>
                    <a:pt x="0" y="91937"/>
                    <a:pt x="30766" y="122512"/>
                    <a:pt x="67151" y="113749"/>
                  </a:cubicBezTo>
                  <a:cubicBezTo>
                    <a:pt x="72390" y="110225"/>
                    <a:pt x="84868" y="38692"/>
                    <a:pt x="84868" y="38692"/>
                  </a:cubicBezTo>
                  <a:cubicBezTo>
                    <a:pt x="84868" y="38692"/>
                    <a:pt x="84868" y="-1027"/>
                    <a:pt x="54483" y="20"/>
                  </a:cubicBezTo>
                  <a:cubicBezTo>
                    <a:pt x="24098" y="1068"/>
                    <a:pt x="0" y="91937"/>
                    <a:pt x="0" y="919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67" name="Google Shape;1167;p26"/>
            <p:cNvGrpSpPr/>
            <p:nvPr/>
          </p:nvGrpSpPr>
          <p:grpSpPr>
            <a:xfrm>
              <a:off x="4651669" y="468299"/>
              <a:ext cx="319677" cy="242660"/>
              <a:chOff x="6621095" y="1452181"/>
              <a:chExt cx="330894" cy="250785"/>
            </a:xfrm>
          </p:grpSpPr>
          <p:sp>
            <p:nvSpPr>
              <p:cNvPr id="1168" name="Google Shape;1168;p26"/>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9" name="Google Shape;1169;p26"/>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0" name="Google Shape;1170;p26"/>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1" name="Google Shape;1171;p26"/>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2" name="Google Shape;1172;p26"/>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27"/>
          <p:cNvSpPr txBox="1"/>
          <p:nvPr>
            <p:ph type="title"/>
          </p:nvPr>
        </p:nvSpPr>
        <p:spPr>
          <a:xfrm>
            <a:off x="457200" y="605600"/>
            <a:ext cx="85902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Regresión lineal simple</a:t>
            </a:r>
            <a:endParaRPr sz="3600"/>
          </a:p>
        </p:txBody>
      </p:sp>
      <p:sp>
        <p:nvSpPr>
          <p:cNvPr id="1178" name="Google Shape;1178;p27"/>
          <p:cNvSpPr txBox="1"/>
          <p:nvPr>
            <p:ph idx="1" type="body"/>
          </p:nvPr>
        </p:nvSpPr>
        <p:spPr>
          <a:xfrm>
            <a:off x="476100" y="1123075"/>
            <a:ext cx="8191800" cy="1926900"/>
          </a:xfrm>
          <a:prstGeom prst="rect">
            <a:avLst/>
          </a:prstGeom>
        </p:spPr>
        <p:txBody>
          <a:bodyPr anchorCtr="0" anchor="t" bIns="0" lIns="0" spcFirstLastPara="1" rIns="0" wrap="square" tIns="0">
            <a:noAutofit/>
          </a:bodyPr>
          <a:lstStyle/>
          <a:p>
            <a:pPr indent="-355600" lvl="0" marL="457200" rtl="0" algn="l">
              <a:lnSpc>
                <a:spcPct val="115000"/>
              </a:lnSpc>
              <a:spcBef>
                <a:spcPts val="600"/>
              </a:spcBef>
              <a:spcAft>
                <a:spcPts val="0"/>
              </a:spcAft>
              <a:buSzPts val="2000"/>
              <a:buChar char="▸"/>
            </a:pPr>
            <a:r>
              <a:rPr lang="en"/>
              <a:t>En este caso vamos a intentar explicar la variabilidad del comportamiento de la fecha de entrega de los productos.</a:t>
            </a:r>
            <a:endParaRPr/>
          </a:p>
          <a:p>
            <a:pPr indent="-355600" lvl="0" marL="457200" rtl="0" algn="l">
              <a:lnSpc>
                <a:spcPct val="115000"/>
              </a:lnSpc>
              <a:spcBef>
                <a:spcPts val="0"/>
              </a:spcBef>
              <a:spcAft>
                <a:spcPts val="0"/>
              </a:spcAft>
              <a:buSzPts val="2000"/>
              <a:buChar char="▸"/>
            </a:pPr>
            <a:r>
              <a:rPr lang="en"/>
              <a:t>Nuestra variable(Y) será fecha límite de envío.</a:t>
            </a:r>
            <a:endParaRPr/>
          </a:p>
          <a:p>
            <a:pPr indent="-355600" lvl="0" marL="457200" rtl="0" algn="l">
              <a:lnSpc>
                <a:spcPct val="115000"/>
              </a:lnSpc>
              <a:spcBef>
                <a:spcPts val="0"/>
              </a:spcBef>
              <a:spcAft>
                <a:spcPts val="0"/>
              </a:spcAft>
              <a:buSzPts val="2000"/>
              <a:buChar char="▸"/>
            </a:pPr>
            <a:r>
              <a:rPr lang="en"/>
              <a:t>Nuestra variable(X) será fecha de envío.</a:t>
            </a:r>
            <a:endParaRPr/>
          </a:p>
          <a:p>
            <a:pPr indent="-355600" lvl="0" marL="457200" rtl="0" algn="l">
              <a:lnSpc>
                <a:spcPct val="115000"/>
              </a:lnSpc>
              <a:spcBef>
                <a:spcPts val="0"/>
              </a:spcBef>
              <a:spcAft>
                <a:spcPts val="0"/>
              </a:spcAft>
              <a:buSzPts val="2000"/>
              <a:buChar char="▸"/>
            </a:pPr>
            <a:r>
              <a:rPr lang="en"/>
              <a:t>Para este modelo tendremos un enfoque mensual.</a:t>
            </a:r>
            <a:endParaRPr/>
          </a:p>
        </p:txBody>
      </p:sp>
      <p:sp>
        <p:nvSpPr>
          <p:cNvPr id="1179" name="Google Shape;1179;p2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180" name="Google Shape;1180;p27"/>
          <p:cNvPicPr preferRelativeResize="0"/>
          <p:nvPr/>
        </p:nvPicPr>
        <p:blipFill>
          <a:blip r:embed="rId3">
            <a:alphaModFix/>
          </a:blip>
          <a:stretch>
            <a:fillRect/>
          </a:stretch>
        </p:blipFill>
        <p:spPr>
          <a:xfrm>
            <a:off x="603600" y="3049975"/>
            <a:ext cx="2457888" cy="1788725"/>
          </a:xfrm>
          <a:prstGeom prst="rect">
            <a:avLst/>
          </a:prstGeom>
          <a:noFill/>
          <a:ln>
            <a:noFill/>
          </a:ln>
        </p:spPr>
      </p:pic>
      <p:sp>
        <p:nvSpPr>
          <p:cNvPr id="1181" name="Google Shape;1181;p27"/>
          <p:cNvSpPr txBox="1"/>
          <p:nvPr>
            <p:ph idx="1" type="body"/>
          </p:nvPr>
        </p:nvSpPr>
        <p:spPr>
          <a:xfrm>
            <a:off x="3061500" y="3058250"/>
            <a:ext cx="5587500" cy="915300"/>
          </a:xfrm>
          <a:prstGeom prst="rect">
            <a:avLst/>
          </a:prstGeom>
        </p:spPr>
        <p:txBody>
          <a:bodyPr anchorCtr="0" anchor="t" bIns="0" lIns="0" spcFirstLastPara="1" rIns="0" wrap="square" tIns="0">
            <a:noAutofit/>
          </a:bodyPr>
          <a:lstStyle/>
          <a:p>
            <a:pPr indent="-355600" lvl="0" marL="457200" rtl="0" algn="l">
              <a:lnSpc>
                <a:spcPct val="115000"/>
              </a:lnSpc>
              <a:spcBef>
                <a:spcPts val="600"/>
              </a:spcBef>
              <a:spcAft>
                <a:spcPts val="0"/>
              </a:spcAft>
              <a:buSzPts val="2000"/>
              <a:buChar char="▸"/>
            </a:pPr>
            <a:r>
              <a:rPr lang="en"/>
              <a:t>Graficamos para una mejor visualización de las variables.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28"/>
          <p:cNvSpPr txBox="1"/>
          <p:nvPr>
            <p:ph type="title"/>
          </p:nvPr>
        </p:nvSpPr>
        <p:spPr>
          <a:xfrm>
            <a:off x="457200" y="605600"/>
            <a:ext cx="85902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Regresión lineal simple</a:t>
            </a:r>
            <a:endParaRPr sz="3600"/>
          </a:p>
        </p:txBody>
      </p:sp>
      <p:sp>
        <p:nvSpPr>
          <p:cNvPr id="1187" name="Google Shape;1187;p28"/>
          <p:cNvSpPr txBox="1"/>
          <p:nvPr>
            <p:ph idx="1" type="body"/>
          </p:nvPr>
        </p:nvSpPr>
        <p:spPr>
          <a:xfrm>
            <a:off x="476100" y="1123075"/>
            <a:ext cx="8191800" cy="1082700"/>
          </a:xfrm>
          <a:prstGeom prst="rect">
            <a:avLst/>
          </a:prstGeom>
        </p:spPr>
        <p:txBody>
          <a:bodyPr anchorCtr="0" anchor="t" bIns="0" lIns="0" spcFirstLastPara="1" rIns="0" wrap="square" tIns="0">
            <a:noAutofit/>
          </a:bodyPr>
          <a:lstStyle/>
          <a:p>
            <a:pPr indent="-336550" lvl="0" marL="457200" rtl="0" algn="l">
              <a:lnSpc>
                <a:spcPct val="115000"/>
              </a:lnSpc>
              <a:spcBef>
                <a:spcPts val="600"/>
              </a:spcBef>
              <a:spcAft>
                <a:spcPts val="0"/>
              </a:spcAft>
              <a:buSzPts val="1700"/>
              <a:buChar char="▸"/>
            </a:pPr>
            <a:r>
              <a:rPr lang="en"/>
              <a:t>Accuracy de la Regresión Lineal en training set: 0.8728</a:t>
            </a:r>
            <a:endParaRPr/>
          </a:p>
          <a:p>
            <a:pPr indent="-336550" lvl="0" marL="457200" rtl="0" algn="l">
              <a:lnSpc>
                <a:spcPct val="115000"/>
              </a:lnSpc>
              <a:spcBef>
                <a:spcPts val="0"/>
              </a:spcBef>
              <a:spcAft>
                <a:spcPts val="0"/>
              </a:spcAft>
              <a:buSzPts val="1700"/>
              <a:buChar char="▸"/>
            </a:pPr>
            <a:r>
              <a:rPr lang="en"/>
              <a:t>Accuracy de Regresión Lineal en test set: 0.8705</a:t>
            </a:r>
            <a:endParaRPr sz="1700"/>
          </a:p>
        </p:txBody>
      </p:sp>
      <p:sp>
        <p:nvSpPr>
          <p:cNvPr id="1188" name="Google Shape;1188;p2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189" name="Google Shape;1189;p28"/>
          <p:cNvPicPr preferRelativeResize="0"/>
          <p:nvPr/>
        </p:nvPicPr>
        <p:blipFill>
          <a:blip r:embed="rId3">
            <a:alphaModFix/>
          </a:blip>
          <a:stretch>
            <a:fillRect/>
          </a:stretch>
        </p:blipFill>
        <p:spPr>
          <a:xfrm>
            <a:off x="0" y="2030400"/>
            <a:ext cx="4575450" cy="2924525"/>
          </a:xfrm>
          <a:prstGeom prst="rect">
            <a:avLst/>
          </a:prstGeom>
          <a:noFill/>
          <a:ln>
            <a:noFill/>
          </a:ln>
        </p:spPr>
      </p:pic>
      <p:sp>
        <p:nvSpPr>
          <p:cNvPr id="1190" name="Google Shape;1190;p28"/>
          <p:cNvSpPr txBox="1"/>
          <p:nvPr>
            <p:ph idx="1" type="body"/>
          </p:nvPr>
        </p:nvSpPr>
        <p:spPr>
          <a:xfrm>
            <a:off x="4533000" y="1979950"/>
            <a:ext cx="4248600" cy="2924400"/>
          </a:xfrm>
          <a:prstGeom prst="rect">
            <a:avLst/>
          </a:prstGeom>
        </p:spPr>
        <p:txBody>
          <a:bodyPr anchorCtr="0" anchor="t" bIns="0" lIns="0" spcFirstLastPara="1" rIns="0" wrap="square" tIns="0">
            <a:noAutofit/>
          </a:bodyPr>
          <a:lstStyle/>
          <a:p>
            <a:pPr indent="-336550" lvl="0" marL="457200" marR="0" rtl="0" algn="l">
              <a:lnSpc>
                <a:spcPct val="115000"/>
              </a:lnSpc>
              <a:spcBef>
                <a:spcPts val="600"/>
              </a:spcBef>
              <a:spcAft>
                <a:spcPts val="0"/>
              </a:spcAft>
              <a:buSzPts val="1700"/>
              <a:buChar char="▸"/>
            </a:pPr>
            <a:r>
              <a:rPr lang="en"/>
              <a:t>Podemos ver que en la mayoría de los </a:t>
            </a:r>
            <a:r>
              <a:rPr lang="en"/>
              <a:t>envíos</a:t>
            </a:r>
            <a:r>
              <a:rPr lang="en"/>
              <a:t>, las órdenes se </a:t>
            </a:r>
            <a:r>
              <a:rPr lang="en"/>
              <a:t>entregan</a:t>
            </a:r>
            <a:r>
              <a:rPr lang="en"/>
              <a:t> dentro del mes siguiente a la fecha de compra. </a:t>
            </a:r>
            <a:endParaRPr/>
          </a:p>
          <a:p>
            <a:pPr indent="-336550" lvl="0" marL="457200" marR="0" rtl="0" algn="l">
              <a:lnSpc>
                <a:spcPct val="115000"/>
              </a:lnSpc>
              <a:spcBef>
                <a:spcPts val="0"/>
              </a:spcBef>
              <a:spcAft>
                <a:spcPts val="0"/>
              </a:spcAft>
              <a:buSzPts val="1700"/>
              <a:buChar char="▸"/>
            </a:pPr>
            <a:r>
              <a:rPr lang="en"/>
              <a:t>Y como se especificó anteriormente, esta regresión puede aplicarse en días, meses y años.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29"/>
          <p:cNvSpPr txBox="1"/>
          <p:nvPr>
            <p:ph type="title"/>
          </p:nvPr>
        </p:nvSpPr>
        <p:spPr>
          <a:xfrm>
            <a:off x="457200" y="605600"/>
            <a:ext cx="85902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Regresión logística</a:t>
            </a:r>
            <a:endParaRPr sz="3600"/>
          </a:p>
        </p:txBody>
      </p:sp>
      <p:sp>
        <p:nvSpPr>
          <p:cNvPr id="1196" name="Google Shape;1196;p29"/>
          <p:cNvSpPr txBox="1"/>
          <p:nvPr>
            <p:ph idx="1" type="body"/>
          </p:nvPr>
        </p:nvSpPr>
        <p:spPr>
          <a:xfrm>
            <a:off x="476100" y="1123075"/>
            <a:ext cx="8191800" cy="2850300"/>
          </a:xfrm>
          <a:prstGeom prst="rect">
            <a:avLst/>
          </a:prstGeom>
        </p:spPr>
        <p:txBody>
          <a:bodyPr anchorCtr="0" anchor="t" bIns="0" lIns="0" spcFirstLastPara="1" rIns="0" wrap="square" tIns="0">
            <a:noAutofit/>
          </a:bodyPr>
          <a:lstStyle/>
          <a:p>
            <a:pPr indent="-355600" lvl="0" marL="457200" marR="0" rtl="0" algn="l">
              <a:lnSpc>
                <a:spcPct val="115000"/>
              </a:lnSpc>
              <a:spcBef>
                <a:spcPts val="600"/>
              </a:spcBef>
              <a:spcAft>
                <a:spcPts val="0"/>
              </a:spcAft>
              <a:buSzPts val="2000"/>
              <a:buChar char="▸"/>
            </a:pPr>
            <a:r>
              <a:rPr lang="en"/>
              <a:t>V</a:t>
            </a:r>
            <a:r>
              <a:rPr lang="en"/>
              <a:t>amos a intentar </a:t>
            </a:r>
            <a:r>
              <a:rPr lang="en"/>
              <a:t>predecir cuál es la probabilidad para pedidos aleatorios su estatus de orden en función de su logística  de tiempo.</a:t>
            </a:r>
            <a:endParaRPr/>
          </a:p>
          <a:p>
            <a:pPr indent="-355600" lvl="0" marL="457200" marR="0" rtl="0" algn="l">
              <a:lnSpc>
                <a:spcPct val="115000"/>
              </a:lnSpc>
              <a:spcBef>
                <a:spcPts val="0"/>
              </a:spcBef>
              <a:spcAft>
                <a:spcPts val="0"/>
              </a:spcAft>
              <a:buSzPts val="2000"/>
              <a:buChar char="▸"/>
            </a:pPr>
            <a:r>
              <a:rPr lang="en"/>
              <a:t>Vale mencionar que para x (estatus de orden) el valor es como sigue:      1 = entregado (delivered), 2 = enviado (shipped), 3 = facturado (invoiced) y la logística tiempo en días.</a:t>
            </a:r>
            <a:endParaRPr/>
          </a:p>
          <a:p>
            <a:pPr indent="-355600" lvl="0" marL="457200" marR="0" rtl="0" algn="l">
              <a:lnSpc>
                <a:spcPct val="115000"/>
              </a:lnSpc>
              <a:spcBef>
                <a:spcPts val="0"/>
              </a:spcBef>
              <a:spcAft>
                <a:spcPts val="0"/>
              </a:spcAft>
              <a:buSzPts val="2000"/>
              <a:buChar char="▸"/>
            </a:pPr>
            <a:r>
              <a:rPr lang="en"/>
              <a:t>Al ser un evento aleatorio la ejecución del código arrojaría nuevos pedidos cada vez, por lo que los 15 pedidos aleatorios la primera vez fueron: 106236, 42304, 15846, 91523, 40848, 221</a:t>
            </a:r>
            <a:endParaRPr/>
          </a:p>
        </p:txBody>
      </p:sp>
      <p:sp>
        <p:nvSpPr>
          <p:cNvPr id="1197" name="Google Shape;1197;p2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198" name="Google Shape;1198;p29"/>
          <p:cNvPicPr preferRelativeResize="0"/>
          <p:nvPr/>
        </p:nvPicPr>
        <p:blipFill>
          <a:blip r:embed="rId3">
            <a:alphaModFix/>
          </a:blip>
          <a:stretch>
            <a:fillRect/>
          </a:stretch>
        </p:blipFill>
        <p:spPr>
          <a:xfrm>
            <a:off x="76200" y="4083525"/>
            <a:ext cx="3494904" cy="865325"/>
          </a:xfrm>
          <a:prstGeom prst="rect">
            <a:avLst/>
          </a:prstGeom>
          <a:noFill/>
          <a:ln>
            <a:noFill/>
          </a:ln>
        </p:spPr>
      </p:pic>
      <p:sp>
        <p:nvSpPr>
          <p:cNvPr id="1199" name="Google Shape;1199;p29"/>
          <p:cNvSpPr txBox="1"/>
          <p:nvPr/>
        </p:nvSpPr>
        <p:spPr>
          <a:xfrm>
            <a:off x="3571100" y="4028013"/>
            <a:ext cx="5601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D5D5D5"/>
                </a:solidFill>
                <a:highlight>
                  <a:srgbClr val="383838"/>
                </a:highlight>
                <a:latin typeface="Roboto"/>
                <a:ea typeface="Roboto"/>
                <a:cs typeface="Roboto"/>
                <a:sym typeface="Roboto"/>
              </a:rPr>
              <a:t>Como podemos observar los nuevos estatus de orden (cancelado, procesando, no disponible y aprobado) nos arrojarían 28 días en su logística tiempo.</a:t>
            </a:r>
            <a:endParaRPr>
              <a:latin typeface="Barlow Light"/>
              <a:ea typeface="Barlow Light"/>
              <a:cs typeface="Barlow Light"/>
              <a:sym typeface="Barlow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30"/>
          <p:cNvSpPr txBox="1"/>
          <p:nvPr>
            <p:ph type="title"/>
          </p:nvPr>
        </p:nvSpPr>
        <p:spPr>
          <a:xfrm>
            <a:off x="457200" y="605600"/>
            <a:ext cx="85902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Regresión lineal múltiple</a:t>
            </a:r>
            <a:endParaRPr sz="3600"/>
          </a:p>
        </p:txBody>
      </p:sp>
      <p:sp>
        <p:nvSpPr>
          <p:cNvPr id="1205" name="Google Shape;1205;p30"/>
          <p:cNvSpPr txBox="1"/>
          <p:nvPr>
            <p:ph idx="1" type="body"/>
          </p:nvPr>
        </p:nvSpPr>
        <p:spPr>
          <a:xfrm>
            <a:off x="476100" y="1123075"/>
            <a:ext cx="8191800" cy="3410400"/>
          </a:xfrm>
          <a:prstGeom prst="rect">
            <a:avLst/>
          </a:prstGeom>
        </p:spPr>
        <p:txBody>
          <a:bodyPr anchorCtr="0" anchor="t" bIns="0" lIns="0" spcFirstLastPara="1" rIns="0" wrap="square" tIns="0">
            <a:noAutofit/>
          </a:bodyPr>
          <a:lstStyle/>
          <a:p>
            <a:pPr indent="-355600" lvl="0" marL="457200" marR="0" rtl="0" algn="l">
              <a:lnSpc>
                <a:spcPct val="115000"/>
              </a:lnSpc>
              <a:spcBef>
                <a:spcPts val="600"/>
              </a:spcBef>
              <a:spcAft>
                <a:spcPts val="0"/>
              </a:spcAft>
              <a:buSzPts val="2000"/>
              <a:buChar char="▸"/>
            </a:pPr>
            <a:r>
              <a:rPr lang="en"/>
              <a:t>En este caso para fines prácticos Fecha de compra (X) y Fecha límite de envío (Y) se dividieron en día, mes y año por separado. En consecuencia la regresión múltiple comprende estas 3 variables</a:t>
            </a:r>
            <a:r>
              <a:rPr lang="en" sz="1050">
                <a:solidFill>
                  <a:srgbClr val="000000"/>
                </a:solidFill>
                <a:highlight>
                  <a:srgbClr val="FFFFFF"/>
                </a:highlight>
                <a:latin typeface="Arial"/>
                <a:ea typeface="Arial"/>
                <a:cs typeface="Arial"/>
                <a:sym typeface="Arial"/>
              </a:rPr>
              <a:t>.</a:t>
            </a:r>
            <a:endParaRPr sz="1050">
              <a:solidFill>
                <a:srgbClr val="000000"/>
              </a:solidFill>
              <a:highlight>
                <a:srgbClr val="FFFFFF"/>
              </a:highlight>
              <a:latin typeface="Arial"/>
              <a:ea typeface="Arial"/>
              <a:cs typeface="Arial"/>
              <a:sym typeface="Arial"/>
            </a:endParaRPr>
          </a:p>
          <a:p>
            <a:pPr indent="0" lvl="0" marL="457200" marR="0" rtl="0" algn="l">
              <a:lnSpc>
                <a:spcPct val="115000"/>
              </a:lnSpc>
              <a:spcBef>
                <a:spcPts val="600"/>
              </a:spcBef>
              <a:spcAft>
                <a:spcPts val="0"/>
              </a:spcAft>
              <a:buNone/>
            </a:pPr>
            <a:r>
              <a:t/>
            </a:r>
            <a:endParaRPr sz="1050">
              <a:solidFill>
                <a:srgbClr val="000000"/>
              </a:solidFill>
              <a:highlight>
                <a:srgbClr val="FFFFFF"/>
              </a:highlight>
              <a:latin typeface="Arial"/>
              <a:ea typeface="Arial"/>
              <a:cs typeface="Arial"/>
              <a:sym typeface="Arial"/>
            </a:endParaRPr>
          </a:p>
          <a:p>
            <a:pPr indent="-355600" lvl="0" marL="457200" marR="0" rtl="0" algn="l">
              <a:lnSpc>
                <a:spcPct val="115000"/>
              </a:lnSpc>
              <a:spcBef>
                <a:spcPts val="600"/>
              </a:spcBef>
              <a:spcAft>
                <a:spcPts val="0"/>
              </a:spcAft>
              <a:buSzPts val="2000"/>
              <a:buChar char="▸"/>
            </a:pPr>
            <a:r>
              <a:rPr lang="en"/>
              <a:t>Como se dijo anteriormente, en caso de regresión lineal multivariable, el modelo de regresión tiene que encontrar los coeficientes más óptimos para todos los atributos.</a:t>
            </a:r>
            <a:endParaRPr/>
          </a:p>
        </p:txBody>
      </p:sp>
      <p:sp>
        <p:nvSpPr>
          <p:cNvPr id="1206" name="Google Shape;1206;p3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3"/>
          <p:cNvSpPr txBox="1"/>
          <p:nvPr>
            <p:ph type="title"/>
          </p:nvPr>
        </p:nvSpPr>
        <p:spPr>
          <a:xfrm>
            <a:off x="457200" y="605600"/>
            <a:ext cx="5640900" cy="74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Problemática:</a:t>
            </a:r>
            <a:endParaRPr sz="4000"/>
          </a:p>
        </p:txBody>
      </p:sp>
      <p:sp>
        <p:nvSpPr>
          <p:cNvPr id="346" name="Google Shape;346;p13"/>
          <p:cNvSpPr txBox="1"/>
          <p:nvPr>
            <p:ph idx="2" type="body"/>
          </p:nvPr>
        </p:nvSpPr>
        <p:spPr>
          <a:xfrm>
            <a:off x="3826150" y="2147500"/>
            <a:ext cx="3045000" cy="14451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b="1" lang="en" sz="1500"/>
              <a:t>Y sí, las compras por internet (E-commerce) han revolucionado el mercado. Hoy en día hay miles y miles de tiendas y empresas que ofrecen millones de productos. </a:t>
            </a:r>
            <a:endParaRPr b="1" sz="1500"/>
          </a:p>
          <a:p>
            <a:pPr indent="0" lvl="0" marL="0" rtl="0" algn="just">
              <a:spcBef>
                <a:spcPts val="600"/>
              </a:spcBef>
              <a:spcAft>
                <a:spcPts val="0"/>
              </a:spcAft>
              <a:buNone/>
            </a:pPr>
            <a:r>
              <a:t/>
            </a:r>
            <a:endParaRPr b="1" sz="1200"/>
          </a:p>
          <a:p>
            <a:pPr indent="0" lvl="0" marL="0" rtl="0" algn="l">
              <a:spcBef>
                <a:spcPts val="600"/>
              </a:spcBef>
              <a:spcAft>
                <a:spcPts val="0"/>
              </a:spcAft>
              <a:buNone/>
            </a:pPr>
            <a:r>
              <a:t/>
            </a:r>
            <a:endParaRPr b="1" sz="1200"/>
          </a:p>
          <a:p>
            <a:pPr indent="0" lvl="0" marL="0" rtl="0" algn="l">
              <a:spcBef>
                <a:spcPts val="600"/>
              </a:spcBef>
              <a:spcAft>
                <a:spcPts val="0"/>
              </a:spcAft>
              <a:buClr>
                <a:schemeClr val="dk1"/>
              </a:buClr>
              <a:buSzPts val="1100"/>
              <a:buFont typeface="Arial"/>
              <a:buNone/>
            </a:pPr>
            <a:r>
              <a:t/>
            </a:r>
            <a:endParaRPr b="1" sz="1200"/>
          </a:p>
        </p:txBody>
      </p:sp>
      <p:sp>
        <p:nvSpPr>
          <p:cNvPr id="347" name="Google Shape;347;p13"/>
          <p:cNvSpPr txBox="1"/>
          <p:nvPr>
            <p:ph idx="1" type="body"/>
          </p:nvPr>
        </p:nvSpPr>
        <p:spPr>
          <a:xfrm>
            <a:off x="457200" y="1464700"/>
            <a:ext cx="3045000" cy="2127900"/>
          </a:xfrm>
          <a:prstGeom prst="rect">
            <a:avLst/>
          </a:prstGeom>
        </p:spPr>
        <p:txBody>
          <a:bodyPr anchorCtr="0" anchor="t" bIns="0" lIns="0" spcFirstLastPara="1" rIns="0" wrap="square" tIns="0">
            <a:noAutofit/>
          </a:bodyPr>
          <a:lstStyle/>
          <a:p>
            <a:pPr indent="0" lvl="0" marL="0" rtl="0" algn="just">
              <a:spcBef>
                <a:spcPts val="600"/>
              </a:spcBef>
              <a:spcAft>
                <a:spcPts val="0"/>
              </a:spcAft>
              <a:buClr>
                <a:schemeClr val="dk1"/>
              </a:buClr>
              <a:buSzPts val="1100"/>
              <a:buFont typeface="Arial"/>
              <a:buNone/>
            </a:pPr>
            <a:r>
              <a:rPr b="1" lang="en" sz="1500"/>
              <a:t>Desde hace varios años vemos como el internet </a:t>
            </a:r>
            <a:r>
              <a:rPr b="1" lang="en" sz="1500"/>
              <a:t>ha revolucionado</a:t>
            </a:r>
            <a:r>
              <a:rPr b="1" lang="en" sz="1500"/>
              <a:t> todos los ámbitos de nuestra vida, todo lo queremos hacer por internet. Desde investigar sobre algo que nos pusieron en el trabajo o escuela, averiguar a qué horas cierran nuestra tienda favorita, querer pagar alguna factura, hasta comprar nuestros artículos favoritos desde la comodidad de nuestro hogar. </a:t>
            </a:r>
            <a:endParaRPr sz="2100"/>
          </a:p>
        </p:txBody>
      </p:sp>
      <p:sp>
        <p:nvSpPr>
          <p:cNvPr id="348" name="Google Shape;348;p1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49" name="Google Shape;349;p13"/>
          <p:cNvGrpSpPr/>
          <p:nvPr/>
        </p:nvGrpSpPr>
        <p:grpSpPr>
          <a:xfrm>
            <a:off x="6056647" y="380988"/>
            <a:ext cx="2706354" cy="1604434"/>
            <a:chOff x="6986665" y="3298709"/>
            <a:chExt cx="1817809" cy="1077669"/>
          </a:xfrm>
        </p:grpSpPr>
        <p:sp>
          <p:nvSpPr>
            <p:cNvPr id="350" name="Google Shape;350;p13"/>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3"/>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13"/>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13"/>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13"/>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13"/>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13"/>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13"/>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13"/>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3"/>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13"/>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13"/>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13"/>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3"/>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3"/>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3"/>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3"/>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3"/>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3"/>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3"/>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3"/>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3"/>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13"/>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3"/>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3"/>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3"/>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31"/>
          <p:cNvSpPr txBox="1"/>
          <p:nvPr>
            <p:ph type="title"/>
          </p:nvPr>
        </p:nvSpPr>
        <p:spPr>
          <a:xfrm>
            <a:off x="457200" y="605600"/>
            <a:ext cx="85902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Regresión lineal múltiple</a:t>
            </a:r>
            <a:endParaRPr sz="3600"/>
          </a:p>
        </p:txBody>
      </p:sp>
      <p:sp>
        <p:nvSpPr>
          <p:cNvPr id="1212" name="Google Shape;1212;p31"/>
          <p:cNvSpPr txBox="1"/>
          <p:nvPr>
            <p:ph idx="1" type="body"/>
          </p:nvPr>
        </p:nvSpPr>
        <p:spPr>
          <a:xfrm>
            <a:off x="476100" y="1123075"/>
            <a:ext cx="8191800" cy="3410400"/>
          </a:xfrm>
          <a:prstGeom prst="rect">
            <a:avLst/>
          </a:prstGeom>
        </p:spPr>
        <p:txBody>
          <a:bodyPr anchorCtr="0" anchor="t" bIns="0" lIns="0" spcFirstLastPara="1" rIns="0" wrap="square" tIns="0">
            <a:noAutofit/>
          </a:bodyPr>
          <a:lstStyle/>
          <a:p>
            <a:pPr indent="-336550" lvl="0" marL="457200" rtl="0" algn="l">
              <a:lnSpc>
                <a:spcPct val="115000"/>
              </a:lnSpc>
              <a:spcBef>
                <a:spcPts val="600"/>
              </a:spcBef>
              <a:spcAft>
                <a:spcPts val="0"/>
              </a:spcAft>
              <a:buSzPts val="1700"/>
              <a:buChar char="▸"/>
            </a:pPr>
            <a:r>
              <a:rPr lang="en"/>
              <a:t>Accuracy de la Regresión Lineal en training set: 0.6147</a:t>
            </a:r>
            <a:endParaRPr/>
          </a:p>
          <a:p>
            <a:pPr indent="-336550" lvl="0" marL="457200" rtl="0" algn="l">
              <a:lnSpc>
                <a:spcPct val="115000"/>
              </a:lnSpc>
              <a:spcBef>
                <a:spcPts val="0"/>
              </a:spcBef>
              <a:spcAft>
                <a:spcPts val="0"/>
              </a:spcAft>
              <a:buSzPts val="1700"/>
              <a:buChar char="▸"/>
            </a:pPr>
            <a:r>
              <a:rPr lang="en"/>
              <a:t>Accuracy de Regresión Lineal en test set: 0.6132</a:t>
            </a:r>
            <a:endParaRPr/>
          </a:p>
        </p:txBody>
      </p:sp>
      <p:sp>
        <p:nvSpPr>
          <p:cNvPr id="1213" name="Google Shape;1213;p3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214" name="Google Shape;1214;p31"/>
          <p:cNvPicPr preferRelativeResize="0"/>
          <p:nvPr/>
        </p:nvPicPr>
        <p:blipFill>
          <a:blip r:embed="rId3">
            <a:alphaModFix/>
          </a:blip>
          <a:stretch>
            <a:fillRect/>
          </a:stretch>
        </p:blipFill>
        <p:spPr>
          <a:xfrm>
            <a:off x="0" y="1987225"/>
            <a:ext cx="5320700" cy="2749975"/>
          </a:xfrm>
          <a:prstGeom prst="rect">
            <a:avLst/>
          </a:prstGeom>
          <a:noFill/>
          <a:ln>
            <a:noFill/>
          </a:ln>
        </p:spPr>
      </p:pic>
      <p:sp>
        <p:nvSpPr>
          <p:cNvPr id="1215" name="Google Shape;1215;p31"/>
          <p:cNvSpPr txBox="1"/>
          <p:nvPr/>
        </p:nvSpPr>
        <p:spPr>
          <a:xfrm>
            <a:off x="4770275" y="2254425"/>
            <a:ext cx="4277100" cy="18162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600"/>
              </a:spcBef>
              <a:spcAft>
                <a:spcPts val="0"/>
              </a:spcAft>
              <a:buClr>
                <a:schemeClr val="accent1"/>
              </a:buClr>
              <a:buSzPts val="2000"/>
              <a:buFont typeface="Barlow Light"/>
              <a:buChar char="▸"/>
            </a:pPr>
            <a:r>
              <a:rPr lang="en" sz="2000">
                <a:solidFill>
                  <a:schemeClr val="dk1"/>
                </a:solidFill>
                <a:latin typeface="Barlow Light"/>
                <a:ea typeface="Barlow Light"/>
                <a:cs typeface="Barlow Light"/>
                <a:sym typeface="Barlow Light"/>
              </a:rPr>
              <a:t>En </a:t>
            </a:r>
            <a:r>
              <a:rPr lang="en" sz="2000">
                <a:solidFill>
                  <a:schemeClr val="dk1"/>
                </a:solidFill>
                <a:latin typeface="Barlow Light"/>
                <a:ea typeface="Barlow Light"/>
                <a:cs typeface="Barlow Light"/>
                <a:sym typeface="Barlow Light"/>
              </a:rPr>
              <a:t>efecto, observamos</a:t>
            </a:r>
            <a:r>
              <a:rPr lang="en" sz="2000">
                <a:solidFill>
                  <a:schemeClr val="dk1"/>
                </a:solidFill>
                <a:latin typeface="Barlow Light"/>
                <a:ea typeface="Barlow Light"/>
                <a:cs typeface="Barlow Light"/>
                <a:sym typeface="Barlow Light"/>
              </a:rPr>
              <a:t> la regresión múltiple para la fecha de compra completa (X) y la fecha límite de envío completa (Y).</a:t>
            </a:r>
            <a:endParaRPr sz="20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32"/>
          <p:cNvSpPr txBox="1"/>
          <p:nvPr>
            <p:ph type="title"/>
          </p:nvPr>
        </p:nvSpPr>
        <p:spPr>
          <a:xfrm>
            <a:off x="457200" y="605600"/>
            <a:ext cx="85902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K - Nearest - Neighbor</a:t>
            </a:r>
            <a:endParaRPr sz="3600"/>
          </a:p>
        </p:txBody>
      </p:sp>
      <p:sp>
        <p:nvSpPr>
          <p:cNvPr id="1221" name="Google Shape;1221;p32"/>
          <p:cNvSpPr txBox="1"/>
          <p:nvPr>
            <p:ph idx="1" type="body"/>
          </p:nvPr>
        </p:nvSpPr>
        <p:spPr>
          <a:xfrm>
            <a:off x="134300" y="866550"/>
            <a:ext cx="8770800" cy="3927900"/>
          </a:xfrm>
          <a:prstGeom prst="rect">
            <a:avLst/>
          </a:prstGeom>
        </p:spPr>
        <p:txBody>
          <a:bodyPr anchorCtr="0" anchor="t" bIns="0" lIns="0" spcFirstLastPara="1" rIns="0" wrap="square" tIns="0">
            <a:noAutofit/>
          </a:bodyPr>
          <a:lstStyle/>
          <a:p>
            <a:pPr indent="0" lvl="0" marL="0" rtl="0" algn="l">
              <a:lnSpc>
                <a:spcPct val="130434"/>
              </a:lnSpc>
              <a:spcBef>
                <a:spcPts val="0"/>
              </a:spcBef>
              <a:spcAft>
                <a:spcPts val="0"/>
              </a:spcAft>
              <a:buNone/>
            </a:pPr>
            <a:r>
              <a:t/>
            </a:r>
            <a:endParaRPr sz="1150">
              <a:solidFill>
                <a:srgbClr val="D4D4D4"/>
              </a:solidFill>
              <a:highlight>
                <a:srgbClr val="1E1E1E"/>
              </a:highlight>
              <a:latin typeface="Courier New"/>
              <a:ea typeface="Courier New"/>
              <a:cs typeface="Courier New"/>
              <a:sym typeface="Courier New"/>
            </a:endParaRPr>
          </a:p>
          <a:p>
            <a:pPr indent="-355600" lvl="0" marL="457200" marR="0" rtl="0" algn="l">
              <a:lnSpc>
                <a:spcPct val="115000"/>
              </a:lnSpc>
              <a:spcBef>
                <a:spcPts val="600"/>
              </a:spcBef>
              <a:spcAft>
                <a:spcPts val="0"/>
              </a:spcAft>
              <a:buSzPts val="2000"/>
              <a:buChar char="▸"/>
            </a:pPr>
            <a:r>
              <a:rPr lang="en"/>
              <a:t>Los clientes que compran en Olist tienen diferentes necesidades y tienen un perfil diferente. Debemos adaptar nuestras acciones en función de ello.</a:t>
            </a:r>
            <a:endParaRPr/>
          </a:p>
          <a:p>
            <a:pPr indent="-342900" lvl="0" marL="457200" rtl="0" algn="l">
              <a:lnSpc>
                <a:spcPct val="115000"/>
              </a:lnSpc>
              <a:spcBef>
                <a:spcPts val="0"/>
              </a:spcBef>
              <a:spcAft>
                <a:spcPts val="0"/>
              </a:spcAft>
              <a:buSzPts val="1800"/>
              <a:buChar char="▸"/>
            </a:pPr>
            <a:r>
              <a:rPr lang="en"/>
              <a:t>Para comenzar con la clasificación vamos a realizar un análisis </a:t>
            </a:r>
            <a:r>
              <a:rPr b="1" lang="en">
                <a:latin typeface="Barlow"/>
                <a:ea typeface="Barlow"/>
                <a:cs typeface="Barlow"/>
                <a:sym typeface="Barlow"/>
              </a:rPr>
              <a:t>RFM.</a:t>
            </a:r>
            <a:endParaRPr b="1">
              <a:latin typeface="Barlow"/>
              <a:ea typeface="Barlow"/>
              <a:cs typeface="Barlow"/>
              <a:sym typeface="Barlow"/>
            </a:endParaRPr>
          </a:p>
          <a:p>
            <a:pPr indent="0" lvl="0" marL="0" rtl="0" algn="l">
              <a:lnSpc>
                <a:spcPct val="115000"/>
              </a:lnSpc>
              <a:spcBef>
                <a:spcPts val="600"/>
              </a:spcBef>
              <a:spcAft>
                <a:spcPts val="0"/>
              </a:spcAft>
              <a:buNone/>
            </a:pPr>
            <a:r>
              <a:rPr b="1" lang="en">
                <a:latin typeface="Barlow"/>
                <a:ea typeface="Barlow"/>
                <a:cs typeface="Barlow"/>
                <a:sym typeface="Barlow"/>
              </a:rPr>
              <a:t>                       </a:t>
            </a:r>
            <a:r>
              <a:rPr b="1" lang="en" sz="1700">
                <a:latin typeface="Barlow"/>
                <a:ea typeface="Barlow"/>
                <a:cs typeface="Barlow"/>
                <a:sym typeface="Barlow"/>
              </a:rPr>
              <a:t>                   **</a:t>
            </a:r>
            <a:r>
              <a:rPr b="1" lang="en" sz="1400">
                <a:latin typeface="Barlow"/>
                <a:ea typeface="Barlow"/>
                <a:cs typeface="Barlow"/>
                <a:sym typeface="Barlow"/>
              </a:rPr>
              <a:t>RFM </a:t>
            </a:r>
            <a:r>
              <a:rPr lang="en" sz="1400"/>
              <a:t>son las siglas de Recency - Frequency - Monetary Value</a:t>
            </a:r>
            <a:endParaRPr sz="1400"/>
          </a:p>
          <a:p>
            <a:pPr indent="0" lvl="0" marL="0" marR="0" rtl="0" algn="l">
              <a:lnSpc>
                <a:spcPct val="115000"/>
              </a:lnSpc>
              <a:spcBef>
                <a:spcPts val="600"/>
              </a:spcBef>
              <a:spcAft>
                <a:spcPts val="0"/>
              </a:spcAft>
              <a:buNone/>
            </a:pPr>
            <a:r>
              <a:rPr lang="en" sz="1600"/>
              <a:t>Recencia:</a:t>
            </a:r>
            <a:r>
              <a:rPr lang="en" sz="1200"/>
              <a:t> Este indicador nos mostrará cuanto tiempo pasó desde la última fecha de compra hasta la fecha que tomemos            como más reciente  (para este caso lo ideal sería tomar la última fecha de compra de la que se tiene registro en el dataset).</a:t>
            </a:r>
            <a:endParaRPr sz="1200"/>
          </a:p>
          <a:p>
            <a:pPr indent="0" lvl="0" marL="0" marR="0" rtl="0" algn="l">
              <a:lnSpc>
                <a:spcPct val="115000"/>
              </a:lnSpc>
              <a:spcBef>
                <a:spcPts val="600"/>
              </a:spcBef>
              <a:spcAft>
                <a:spcPts val="0"/>
              </a:spcAft>
              <a:buNone/>
            </a:pPr>
            <a:r>
              <a:t/>
            </a:r>
            <a:endParaRPr sz="1200"/>
          </a:p>
          <a:p>
            <a:pPr indent="0" lvl="0" marL="0" rtl="0" algn="l">
              <a:lnSpc>
                <a:spcPct val="130434"/>
              </a:lnSpc>
              <a:spcBef>
                <a:spcPts val="500"/>
              </a:spcBef>
              <a:spcAft>
                <a:spcPts val="0"/>
              </a:spcAft>
              <a:buNone/>
            </a:pPr>
            <a:r>
              <a:rPr lang="en" sz="1600"/>
              <a:t>Frecuencia:</a:t>
            </a:r>
            <a:r>
              <a:rPr lang="en" sz="1200"/>
              <a:t> Este indicador nos mostrará cuántas veces un cliente ha realizado una compra a lo largo del tiempo.</a:t>
            </a:r>
            <a:endParaRPr sz="1200"/>
          </a:p>
          <a:p>
            <a:pPr indent="0" lvl="0" marL="0" rtl="0" algn="l">
              <a:lnSpc>
                <a:spcPct val="130434"/>
              </a:lnSpc>
              <a:spcBef>
                <a:spcPts val="0"/>
              </a:spcBef>
              <a:spcAft>
                <a:spcPts val="0"/>
              </a:spcAft>
              <a:buNone/>
            </a:pPr>
            <a:r>
              <a:t/>
            </a:r>
            <a:endParaRPr sz="1200"/>
          </a:p>
          <a:p>
            <a:pPr indent="0" lvl="0" marL="0" marR="0" rtl="0" algn="l">
              <a:lnSpc>
                <a:spcPct val="130434"/>
              </a:lnSpc>
              <a:spcBef>
                <a:spcPts val="0"/>
              </a:spcBef>
              <a:spcAft>
                <a:spcPts val="0"/>
              </a:spcAft>
              <a:buNone/>
            </a:pPr>
            <a:r>
              <a:rPr lang="en" sz="1600"/>
              <a:t>Monetario</a:t>
            </a:r>
            <a:r>
              <a:rPr lang="en" sz="1200"/>
              <a:t>: Este indicador de ingresos o también llamado "Monetary Value" nos muestra el valor de las compras totales que realizó un cliente a lo largo del tiempo.</a:t>
            </a:r>
            <a:endParaRPr sz="1200"/>
          </a:p>
          <a:p>
            <a:pPr indent="0" lvl="0" marL="0" marR="0" rtl="0" algn="l">
              <a:lnSpc>
                <a:spcPct val="130434"/>
              </a:lnSpc>
              <a:spcBef>
                <a:spcPts val="0"/>
              </a:spcBef>
              <a:spcAft>
                <a:spcPts val="0"/>
              </a:spcAft>
              <a:buNone/>
            </a:pPr>
            <a:r>
              <a:t/>
            </a:r>
            <a:endParaRPr sz="1200"/>
          </a:p>
          <a:p>
            <a:pPr indent="0" lvl="0" marL="0" marR="0" rtl="0" algn="l">
              <a:lnSpc>
                <a:spcPct val="115000"/>
              </a:lnSpc>
              <a:spcBef>
                <a:spcPts val="600"/>
              </a:spcBef>
              <a:spcAft>
                <a:spcPts val="0"/>
              </a:spcAft>
              <a:buNone/>
            </a:pPr>
            <a:r>
              <a:t/>
            </a:r>
            <a:endParaRPr sz="1200"/>
          </a:p>
          <a:p>
            <a:pPr indent="0" lvl="0" marL="0" marR="0" rtl="0" algn="l">
              <a:lnSpc>
                <a:spcPct val="115000"/>
              </a:lnSpc>
              <a:spcBef>
                <a:spcPts val="600"/>
              </a:spcBef>
              <a:spcAft>
                <a:spcPts val="0"/>
              </a:spcAft>
              <a:buNone/>
            </a:pPr>
            <a:r>
              <a:t/>
            </a:r>
            <a:endParaRPr sz="1200"/>
          </a:p>
          <a:p>
            <a:pPr indent="0" lvl="0" marL="0" rtl="0" algn="l">
              <a:lnSpc>
                <a:spcPct val="115000"/>
              </a:lnSpc>
              <a:spcBef>
                <a:spcPts val="600"/>
              </a:spcBef>
              <a:spcAft>
                <a:spcPts val="500"/>
              </a:spcAft>
              <a:buNone/>
            </a:pPr>
            <a:r>
              <a:t/>
            </a:r>
            <a:endParaRPr sz="1700"/>
          </a:p>
        </p:txBody>
      </p:sp>
      <p:sp>
        <p:nvSpPr>
          <p:cNvPr id="1222" name="Google Shape;1222;p3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33"/>
          <p:cNvSpPr txBox="1"/>
          <p:nvPr>
            <p:ph type="title"/>
          </p:nvPr>
        </p:nvSpPr>
        <p:spPr>
          <a:xfrm>
            <a:off x="457200" y="605600"/>
            <a:ext cx="85902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K - Nearest - Neighbor</a:t>
            </a:r>
            <a:endParaRPr sz="3600"/>
          </a:p>
        </p:txBody>
      </p:sp>
      <p:sp>
        <p:nvSpPr>
          <p:cNvPr id="1228" name="Google Shape;1228;p33"/>
          <p:cNvSpPr txBox="1"/>
          <p:nvPr>
            <p:ph idx="1" type="body"/>
          </p:nvPr>
        </p:nvSpPr>
        <p:spPr>
          <a:xfrm>
            <a:off x="134300" y="866550"/>
            <a:ext cx="8770800" cy="2358300"/>
          </a:xfrm>
          <a:prstGeom prst="rect">
            <a:avLst/>
          </a:prstGeom>
        </p:spPr>
        <p:txBody>
          <a:bodyPr anchorCtr="0" anchor="t" bIns="0" lIns="0" spcFirstLastPara="1" rIns="0" wrap="square" tIns="0">
            <a:noAutofit/>
          </a:bodyPr>
          <a:lstStyle/>
          <a:p>
            <a:pPr indent="0" lvl="0" marL="0" rtl="0" algn="l">
              <a:lnSpc>
                <a:spcPct val="130434"/>
              </a:lnSpc>
              <a:spcBef>
                <a:spcPts val="0"/>
              </a:spcBef>
              <a:spcAft>
                <a:spcPts val="0"/>
              </a:spcAft>
              <a:buNone/>
            </a:pPr>
            <a:r>
              <a:t/>
            </a:r>
            <a:endParaRPr sz="1150">
              <a:solidFill>
                <a:srgbClr val="D4D4D4"/>
              </a:solidFill>
              <a:highlight>
                <a:srgbClr val="1E1E1E"/>
              </a:highlight>
              <a:latin typeface="Courier New"/>
              <a:ea typeface="Courier New"/>
              <a:cs typeface="Courier New"/>
              <a:sym typeface="Courier New"/>
            </a:endParaRPr>
          </a:p>
          <a:p>
            <a:pPr indent="-355600" lvl="0" marL="457200" marR="0" rtl="0" algn="l">
              <a:lnSpc>
                <a:spcPct val="115000"/>
              </a:lnSpc>
              <a:spcBef>
                <a:spcPts val="600"/>
              </a:spcBef>
              <a:spcAft>
                <a:spcPts val="0"/>
              </a:spcAft>
              <a:buSzPts val="2000"/>
              <a:buChar char="▸"/>
            </a:pPr>
            <a:r>
              <a:rPr lang="en"/>
              <a:t>En nuestra segmentación optamos por clasificar a los clientes en tres tipos:</a:t>
            </a:r>
            <a:endParaRPr/>
          </a:p>
          <a:p>
            <a:pPr indent="-342900" lvl="0" marL="457200" rtl="0" algn="l">
              <a:lnSpc>
                <a:spcPct val="130434"/>
              </a:lnSpc>
              <a:spcBef>
                <a:spcPts val="0"/>
              </a:spcBef>
              <a:spcAft>
                <a:spcPts val="0"/>
              </a:spcAft>
              <a:buSzPts val="1800"/>
              <a:buChar char="-"/>
            </a:pPr>
            <a:r>
              <a:rPr lang="en" sz="1150">
                <a:solidFill>
                  <a:srgbClr val="CE9178"/>
                </a:solidFill>
                <a:highlight>
                  <a:srgbClr val="1E1E1E"/>
                </a:highlight>
                <a:latin typeface="Courier New"/>
                <a:ea typeface="Courier New"/>
                <a:cs typeface="Courier New"/>
                <a:sym typeface="Courier New"/>
              </a:rPr>
              <a:t>'HIGH level customers' </a:t>
            </a:r>
            <a:r>
              <a:rPr lang="en" sz="1500"/>
              <a:t>  El grupo que no queremos perder. Ingresos elevados, frecuencia y baja inactividad.</a:t>
            </a:r>
            <a:endParaRPr sz="1150">
              <a:solidFill>
                <a:srgbClr val="CE9178"/>
              </a:solidFill>
              <a:highlight>
                <a:srgbClr val="1E1E1E"/>
              </a:highlight>
              <a:latin typeface="Courier New"/>
              <a:ea typeface="Courier New"/>
              <a:cs typeface="Courier New"/>
              <a:sym typeface="Courier New"/>
            </a:endParaRPr>
          </a:p>
          <a:p>
            <a:pPr indent="-342900" lvl="0" marL="457200" rtl="0" algn="l">
              <a:lnSpc>
                <a:spcPct val="130434"/>
              </a:lnSpc>
              <a:spcBef>
                <a:spcPts val="0"/>
              </a:spcBef>
              <a:spcAft>
                <a:spcPts val="0"/>
              </a:spcAft>
              <a:buSzPts val="1800"/>
              <a:buChar char="-"/>
            </a:pPr>
            <a:r>
              <a:rPr lang="en" sz="1150">
                <a:solidFill>
                  <a:srgbClr val="CE9178"/>
                </a:solidFill>
                <a:highlight>
                  <a:srgbClr val="1E1E1E"/>
                </a:highlight>
                <a:latin typeface="Courier New"/>
                <a:ea typeface="Courier New"/>
                <a:cs typeface="Courier New"/>
                <a:sym typeface="Courier New"/>
              </a:rPr>
              <a:t>'MID level customers'</a:t>
            </a:r>
            <a:r>
              <a:rPr lang="en" sz="1500"/>
              <a:t>   En medio de todo. Utilizan a menudo nuestra plataforma (pero no tanto como nuestros High Values).</a:t>
            </a:r>
            <a:endParaRPr sz="1150">
              <a:solidFill>
                <a:srgbClr val="CE9178"/>
              </a:solidFill>
              <a:highlight>
                <a:srgbClr val="1E1E1E"/>
              </a:highlight>
              <a:latin typeface="Courier New"/>
              <a:ea typeface="Courier New"/>
              <a:cs typeface="Courier New"/>
              <a:sym typeface="Courier New"/>
            </a:endParaRPr>
          </a:p>
          <a:p>
            <a:pPr indent="-342900" lvl="0" marL="457200" marR="0" rtl="0" algn="l">
              <a:lnSpc>
                <a:spcPct val="115000"/>
              </a:lnSpc>
              <a:spcBef>
                <a:spcPts val="0"/>
              </a:spcBef>
              <a:spcAft>
                <a:spcPts val="0"/>
              </a:spcAft>
              <a:buSzPts val="1800"/>
              <a:buChar char="-"/>
            </a:pPr>
            <a:r>
              <a:rPr lang="en" sz="1150">
                <a:solidFill>
                  <a:srgbClr val="CE9178"/>
                </a:solidFill>
                <a:highlight>
                  <a:srgbClr val="1E1E1E"/>
                </a:highlight>
                <a:latin typeface="Courier New"/>
                <a:ea typeface="Courier New"/>
                <a:cs typeface="Courier New"/>
                <a:sym typeface="Courier New"/>
              </a:rPr>
              <a:t>'Churned customers' </a:t>
            </a:r>
            <a:r>
              <a:rPr lang="en"/>
              <a:t> </a:t>
            </a:r>
            <a:r>
              <a:rPr lang="en" sz="1500"/>
              <a:t>Clientes que compran una vez y que no se convierten en clientes habituales </a:t>
            </a:r>
            <a:endParaRPr sz="1500"/>
          </a:p>
          <a:p>
            <a:pPr indent="0" lvl="0" marL="457200" marR="0" rtl="0" algn="l">
              <a:lnSpc>
                <a:spcPct val="115000"/>
              </a:lnSpc>
              <a:spcBef>
                <a:spcPts val="600"/>
              </a:spcBef>
              <a:spcAft>
                <a:spcPts val="0"/>
              </a:spcAft>
              <a:buNone/>
            </a:pPr>
            <a:r>
              <a:rPr lang="en"/>
              <a:t> </a:t>
            </a:r>
            <a:endParaRPr/>
          </a:p>
          <a:p>
            <a:pPr indent="0" lvl="0" marL="0" marR="0" rtl="0" algn="l">
              <a:lnSpc>
                <a:spcPct val="115000"/>
              </a:lnSpc>
              <a:spcBef>
                <a:spcPts val="600"/>
              </a:spcBef>
              <a:spcAft>
                <a:spcPts val="0"/>
              </a:spcAft>
              <a:buNone/>
            </a:pPr>
            <a:r>
              <a:t/>
            </a:r>
            <a:endParaRPr sz="1200"/>
          </a:p>
          <a:p>
            <a:pPr indent="0" lvl="0" marL="0" rtl="0" algn="l">
              <a:lnSpc>
                <a:spcPct val="115000"/>
              </a:lnSpc>
              <a:spcBef>
                <a:spcPts val="600"/>
              </a:spcBef>
              <a:spcAft>
                <a:spcPts val="500"/>
              </a:spcAft>
              <a:buNone/>
            </a:pPr>
            <a:r>
              <a:t/>
            </a:r>
            <a:endParaRPr sz="1700"/>
          </a:p>
        </p:txBody>
      </p:sp>
      <p:sp>
        <p:nvSpPr>
          <p:cNvPr id="1229" name="Google Shape;1229;p3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230" name="Google Shape;1230;p33"/>
          <p:cNvPicPr preferRelativeResize="0"/>
          <p:nvPr/>
        </p:nvPicPr>
        <p:blipFill>
          <a:blip r:embed="rId3">
            <a:alphaModFix/>
          </a:blip>
          <a:stretch>
            <a:fillRect/>
          </a:stretch>
        </p:blipFill>
        <p:spPr>
          <a:xfrm>
            <a:off x="228600" y="3224775"/>
            <a:ext cx="3982942" cy="1880575"/>
          </a:xfrm>
          <a:prstGeom prst="rect">
            <a:avLst/>
          </a:prstGeom>
          <a:noFill/>
          <a:ln>
            <a:noFill/>
          </a:ln>
        </p:spPr>
      </p:pic>
      <p:sp>
        <p:nvSpPr>
          <p:cNvPr id="1231" name="Google Shape;1231;p33"/>
          <p:cNvSpPr txBox="1"/>
          <p:nvPr/>
        </p:nvSpPr>
        <p:spPr>
          <a:xfrm>
            <a:off x="4211550" y="3327763"/>
            <a:ext cx="4277100" cy="1098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600"/>
              </a:spcBef>
              <a:spcAft>
                <a:spcPts val="0"/>
              </a:spcAft>
              <a:buClr>
                <a:schemeClr val="accent1"/>
              </a:buClr>
              <a:buSzPts val="1800"/>
              <a:buFont typeface="Barlow Light"/>
              <a:buChar char="▸"/>
            </a:pPr>
            <a:r>
              <a:rPr lang="en" sz="1800">
                <a:solidFill>
                  <a:schemeClr val="dk1"/>
                </a:solidFill>
                <a:latin typeface="Barlow Light"/>
                <a:ea typeface="Barlow Light"/>
                <a:cs typeface="Barlow Light"/>
                <a:sym typeface="Barlow Light"/>
              </a:rPr>
              <a:t>Luego de realizar este análisis lo graficamos para una mejor visualización de las variables.</a:t>
            </a:r>
            <a:endParaRPr>
              <a:latin typeface="Barlow Light"/>
              <a:ea typeface="Barlow Light"/>
              <a:cs typeface="Barlow Light"/>
              <a:sym typeface="Barlow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34"/>
          <p:cNvSpPr txBox="1"/>
          <p:nvPr>
            <p:ph type="title"/>
          </p:nvPr>
        </p:nvSpPr>
        <p:spPr>
          <a:xfrm>
            <a:off x="457200" y="605600"/>
            <a:ext cx="85902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K - Nearest - Neighbor</a:t>
            </a:r>
            <a:endParaRPr sz="3600"/>
          </a:p>
        </p:txBody>
      </p:sp>
      <p:sp>
        <p:nvSpPr>
          <p:cNvPr id="1237" name="Google Shape;1237;p3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38" name="Google Shape;1238;p34"/>
          <p:cNvSpPr txBox="1"/>
          <p:nvPr/>
        </p:nvSpPr>
        <p:spPr>
          <a:xfrm>
            <a:off x="457200" y="1118175"/>
            <a:ext cx="733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Ahora bien, en lo que corresponde al algoritmos KNN intentaremos generar un modelo que clasifique a los clientes en (high-mid-churned) basado en su recencia-frecuencia-valormonetario.</a:t>
            </a:r>
            <a:endParaRPr>
              <a:latin typeface="Barlow Light"/>
              <a:ea typeface="Barlow Light"/>
              <a:cs typeface="Barlow Light"/>
              <a:sym typeface="Barlow Light"/>
            </a:endParaRPr>
          </a:p>
        </p:txBody>
      </p:sp>
      <p:sp>
        <p:nvSpPr>
          <p:cNvPr id="1239" name="Google Shape;1239;p34"/>
          <p:cNvSpPr txBox="1"/>
          <p:nvPr/>
        </p:nvSpPr>
        <p:spPr>
          <a:xfrm>
            <a:off x="326325" y="1613775"/>
            <a:ext cx="6038100" cy="22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Light"/>
              <a:ea typeface="Barlow Light"/>
              <a:cs typeface="Barlow Light"/>
              <a:sym typeface="Barlow Light"/>
            </a:endParaRPr>
          </a:p>
          <a:p>
            <a:pPr indent="0" lvl="0" marL="0" marR="0" rtl="0" algn="l">
              <a:lnSpc>
                <a:spcPct val="100000"/>
              </a:lnSpc>
              <a:spcBef>
                <a:spcPts val="0"/>
              </a:spcBef>
              <a:spcAft>
                <a:spcPts val="0"/>
              </a:spcAft>
              <a:buNone/>
            </a:pPr>
            <a:r>
              <a:rPr lang="en">
                <a:latin typeface="Barlow Light"/>
                <a:ea typeface="Barlow Light"/>
                <a:cs typeface="Barlow Light"/>
                <a:sym typeface="Barlow Light"/>
              </a:rPr>
              <a:t>                                                     </a:t>
            </a:r>
            <a:r>
              <a:rPr lang="en" sz="1050">
                <a:solidFill>
                  <a:srgbClr val="D5D5D5"/>
                </a:solidFill>
                <a:highlight>
                  <a:srgbClr val="383838"/>
                </a:highlight>
                <a:latin typeface="Courier New"/>
                <a:ea typeface="Courier New"/>
                <a:cs typeface="Courier New"/>
                <a:sym typeface="Courier New"/>
              </a:rPr>
              <a:t>precision    recall  f1-score   support</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   Churned customers       0.94      0.95      0.94      1533</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HIGH level customers       0.99      0.98      0.99     15041</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 MID level customers       0.95      0.97      0.96      7555</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            accuracy                           </a:t>
            </a:r>
            <a:r>
              <a:rPr b="1" lang="en" sz="1050">
                <a:solidFill>
                  <a:schemeClr val="accent4"/>
                </a:solidFill>
                <a:highlight>
                  <a:srgbClr val="383838"/>
                </a:highlight>
                <a:latin typeface="Courier New"/>
                <a:ea typeface="Courier New"/>
                <a:cs typeface="Courier New"/>
                <a:sym typeface="Courier New"/>
              </a:rPr>
              <a:t>0.97</a:t>
            </a:r>
            <a:r>
              <a:rPr lang="en" sz="1050">
                <a:solidFill>
                  <a:srgbClr val="D5D5D5"/>
                </a:solidFill>
                <a:highlight>
                  <a:srgbClr val="383838"/>
                </a:highlight>
                <a:latin typeface="Courier New"/>
                <a:ea typeface="Courier New"/>
                <a:cs typeface="Courier New"/>
                <a:sym typeface="Courier New"/>
              </a:rPr>
              <a:t>     24129</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           macro avg       0.96      0.97      0.96     24129</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        weighted avg       0.98      0.97      0.98     24129</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050">
              <a:solidFill>
                <a:srgbClr val="D5D5D5"/>
              </a:solidFill>
              <a:highlight>
                <a:srgbClr val="383838"/>
              </a:highlight>
              <a:latin typeface="Courier New"/>
              <a:ea typeface="Courier New"/>
              <a:cs typeface="Courier New"/>
              <a:sym typeface="Courier New"/>
            </a:endParaRPr>
          </a:p>
        </p:txBody>
      </p:sp>
      <p:pic>
        <p:nvPicPr>
          <p:cNvPr id="1240" name="Google Shape;1240;p34"/>
          <p:cNvPicPr preferRelativeResize="0"/>
          <p:nvPr/>
        </p:nvPicPr>
        <p:blipFill>
          <a:blip r:embed="rId3">
            <a:alphaModFix/>
          </a:blip>
          <a:stretch>
            <a:fillRect/>
          </a:stretch>
        </p:blipFill>
        <p:spPr>
          <a:xfrm>
            <a:off x="5725025" y="1708800"/>
            <a:ext cx="3219675" cy="2720838"/>
          </a:xfrm>
          <a:prstGeom prst="rect">
            <a:avLst/>
          </a:prstGeom>
          <a:noFill/>
          <a:ln>
            <a:noFill/>
          </a:ln>
        </p:spPr>
      </p:pic>
      <p:sp>
        <p:nvSpPr>
          <p:cNvPr id="1241" name="Google Shape;1241;p34"/>
          <p:cNvSpPr txBox="1"/>
          <p:nvPr/>
        </p:nvSpPr>
        <p:spPr>
          <a:xfrm>
            <a:off x="326325" y="4013775"/>
            <a:ext cx="603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En nuestro primer modelado tuvimos buenos resultados según las métricas obtenidas, con lo que decidimos continuar con éste modelo y mejorarlo.</a:t>
            </a:r>
            <a:endParaRPr>
              <a:latin typeface="Barlow Light"/>
              <a:ea typeface="Barlow Light"/>
              <a:cs typeface="Barlow Light"/>
              <a:sym typeface="Barlow Light"/>
            </a:endParaRPr>
          </a:p>
        </p:txBody>
      </p:sp>
      <p:sp>
        <p:nvSpPr>
          <p:cNvPr id="1242" name="Google Shape;1242;p34"/>
          <p:cNvSpPr txBox="1"/>
          <p:nvPr/>
        </p:nvSpPr>
        <p:spPr>
          <a:xfrm>
            <a:off x="5844200" y="4216125"/>
            <a:ext cx="3264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Barlow"/>
                <a:ea typeface="Barlow"/>
                <a:cs typeface="Barlow"/>
                <a:sym typeface="Barlow"/>
              </a:rPr>
              <a:t>👍</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sp>
        <p:nvSpPr>
          <p:cNvPr id="1247" name="Google Shape;1247;p3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48" name="Google Shape;1248;p35"/>
          <p:cNvSpPr txBox="1"/>
          <p:nvPr/>
        </p:nvSpPr>
        <p:spPr>
          <a:xfrm>
            <a:off x="220825" y="2237575"/>
            <a:ext cx="8885100" cy="2688900"/>
          </a:xfrm>
          <a:prstGeom prst="rect">
            <a:avLst/>
          </a:prstGeom>
          <a:noFill/>
          <a:ln>
            <a:noFill/>
          </a:ln>
        </p:spPr>
        <p:txBody>
          <a:bodyPr anchorCtr="0" anchor="t" bIns="91425" lIns="91425" spcFirstLastPara="1" rIns="91425" wrap="square" tIns="91425">
            <a:spAutoFit/>
          </a:bodyPr>
          <a:lstStyle/>
          <a:p>
            <a:pPr indent="0" lvl="0" marL="0" rtl="0" algn="l">
              <a:lnSpc>
                <a:spcPct val="130434"/>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knn_params = </a:t>
            </a:r>
            <a:r>
              <a:rPr lang="en" sz="950">
                <a:solidFill>
                  <a:srgbClr val="DCDCDC"/>
                </a:solidFill>
                <a:highlight>
                  <a:srgbClr val="1E1E1E"/>
                </a:highlight>
                <a:latin typeface="Courier New"/>
                <a:ea typeface="Courier New"/>
                <a:cs typeface="Courier New"/>
                <a:sym typeface="Courier New"/>
              </a:rPr>
              <a:t>{</a:t>
            </a:r>
            <a:endParaRPr sz="950">
              <a:solidFill>
                <a:srgbClr val="DCDCDC"/>
              </a:solidFill>
              <a:highlight>
                <a:srgbClr val="1E1E1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CE9178"/>
                </a:solidFill>
                <a:highlight>
                  <a:srgbClr val="1E1E1E"/>
                </a:highlight>
                <a:latin typeface="Courier New"/>
                <a:ea typeface="Courier New"/>
                <a:cs typeface="Courier New"/>
                <a:sym typeface="Courier New"/>
              </a:rPr>
              <a:t>'weights'</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 </a:t>
            </a:r>
            <a:r>
              <a:rPr lang="en" sz="950">
                <a:solidFill>
                  <a:srgbClr val="DCDCDC"/>
                </a:solidFill>
                <a:highlight>
                  <a:srgbClr val="1E1E1E"/>
                </a:highlight>
                <a:latin typeface="Courier New"/>
                <a:ea typeface="Courier New"/>
                <a:cs typeface="Courier New"/>
                <a:sym typeface="Courier New"/>
              </a:rPr>
              <a:t>[</a:t>
            </a:r>
            <a:r>
              <a:rPr lang="en" sz="950">
                <a:solidFill>
                  <a:srgbClr val="CE9178"/>
                </a:solidFill>
                <a:highlight>
                  <a:srgbClr val="1E1E1E"/>
                </a:highlight>
                <a:latin typeface="Courier New"/>
                <a:ea typeface="Courier New"/>
                <a:cs typeface="Courier New"/>
                <a:sym typeface="Courier New"/>
              </a:rPr>
              <a:t>'uniform'</a:t>
            </a:r>
            <a:r>
              <a:rPr lang="en" sz="950">
                <a:solidFill>
                  <a:srgbClr val="DCDCDC"/>
                </a:solidFill>
                <a:highlight>
                  <a:srgbClr val="1E1E1E"/>
                </a:highlight>
                <a:latin typeface="Courier New"/>
                <a:ea typeface="Courier New"/>
                <a:cs typeface="Courier New"/>
                <a:sym typeface="Courier New"/>
              </a:rPr>
              <a:t>,</a:t>
            </a:r>
            <a:r>
              <a:rPr lang="en" sz="950">
                <a:solidFill>
                  <a:srgbClr val="CE9178"/>
                </a:solidFill>
                <a:highlight>
                  <a:srgbClr val="1E1E1E"/>
                </a:highlight>
                <a:latin typeface="Courier New"/>
                <a:ea typeface="Courier New"/>
                <a:cs typeface="Courier New"/>
                <a:sym typeface="Courier New"/>
              </a:rPr>
              <a:t>'distance'</a:t>
            </a:r>
            <a:r>
              <a:rPr lang="en" sz="950">
                <a:solidFill>
                  <a:srgbClr val="DCDCDC"/>
                </a:solidFill>
                <a:highlight>
                  <a:srgbClr val="1E1E1E"/>
                </a:highlight>
                <a:latin typeface="Courier New"/>
                <a:ea typeface="Courier New"/>
                <a:cs typeface="Courier New"/>
                <a:sym typeface="Courier New"/>
              </a:rPr>
              <a:t>],</a:t>
            </a:r>
            <a:r>
              <a:rPr lang="en" sz="950">
                <a:solidFill>
                  <a:srgbClr val="CE9178"/>
                </a:solidFill>
                <a:highlight>
                  <a:srgbClr val="1E1E1E"/>
                </a:highlight>
                <a:latin typeface="Courier New"/>
                <a:ea typeface="Courier New"/>
                <a:cs typeface="Courier New"/>
                <a:sym typeface="Courier New"/>
              </a:rPr>
              <a:t>'metric'</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 </a:t>
            </a:r>
            <a:r>
              <a:rPr lang="en" sz="950">
                <a:solidFill>
                  <a:srgbClr val="DCDCDC"/>
                </a:solidFill>
                <a:highlight>
                  <a:srgbClr val="1E1E1E"/>
                </a:highlight>
                <a:latin typeface="Courier New"/>
                <a:ea typeface="Courier New"/>
                <a:cs typeface="Courier New"/>
                <a:sym typeface="Courier New"/>
              </a:rPr>
              <a:t>[</a:t>
            </a:r>
            <a:r>
              <a:rPr lang="en" sz="950">
                <a:solidFill>
                  <a:srgbClr val="CE9178"/>
                </a:solidFill>
                <a:highlight>
                  <a:srgbClr val="1E1E1E"/>
                </a:highlight>
                <a:latin typeface="Courier New"/>
                <a:ea typeface="Courier New"/>
                <a:cs typeface="Courier New"/>
                <a:sym typeface="Courier New"/>
              </a:rPr>
              <a:t>'euclidean'</a:t>
            </a:r>
            <a:r>
              <a:rPr lang="en" sz="950">
                <a:solidFill>
                  <a:srgbClr val="DCDCDC"/>
                </a:solidFill>
                <a:highlight>
                  <a:srgbClr val="1E1E1E"/>
                </a:highlight>
                <a:latin typeface="Courier New"/>
                <a:ea typeface="Courier New"/>
                <a:cs typeface="Courier New"/>
                <a:sym typeface="Courier New"/>
              </a:rPr>
              <a:t>,</a:t>
            </a:r>
            <a:r>
              <a:rPr lang="en" sz="950">
                <a:solidFill>
                  <a:srgbClr val="CE9178"/>
                </a:solidFill>
                <a:highlight>
                  <a:srgbClr val="1E1E1E"/>
                </a:highlight>
                <a:latin typeface="Courier New"/>
                <a:ea typeface="Courier New"/>
                <a:cs typeface="Courier New"/>
                <a:sym typeface="Courier New"/>
              </a:rPr>
              <a:t>'manhattan'</a:t>
            </a:r>
            <a:r>
              <a:rPr lang="en" sz="950">
                <a:solidFill>
                  <a:srgbClr val="DCDCDC"/>
                </a:solidFill>
                <a:highlight>
                  <a:srgbClr val="1E1E1E"/>
                </a:highlight>
                <a:latin typeface="Courier New"/>
                <a:ea typeface="Courier New"/>
                <a:cs typeface="Courier New"/>
                <a:sym typeface="Courier New"/>
              </a:rPr>
              <a:t>,</a:t>
            </a:r>
            <a:r>
              <a:rPr lang="en" sz="950">
                <a:solidFill>
                  <a:srgbClr val="CE9178"/>
                </a:solidFill>
                <a:highlight>
                  <a:srgbClr val="1E1E1E"/>
                </a:highlight>
                <a:latin typeface="Courier New"/>
                <a:ea typeface="Courier New"/>
                <a:cs typeface="Courier New"/>
                <a:sym typeface="Courier New"/>
              </a:rPr>
              <a:t>'minkowski'</a:t>
            </a:r>
            <a:r>
              <a:rPr lang="en" sz="950">
                <a:solidFill>
                  <a:srgbClr val="DCDCDC"/>
                </a:solidFill>
                <a:highlight>
                  <a:srgbClr val="1E1E1E"/>
                </a:highlight>
                <a:latin typeface="Courier New"/>
                <a:ea typeface="Courier New"/>
                <a:cs typeface="Courier New"/>
                <a:sym typeface="Courier New"/>
              </a:rPr>
              <a:t>],</a:t>
            </a:r>
            <a:endParaRPr sz="950">
              <a:solidFill>
                <a:srgbClr val="DCDCDC"/>
              </a:solidFill>
              <a:highlight>
                <a:srgbClr val="1E1E1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6AA94F"/>
                </a:solidFill>
                <a:highlight>
                  <a:srgbClr val="1E1E1E"/>
                </a:highlight>
                <a:latin typeface="Courier New"/>
                <a:ea typeface="Courier New"/>
                <a:cs typeface="Courier New"/>
                <a:sym typeface="Courier New"/>
              </a:rPr>
              <a:t># 'algorithm': ['auto','ball_tree','kd_tree','brute']</a:t>
            </a:r>
            <a:endParaRPr sz="950">
              <a:solidFill>
                <a:srgbClr val="6AA94F"/>
              </a:solidFill>
              <a:highlight>
                <a:srgbClr val="1E1E1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950">
                <a:solidFill>
                  <a:srgbClr val="6AA94F"/>
                </a:solidFill>
                <a:highlight>
                  <a:srgbClr val="1E1E1E"/>
                </a:highlight>
                <a:latin typeface="Courier New"/>
                <a:ea typeface="Courier New"/>
                <a:cs typeface="Courier New"/>
                <a:sym typeface="Courier New"/>
              </a:rPr>
              <a:t>Grid Search</a:t>
            </a:r>
            <a:endParaRPr sz="950">
              <a:solidFill>
                <a:srgbClr val="6AA94F"/>
              </a:solidFill>
              <a:highlight>
                <a:srgbClr val="1E1E1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cv = RepeatedStratifiedKFold</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n_splits=</a:t>
            </a:r>
            <a:r>
              <a:rPr lang="en" sz="950">
                <a:solidFill>
                  <a:srgbClr val="B5CEA8"/>
                </a:solidFill>
                <a:highlight>
                  <a:srgbClr val="1E1E1E"/>
                </a:highlight>
                <a:latin typeface="Courier New"/>
                <a:ea typeface="Courier New"/>
                <a:cs typeface="Courier New"/>
                <a:sym typeface="Courier New"/>
              </a:rPr>
              <a:t>3</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 n_repeats=</a:t>
            </a:r>
            <a:r>
              <a:rPr lang="en" sz="950">
                <a:solidFill>
                  <a:srgbClr val="B5CEA8"/>
                </a:solidFill>
                <a:highlight>
                  <a:srgbClr val="1E1E1E"/>
                </a:highlight>
                <a:latin typeface="Courier New"/>
                <a:ea typeface="Courier New"/>
                <a:cs typeface="Courier New"/>
                <a:sym typeface="Courier New"/>
              </a:rPr>
              <a:t>3</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 random_state=</a:t>
            </a:r>
            <a:r>
              <a:rPr lang="en" sz="950">
                <a:solidFill>
                  <a:srgbClr val="B5CEA8"/>
                </a:solidFill>
                <a:highlight>
                  <a:srgbClr val="1E1E1E"/>
                </a:highlight>
                <a:latin typeface="Courier New"/>
                <a:ea typeface="Courier New"/>
                <a:cs typeface="Courier New"/>
                <a:sym typeface="Courier New"/>
              </a:rPr>
              <a:t>42</a:t>
            </a:r>
            <a:r>
              <a:rPr lang="en" sz="950">
                <a:solidFill>
                  <a:srgbClr val="DCDCDC"/>
                </a:solidFill>
                <a:highlight>
                  <a:srgbClr val="1E1E1E"/>
                </a:highlight>
                <a:latin typeface="Courier New"/>
                <a:ea typeface="Courier New"/>
                <a:cs typeface="Courier New"/>
                <a:sym typeface="Courier New"/>
              </a:rPr>
              <a:t>)</a:t>
            </a:r>
            <a:endParaRPr sz="950">
              <a:solidFill>
                <a:srgbClr val="DCDCDC"/>
              </a:solidFill>
              <a:highlight>
                <a:srgbClr val="1E1E1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grid_search = GridSearchCV</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estimator=knn</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 param_grid=knn_params</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 n_jobs=</a:t>
            </a:r>
            <a:r>
              <a:rPr lang="en" sz="950">
                <a:solidFill>
                  <a:srgbClr val="B5CEA8"/>
                </a:solidFill>
                <a:highlight>
                  <a:srgbClr val="1E1E1E"/>
                </a:highlight>
                <a:latin typeface="Courier New"/>
                <a:ea typeface="Courier New"/>
                <a:cs typeface="Courier New"/>
                <a:sym typeface="Courier New"/>
              </a:rPr>
              <a:t>1</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cv=cv</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scoring=</a:t>
            </a:r>
            <a:r>
              <a:rPr lang="en" sz="950">
                <a:solidFill>
                  <a:srgbClr val="CE9178"/>
                </a:solidFill>
                <a:highlight>
                  <a:srgbClr val="1E1E1E"/>
                </a:highlight>
                <a:latin typeface="Courier New"/>
                <a:ea typeface="Courier New"/>
                <a:cs typeface="Courier New"/>
                <a:sym typeface="Courier New"/>
              </a:rPr>
              <a:t>'accuracy'</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error_score=</a:t>
            </a:r>
            <a:r>
              <a:rPr lang="en" sz="950">
                <a:solidFill>
                  <a:srgbClr val="B5CEA8"/>
                </a:solidFill>
                <a:highlight>
                  <a:srgbClr val="1E1E1E"/>
                </a:highlight>
                <a:latin typeface="Courier New"/>
                <a:ea typeface="Courier New"/>
                <a:cs typeface="Courier New"/>
                <a:sym typeface="Courier New"/>
              </a:rPr>
              <a:t>0</a:t>
            </a:r>
            <a:r>
              <a:rPr lang="en" sz="950">
                <a:solidFill>
                  <a:srgbClr val="DCDCDC"/>
                </a:solidFill>
                <a:highlight>
                  <a:srgbClr val="1E1E1E"/>
                </a:highlight>
                <a:latin typeface="Courier New"/>
                <a:ea typeface="Courier New"/>
                <a:cs typeface="Courier New"/>
                <a:sym typeface="Courier New"/>
              </a:rPr>
              <a:t>)</a:t>
            </a:r>
            <a:endParaRPr sz="950">
              <a:solidFill>
                <a:srgbClr val="DCDCDC"/>
              </a:solidFill>
              <a:highlight>
                <a:srgbClr val="1E1E1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grid_results = grid_search.fit</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X_train</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 y_train</a:t>
            </a:r>
            <a:r>
              <a:rPr lang="en" sz="950">
                <a:solidFill>
                  <a:srgbClr val="DCDCDC"/>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950">
                <a:solidFill>
                  <a:srgbClr val="6AA94F"/>
                </a:solidFill>
                <a:highlight>
                  <a:srgbClr val="1E1E1E"/>
                </a:highlight>
                <a:latin typeface="Courier New"/>
                <a:ea typeface="Courier New"/>
                <a:cs typeface="Courier New"/>
                <a:sym typeface="Courier New"/>
              </a:rPr>
              <a:t>Mejor Modelo</a:t>
            </a:r>
            <a:endParaRPr sz="950">
              <a:solidFill>
                <a:srgbClr val="6AA94F"/>
              </a:solidFill>
              <a:highlight>
                <a:srgbClr val="1E1E1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final_model = knn.set_params</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**grid_results.best_params_</a:t>
            </a:r>
            <a:r>
              <a:rPr lang="en" sz="950">
                <a:solidFill>
                  <a:srgbClr val="DCDCDC"/>
                </a:solidFill>
                <a:highlight>
                  <a:srgbClr val="1E1E1E"/>
                </a:highlight>
                <a:latin typeface="Courier New"/>
                <a:ea typeface="Courier New"/>
                <a:cs typeface="Courier New"/>
                <a:sym typeface="Courier New"/>
              </a:rPr>
              <a:t>)</a:t>
            </a:r>
            <a:endParaRPr sz="950">
              <a:solidFill>
                <a:srgbClr val="DCDCDC"/>
              </a:solidFill>
              <a:highlight>
                <a:srgbClr val="1E1E1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final_model.fit</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X_train</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 y_train</a:t>
            </a:r>
            <a:r>
              <a:rPr lang="en" sz="950">
                <a:solidFill>
                  <a:srgbClr val="DCDCDC"/>
                </a:solidFill>
                <a:highlight>
                  <a:srgbClr val="1E1E1E"/>
                </a:highlight>
                <a:latin typeface="Courier New"/>
                <a:ea typeface="Courier New"/>
                <a:cs typeface="Courier New"/>
                <a:sym typeface="Courier New"/>
              </a:rPr>
              <a:t>)</a:t>
            </a:r>
            <a:endParaRPr sz="950">
              <a:solidFill>
                <a:srgbClr val="DCDCDC"/>
              </a:solidFill>
              <a:highlight>
                <a:srgbClr val="1E1E1E"/>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y_pred = final_model.predict</a:t>
            </a:r>
            <a:r>
              <a:rPr lang="en" sz="950">
                <a:solidFill>
                  <a:srgbClr val="DCDCDC"/>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X_test</a:t>
            </a:r>
            <a:r>
              <a:rPr lang="en" sz="950">
                <a:solidFill>
                  <a:srgbClr val="DCDCDC"/>
                </a:solidFill>
                <a:highlight>
                  <a:srgbClr val="1E1E1E"/>
                </a:highlight>
                <a:latin typeface="Courier New"/>
                <a:ea typeface="Courier New"/>
                <a:cs typeface="Courier New"/>
                <a:sym typeface="Courier New"/>
              </a:rPr>
              <a:t>)</a:t>
            </a:r>
            <a:endParaRPr sz="9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latin typeface="Barlow Light"/>
              <a:ea typeface="Barlow Light"/>
              <a:cs typeface="Barlow Light"/>
              <a:sym typeface="Barlow Light"/>
            </a:endParaRPr>
          </a:p>
        </p:txBody>
      </p:sp>
      <p:sp>
        <p:nvSpPr>
          <p:cNvPr id="1249" name="Google Shape;1249;p35"/>
          <p:cNvSpPr txBox="1"/>
          <p:nvPr>
            <p:ph type="title"/>
          </p:nvPr>
        </p:nvSpPr>
        <p:spPr>
          <a:xfrm>
            <a:off x="457200" y="487525"/>
            <a:ext cx="85902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Hyperparameter Tuning - GRIDSEARCH</a:t>
            </a:r>
            <a:endParaRPr sz="3600"/>
          </a:p>
        </p:txBody>
      </p:sp>
      <p:sp>
        <p:nvSpPr>
          <p:cNvPr id="1250" name="Google Shape;1250;p35"/>
          <p:cNvSpPr txBox="1"/>
          <p:nvPr>
            <p:ph idx="1" type="body"/>
          </p:nvPr>
        </p:nvSpPr>
        <p:spPr>
          <a:xfrm>
            <a:off x="476100" y="1123075"/>
            <a:ext cx="8191800" cy="651000"/>
          </a:xfrm>
          <a:prstGeom prst="rect">
            <a:avLst/>
          </a:prstGeom>
        </p:spPr>
        <p:txBody>
          <a:bodyPr anchorCtr="0" anchor="t" bIns="0" lIns="0" spcFirstLastPara="1" rIns="0" wrap="square" tIns="0">
            <a:noAutofit/>
          </a:bodyPr>
          <a:lstStyle/>
          <a:p>
            <a:pPr indent="-355600" lvl="0" marL="457200" marR="0" rtl="0" algn="l">
              <a:lnSpc>
                <a:spcPct val="115000"/>
              </a:lnSpc>
              <a:spcBef>
                <a:spcPts val="600"/>
              </a:spcBef>
              <a:spcAft>
                <a:spcPts val="0"/>
              </a:spcAft>
              <a:buSzPts val="2000"/>
              <a:buChar char="▸"/>
            </a:pPr>
            <a:r>
              <a:rPr lang="en"/>
              <a:t>Para mejorar nuestro modelo utilizaremos GRIDSEARCH. </a:t>
            </a:r>
            <a:endParaRPr/>
          </a:p>
          <a:p>
            <a:pPr indent="0" lvl="0" marL="0" marR="0" rtl="0" algn="l">
              <a:lnSpc>
                <a:spcPct val="115000"/>
              </a:lnSpc>
              <a:spcBef>
                <a:spcPts val="600"/>
              </a:spcBef>
              <a:spcAft>
                <a:spcPts val="0"/>
              </a:spcAft>
              <a:buNone/>
            </a:pPr>
            <a:r>
              <a:rPr lang="en"/>
              <a:t>Estas son sus iteraciones: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36"/>
          <p:cNvSpPr txBox="1"/>
          <p:nvPr>
            <p:ph type="title"/>
          </p:nvPr>
        </p:nvSpPr>
        <p:spPr>
          <a:xfrm>
            <a:off x="457200" y="605600"/>
            <a:ext cx="85902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Hyperparameter Tuning - GRIDSEARCH</a:t>
            </a:r>
            <a:endParaRPr sz="3600"/>
          </a:p>
        </p:txBody>
      </p:sp>
      <p:sp>
        <p:nvSpPr>
          <p:cNvPr id="1256" name="Google Shape;1256;p3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57" name="Google Shape;1257;p36"/>
          <p:cNvSpPr txBox="1"/>
          <p:nvPr/>
        </p:nvSpPr>
        <p:spPr>
          <a:xfrm>
            <a:off x="76200" y="1535600"/>
            <a:ext cx="51285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latin typeface="Barlow Light"/>
                <a:ea typeface="Barlow Light"/>
                <a:cs typeface="Barlow Light"/>
                <a:sym typeface="Barlow Light"/>
              </a:rPr>
              <a:t>                                                  </a:t>
            </a:r>
            <a:r>
              <a:rPr lang="en" sz="1050">
                <a:solidFill>
                  <a:srgbClr val="D5D5D5"/>
                </a:solidFill>
                <a:highlight>
                  <a:srgbClr val="383838"/>
                </a:highlight>
                <a:latin typeface="Courier New"/>
                <a:ea typeface="Courier New"/>
                <a:cs typeface="Courier New"/>
                <a:sym typeface="Courier New"/>
              </a:rPr>
              <a:t>precision    recall  f1-score   support</a:t>
            </a:r>
            <a:endParaRPr sz="1050">
              <a:solidFill>
                <a:srgbClr val="D5D5D5"/>
              </a:solidFill>
              <a:highlight>
                <a:srgbClr val="383838"/>
              </a:highlight>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1050">
              <a:solidFill>
                <a:srgbClr val="D5D5D5"/>
              </a:solidFill>
              <a:highlight>
                <a:srgbClr val="383838"/>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   Churned customers       0.97      0.98      0.98      1533</a:t>
            </a:r>
            <a:endParaRPr sz="1050">
              <a:solidFill>
                <a:srgbClr val="D5D5D5"/>
              </a:solidFill>
              <a:highlight>
                <a:srgbClr val="383838"/>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HIGH level customers       1.00      1.00      1.00     15041</a:t>
            </a:r>
            <a:endParaRPr sz="1050">
              <a:solidFill>
                <a:srgbClr val="D5D5D5"/>
              </a:solidFill>
              <a:highlight>
                <a:srgbClr val="383838"/>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 MID level customers       0.99      0.99      0.99      7555</a:t>
            </a:r>
            <a:endParaRPr sz="1050">
              <a:solidFill>
                <a:srgbClr val="D5D5D5"/>
              </a:solidFill>
              <a:highlight>
                <a:srgbClr val="383838"/>
              </a:highlight>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1050">
              <a:solidFill>
                <a:srgbClr val="D5D5D5"/>
              </a:solidFill>
              <a:highlight>
                <a:srgbClr val="383838"/>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            accuracy                           </a:t>
            </a:r>
            <a:r>
              <a:rPr b="1" lang="en" sz="1050">
                <a:solidFill>
                  <a:schemeClr val="accent4"/>
                </a:solidFill>
                <a:highlight>
                  <a:srgbClr val="383838"/>
                </a:highlight>
                <a:latin typeface="Courier New"/>
                <a:ea typeface="Courier New"/>
                <a:cs typeface="Courier New"/>
                <a:sym typeface="Courier New"/>
              </a:rPr>
              <a:t>0.99 </a:t>
            </a:r>
            <a:r>
              <a:rPr lang="en" sz="1050">
                <a:solidFill>
                  <a:srgbClr val="D5D5D5"/>
                </a:solidFill>
                <a:highlight>
                  <a:srgbClr val="383838"/>
                </a:highlight>
                <a:latin typeface="Courier New"/>
                <a:ea typeface="Courier New"/>
                <a:cs typeface="Courier New"/>
                <a:sym typeface="Courier New"/>
              </a:rPr>
              <a:t>    24129</a:t>
            </a:r>
            <a:endParaRPr sz="1050">
              <a:solidFill>
                <a:srgbClr val="D5D5D5"/>
              </a:solidFill>
              <a:highlight>
                <a:srgbClr val="383838"/>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           macro avg       0.99      0.99      0.99     24129</a:t>
            </a:r>
            <a:endParaRPr sz="1050">
              <a:solidFill>
                <a:srgbClr val="D5D5D5"/>
              </a:solidFill>
              <a:highlight>
                <a:srgbClr val="383838"/>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        weighted avg       0.99      0.99      0.99     24129</a:t>
            </a:r>
            <a:endParaRPr sz="1050">
              <a:solidFill>
                <a:srgbClr val="D5D5D5"/>
              </a:solidFill>
              <a:highlight>
                <a:srgbClr val="383838"/>
              </a:highlight>
              <a:latin typeface="Courier New"/>
              <a:ea typeface="Courier New"/>
              <a:cs typeface="Courier New"/>
              <a:sym typeface="Courier New"/>
            </a:endParaRPr>
          </a:p>
        </p:txBody>
      </p:sp>
      <p:pic>
        <p:nvPicPr>
          <p:cNvPr id="1258" name="Google Shape;1258;p36"/>
          <p:cNvPicPr preferRelativeResize="0"/>
          <p:nvPr/>
        </p:nvPicPr>
        <p:blipFill>
          <a:blip r:embed="rId3">
            <a:alphaModFix/>
          </a:blip>
          <a:stretch>
            <a:fillRect/>
          </a:stretch>
        </p:blipFill>
        <p:spPr>
          <a:xfrm>
            <a:off x="5738100" y="1535600"/>
            <a:ext cx="3139525" cy="2653120"/>
          </a:xfrm>
          <a:prstGeom prst="rect">
            <a:avLst/>
          </a:prstGeom>
          <a:noFill/>
          <a:ln>
            <a:noFill/>
          </a:ln>
        </p:spPr>
      </p:pic>
      <p:sp>
        <p:nvSpPr>
          <p:cNvPr id="1259" name="Google Shape;1259;p36"/>
          <p:cNvSpPr txBox="1"/>
          <p:nvPr/>
        </p:nvSpPr>
        <p:spPr>
          <a:xfrm>
            <a:off x="177225" y="3387625"/>
            <a:ext cx="6038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Como podemos observar, nuestro modelo ha mejorado en algunas métricas, como por ejemplo el accuracy, que ha pasado de un 97% a un </a:t>
            </a:r>
            <a:r>
              <a:rPr b="1" lang="en">
                <a:latin typeface="Barlow"/>
                <a:ea typeface="Barlow"/>
                <a:cs typeface="Barlow"/>
                <a:sym typeface="Barlow"/>
              </a:rPr>
              <a:t>99%</a:t>
            </a:r>
            <a:endParaRPr b="1">
              <a:latin typeface="Barlow"/>
              <a:ea typeface="Barlow"/>
              <a:cs typeface="Barlow"/>
              <a:sym typeface="Barlow"/>
            </a:endParaRPr>
          </a:p>
          <a:p>
            <a:pPr indent="0" lvl="0" marL="0" rtl="0" algn="l">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37"/>
          <p:cNvSpPr txBox="1"/>
          <p:nvPr>
            <p:ph type="title"/>
          </p:nvPr>
        </p:nvSpPr>
        <p:spPr>
          <a:xfrm>
            <a:off x="457200" y="605600"/>
            <a:ext cx="85902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Futuras líneas</a:t>
            </a:r>
            <a:endParaRPr sz="3600"/>
          </a:p>
        </p:txBody>
      </p:sp>
      <p:sp>
        <p:nvSpPr>
          <p:cNvPr id="1265" name="Google Shape;1265;p3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66" name="Google Shape;1266;p37"/>
          <p:cNvSpPr txBox="1"/>
          <p:nvPr/>
        </p:nvSpPr>
        <p:spPr>
          <a:xfrm>
            <a:off x="457200" y="1166400"/>
            <a:ext cx="8235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Barlow Light"/>
                <a:ea typeface="Barlow Light"/>
                <a:cs typeface="Barlow Light"/>
                <a:sym typeface="Barlow Light"/>
              </a:rPr>
              <a:t>Como complementación del proyecto, podríamos </a:t>
            </a:r>
            <a:r>
              <a:rPr lang="en" sz="1500">
                <a:latin typeface="Barlow Light"/>
                <a:ea typeface="Barlow Light"/>
                <a:cs typeface="Barlow Light"/>
                <a:sym typeface="Barlow Light"/>
              </a:rPr>
              <a:t>ahondar</a:t>
            </a:r>
            <a:r>
              <a:rPr lang="en" sz="1500">
                <a:latin typeface="Barlow Light"/>
                <a:ea typeface="Barlow Light"/>
                <a:cs typeface="Barlow Light"/>
                <a:sym typeface="Barlow Light"/>
              </a:rPr>
              <a:t> más en la optimización de los modelos tipo regressor… </a:t>
            </a:r>
            <a:r>
              <a:rPr lang="en" sz="1500">
                <a:latin typeface="Barlow Light"/>
                <a:ea typeface="Barlow Light"/>
                <a:cs typeface="Barlow Light"/>
                <a:sym typeface="Barlow Light"/>
              </a:rPr>
              <a:t>Consideramos</a:t>
            </a:r>
            <a:r>
              <a:rPr lang="en" sz="1500">
                <a:latin typeface="Barlow Light"/>
                <a:ea typeface="Barlow Light"/>
                <a:cs typeface="Barlow Light"/>
                <a:sym typeface="Barlow Light"/>
              </a:rPr>
              <a:t> que trabajamos un dataset muy amplio con lo cual nos abre muchísimas puertas y opciones para continuar con la investigación, por el momento nos quedamos con la clasificación KNN.</a:t>
            </a:r>
            <a:endParaRPr sz="1500">
              <a:latin typeface="Barlow Light"/>
              <a:ea typeface="Barlow Light"/>
              <a:cs typeface="Barlow Light"/>
              <a:sym typeface="Barlow Light"/>
            </a:endParaRPr>
          </a:p>
          <a:p>
            <a:pPr indent="0" lvl="0" marL="0" rtl="0" algn="l">
              <a:spcBef>
                <a:spcPts val="0"/>
              </a:spcBef>
              <a:spcAft>
                <a:spcPts val="0"/>
              </a:spcAft>
              <a:buNone/>
            </a:pPr>
            <a:r>
              <a:rPr lang="en" sz="1500">
                <a:latin typeface="Barlow Light"/>
                <a:ea typeface="Barlow Light"/>
                <a:cs typeface="Barlow Light"/>
                <a:sym typeface="Barlow Light"/>
              </a:rPr>
              <a:t>Esto nos podría servir para facilitar al negocio la toma la toma de decisiones al momento de adecuar las ofertas para cada segmento de clientes.</a:t>
            </a:r>
            <a:endParaRPr sz="1500">
              <a:latin typeface="Barlow Light"/>
              <a:ea typeface="Barlow Light"/>
              <a:cs typeface="Barlow Light"/>
              <a:sym typeface="Barlow Light"/>
            </a:endParaRPr>
          </a:p>
        </p:txBody>
      </p:sp>
      <p:grpSp>
        <p:nvGrpSpPr>
          <p:cNvPr id="1267" name="Google Shape;1267;p37"/>
          <p:cNvGrpSpPr/>
          <p:nvPr/>
        </p:nvGrpSpPr>
        <p:grpSpPr>
          <a:xfrm>
            <a:off x="6087962" y="2604961"/>
            <a:ext cx="1800806" cy="2408408"/>
            <a:chOff x="2533225" y="322726"/>
            <a:chExt cx="3925890" cy="4762523"/>
          </a:xfrm>
        </p:grpSpPr>
        <p:sp>
          <p:nvSpPr>
            <p:cNvPr id="1268" name="Google Shape;1268;p37"/>
            <p:cNvSpPr/>
            <p:nvPr/>
          </p:nvSpPr>
          <p:spPr>
            <a:xfrm>
              <a:off x="3796336" y="2589414"/>
              <a:ext cx="682110" cy="393573"/>
            </a:xfrm>
            <a:custGeom>
              <a:rect b="b" l="l" r="r" t="t"/>
              <a:pathLst>
                <a:path extrusionOk="0" h="393573" w="68211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9" name="Google Shape;1269;p37"/>
            <p:cNvSpPr/>
            <p:nvPr/>
          </p:nvSpPr>
          <p:spPr>
            <a:xfrm>
              <a:off x="3809355" y="2149168"/>
              <a:ext cx="705962" cy="408622"/>
            </a:xfrm>
            <a:custGeom>
              <a:rect b="b" l="l" r="r" t="t"/>
              <a:pathLst>
                <a:path extrusionOk="0" h="408622" w="705962">
                  <a:moveTo>
                    <a:pt x="352934" y="408622"/>
                  </a:moveTo>
                  <a:lnTo>
                    <a:pt x="0" y="204311"/>
                  </a:lnTo>
                  <a:lnTo>
                    <a:pt x="352934" y="0"/>
                  </a:lnTo>
                  <a:lnTo>
                    <a:pt x="705963" y="204311"/>
                  </a:lnTo>
                  <a:lnTo>
                    <a:pt x="352934" y="408622"/>
                  </a:lnTo>
                  <a:close/>
                </a:path>
              </a:pathLst>
            </a:custGeom>
            <a:solidFill>
              <a:srgbClr val="EFDA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0" name="Google Shape;1270;p37"/>
            <p:cNvSpPr/>
            <p:nvPr/>
          </p:nvSpPr>
          <p:spPr>
            <a:xfrm>
              <a:off x="4162289" y="2390151"/>
              <a:ext cx="329177" cy="571404"/>
            </a:xfrm>
            <a:custGeom>
              <a:rect b="b" l="l" r="r" t="t"/>
              <a:pathLst>
                <a:path extrusionOk="0" h="571404" w="329177">
                  <a:moveTo>
                    <a:pt x="329177" y="380905"/>
                  </a:moveTo>
                  <a:lnTo>
                    <a:pt x="0" y="571405"/>
                  </a:lnTo>
                  <a:lnTo>
                    <a:pt x="0" y="190405"/>
                  </a:lnTo>
                  <a:lnTo>
                    <a:pt x="329177" y="0"/>
                  </a:lnTo>
                  <a:lnTo>
                    <a:pt x="329177" y="380905"/>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1" name="Google Shape;1271;p37"/>
            <p:cNvSpPr/>
            <p:nvPr/>
          </p:nvSpPr>
          <p:spPr>
            <a:xfrm>
              <a:off x="3833207" y="2390151"/>
              <a:ext cx="329081" cy="571404"/>
            </a:xfrm>
            <a:custGeom>
              <a:rect b="b" l="l" r="r" t="t"/>
              <a:pathLst>
                <a:path extrusionOk="0" h="571404" w="329081">
                  <a:moveTo>
                    <a:pt x="329082" y="571405"/>
                  </a:moveTo>
                  <a:lnTo>
                    <a:pt x="0" y="380905"/>
                  </a:lnTo>
                  <a:lnTo>
                    <a:pt x="0" y="0"/>
                  </a:lnTo>
                  <a:lnTo>
                    <a:pt x="329082" y="190405"/>
                  </a:lnTo>
                  <a:lnTo>
                    <a:pt x="329082" y="571405"/>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2" name="Google Shape;1272;p37"/>
            <p:cNvSpPr/>
            <p:nvPr/>
          </p:nvSpPr>
          <p:spPr>
            <a:xfrm>
              <a:off x="3833207" y="2390151"/>
              <a:ext cx="329081" cy="287940"/>
            </a:xfrm>
            <a:custGeom>
              <a:rect b="b" l="l" r="r" t="t"/>
              <a:pathLst>
                <a:path extrusionOk="0" h="287940" w="329081">
                  <a:moveTo>
                    <a:pt x="0" y="0"/>
                  </a:moveTo>
                  <a:lnTo>
                    <a:pt x="0" y="99631"/>
                  </a:lnTo>
                  <a:lnTo>
                    <a:pt x="329082" y="287941"/>
                  </a:lnTo>
                  <a:lnTo>
                    <a:pt x="329082" y="190881"/>
                  </a:lnTo>
                  <a:lnTo>
                    <a:pt x="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3" name="Google Shape;1273;p37"/>
            <p:cNvSpPr/>
            <p:nvPr/>
          </p:nvSpPr>
          <p:spPr>
            <a:xfrm>
              <a:off x="4162289" y="2390151"/>
              <a:ext cx="329177" cy="287940"/>
            </a:xfrm>
            <a:custGeom>
              <a:rect b="b" l="l" r="r" t="t"/>
              <a:pathLst>
                <a:path extrusionOk="0" h="287940" w="329177">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4" name="Google Shape;1274;p37"/>
            <p:cNvSpPr/>
            <p:nvPr/>
          </p:nvSpPr>
          <p:spPr>
            <a:xfrm>
              <a:off x="3809355" y="2353479"/>
              <a:ext cx="352933" cy="307181"/>
            </a:xfrm>
            <a:custGeom>
              <a:rect b="b" l="l" r="r" t="t"/>
              <a:pathLst>
                <a:path extrusionOk="0" h="307181" w="352933">
                  <a:moveTo>
                    <a:pt x="0" y="0"/>
                  </a:moveTo>
                  <a:lnTo>
                    <a:pt x="0" y="105632"/>
                  </a:lnTo>
                  <a:lnTo>
                    <a:pt x="352934" y="307181"/>
                  </a:lnTo>
                  <a:lnTo>
                    <a:pt x="352934" y="204311"/>
                  </a:lnTo>
                  <a:lnTo>
                    <a:pt x="0" y="0"/>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5" name="Google Shape;1275;p37"/>
            <p:cNvSpPr/>
            <p:nvPr/>
          </p:nvSpPr>
          <p:spPr>
            <a:xfrm>
              <a:off x="4162289" y="2353479"/>
              <a:ext cx="353029" cy="307181"/>
            </a:xfrm>
            <a:custGeom>
              <a:rect b="b" l="l" r="r" t="t"/>
              <a:pathLst>
                <a:path extrusionOk="0" h="307181" w="353029">
                  <a:moveTo>
                    <a:pt x="0" y="307181"/>
                  </a:moveTo>
                  <a:lnTo>
                    <a:pt x="353029" y="113919"/>
                  </a:lnTo>
                  <a:lnTo>
                    <a:pt x="353029" y="0"/>
                  </a:lnTo>
                  <a:lnTo>
                    <a:pt x="0" y="204311"/>
                  </a:lnTo>
                  <a:lnTo>
                    <a:pt x="0" y="307181"/>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6" name="Google Shape;1276;p37"/>
            <p:cNvSpPr/>
            <p:nvPr/>
          </p:nvSpPr>
          <p:spPr>
            <a:xfrm>
              <a:off x="4379054" y="3098705"/>
              <a:ext cx="1297601" cy="763520"/>
            </a:xfrm>
            <a:custGeom>
              <a:rect b="b" l="l" r="r" t="t"/>
              <a:pathLst>
                <a:path extrusionOk="0" h="763520" w="1297601">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7" name="Google Shape;1277;p37"/>
            <p:cNvSpPr/>
            <p:nvPr/>
          </p:nvSpPr>
          <p:spPr>
            <a:xfrm>
              <a:off x="4481013" y="322726"/>
              <a:ext cx="1171694" cy="3426502"/>
            </a:xfrm>
            <a:custGeom>
              <a:rect b="b" l="l" r="r" t="t"/>
              <a:pathLst>
                <a:path extrusionOk="0" h="3426502" w="1171694">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8" name="Google Shape;1278;p37"/>
            <p:cNvSpPr/>
            <p:nvPr/>
          </p:nvSpPr>
          <p:spPr>
            <a:xfrm>
              <a:off x="5530597" y="3624781"/>
              <a:ext cx="70985" cy="153066"/>
            </a:xfrm>
            <a:custGeom>
              <a:rect b="b" l="l" r="r" t="t"/>
              <a:pathLst>
                <a:path extrusionOk="0" h="153066" w="70985">
                  <a:moveTo>
                    <a:pt x="0" y="153067"/>
                  </a:moveTo>
                  <a:lnTo>
                    <a:pt x="70986" y="117062"/>
                  </a:lnTo>
                  <a:lnTo>
                    <a:pt x="2851" y="0"/>
                  </a:lnTo>
                  <a:lnTo>
                    <a:pt x="0" y="15306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9" name="Google Shape;1279;p37"/>
            <p:cNvSpPr/>
            <p:nvPr/>
          </p:nvSpPr>
          <p:spPr>
            <a:xfrm>
              <a:off x="4467139" y="329893"/>
              <a:ext cx="65379" cy="96678"/>
            </a:xfrm>
            <a:custGeom>
              <a:rect b="b" l="l" r="r" t="t"/>
              <a:pathLst>
                <a:path extrusionOk="0" h="96678" w="65379">
                  <a:moveTo>
                    <a:pt x="0" y="34385"/>
                  </a:moveTo>
                  <a:lnTo>
                    <a:pt x="65379" y="0"/>
                  </a:lnTo>
                  <a:lnTo>
                    <a:pt x="52170" y="96679"/>
                  </a:lnTo>
                  <a:lnTo>
                    <a:pt x="0" y="3438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0" name="Google Shape;1280;p37"/>
            <p:cNvSpPr/>
            <p:nvPr/>
          </p:nvSpPr>
          <p:spPr>
            <a:xfrm>
              <a:off x="4423901" y="351343"/>
              <a:ext cx="1171694" cy="3426502"/>
            </a:xfrm>
            <a:custGeom>
              <a:rect b="b" l="l" r="r" t="t"/>
              <a:pathLst>
                <a:path extrusionOk="0" h="3426502" w="1171694">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1" name="Google Shape;1281;p37"/>
            <p:cNvSpPr/>
            <p:nvPr/>
          </p:nvSpPr>
          <p:spPr>
            <a:xfrm>
              <a:off x="4414398" y="357753"/>
              <a:ext cx="1171599" cy="3426525"/>
            </a:xfrm>
            <a:custGeom>
              <a:rect b="b" l="l" r="r" t="t"/>
              <a:pathLst>
                <a:path extrusionOk="0" h="3426525" w="1171599">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2" name="Google Shape;1282;p37"/>
            <p:cNvSpPr/>
            <p:nvPr/>
          </p:nvSpPr>
          <p:spPr>
            <a:xfrm>
              <a:off x="4479777" y="459022"/>
              <a:ext cx="1041506" cy="3182614"/>
            </a:xfrm>
            <a:custGeom>
              <a:rect b="b" l="l" r="r" t="t"/>
              <a:pathLst>
                <a:path extrusionOk="0" h="3182614" w="1041506">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3" name="Google Shape;1283;p37"/>
            <p:cNvSpPr/>
            <p:nvPr/>
          </p:nvSpPr>
          <p:spPr>
            <a:xfrm rot="-1790023">
              <a:off x="4986670" y="707058"/>
              <a:ext cx="46534" cy="80862"/>
            </a:xfrm>
            <a:custGeom>
              <a:rect b="b" l="l" r="r" t="t"/>
              <a:pathLst>
                <a:path extrusionOk="0" h="80859" w="46533">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4" name="Google Shape;1284;p37"/>
            <p:cNvSpPr/>
            <p:nvPr/>
          </p:nvSpPr>
          <p:spPr>
            <a:xfrm>
              <a:off x="4988272" y="730303"/>
              <a:ext cx="23851" cy="30807"/>
            </a:xfrm>
            <a:custGeom>
              <a:rect b="b" l="l" r="r" t="t"/>
              <a:pathLst>
                <a:path extrusionOk="0" h="30807" w="23851">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5" name="Google Shape;1285;p37"/>
            <p:cNvSpPr/>
            <p:nvPr/>
          </p:nvSpPr>
          <p:spPr>
            <a:xfrm>
              <a:off x="5609185" y="1342555"/>
              <a:ext cx="26417" cy="145526"/>
            </a:xfrm>
            <a:custGeom>
              <a:rect b="b" l="l" r="r" t="t"/>
              <a:pathLst>
                <a:path extrusionOk="0" h="145526" w="26417">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6" name="Google Shape;1286;p37"/>
            <p:cNvSpPr/>
            <p:nvPr/>
          </p:nvSpPr>
          <p:spPr>
            <a:xfrm>
              <a:off x="5609185" y="1517667"/>
              <a:ext cx="26417" cy="145530"/>
            </a:xfrm>
            <a:custGeom>
              <a:rect b="b" l="l" r="r" t="t"/>
              <a:pathLst>
                <a:path extrusionOk="0" h="145530" w="26417">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7" name="Google Shape;1287;p37"/>
            <p:cNvSpPr/>
            <p:nvPr/>
          </p:nvSpPr>
          <p:spPr>
            <a:xfrm>
              <a:off x="4598943" y="668398"/>
              <a:ext cx="778468" cy="1303739"/>
            </a:xfrm>
            <a:custGeom>
              <a:rect b="b" l="l" r="r" t="t"/>
              <a:pathLst>
                <a:path extrusionOk="0" h="1303739" w="778468">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8" name="Google Shape;1288;p37"/>
            <p:cNvSpPr/>
            <p:nvPr/>
          </p:nvSpPr>
          <p:spPr>
            <a:xfrm>
              <a:off x="4598943" y="1688145"/>
              <a:ext cx="778468" cy="1303647"/>
            </a:xfrm>
            <a:custGeom>
              <a:rect b="b" l="l" r="r" t="t"/>
              <a:pathLst>
                <a:path extrusionOk="0" h="1303647" w="778468">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9" name="Google Shape;1289;p37"/>
            <p:cNvSpPr/>
            <p:nvPr/>
          </p:nvSpPr>
          <p:spPr>
            <a:xfrm>
              <a:off x="4599323" y="2707876"/>
              <a:ext cx="778184" cy="892902"/>
            </a:xfrm>
            <a:custGeom>
              <a:rect b="b" l="l" r="r" t="t"/>
              <a:pathLst>
                <a:path extrusionOk="0" h="892902" w="778184">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0" name="Google Shape;1290;p37"/>
            <p:cNvSpPr/>
            <p:nvPr/>
          </p:nvSpPr>
          <p:spPr>
            <a:xfrm>
              <a:off x="4781159" y="1048176"/>
              <a:ext cx="416151" cy="544252"/>
            </a:xfrm>
            <a:custGeom>
              <a:rect b="b" l="l" r="r" t="t"/>
              <a:pathLst>
                <a:path extrusionOk="0" h="544252" w="416151">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1" name="Google Shape;1291;p37"/>
            <p:cNvSpPr/>
            <p:nvPr/>
          </p:nvSpPr>
          <p:spPr>
            <a:xfrm>
              <a:off x="4812185" y="2127070"/>
              <a:ext cx="353313" cy="495871"/>
            </a:xfrm>
            <a:custGeom>
              <a:rect b="b" l="l" r="r" t="t"/>
              <a:pathLst>
                <a:path extrusionOk="0" h="495871" w="353313">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2" name="Google Shape;1292;p37"/>
            <p:cNvSpPr/>
            <p:nvPr/>
          </p:nvSpPr>
          <p:spPr>
            <a:xfrm>
              <a:off x="4825774" y="2064110"/>
              <a:ext cx="326421" cy="236124"/>
            </a:xfrm>
            <a:custGeom>
              <a:rect b="b" l="l" r="r" t="t"/>
              <a:pathLst>
                <a:path extrusionOk="0" h="236124" w="326421">
                  <a:moveTo>
                    <a:pt x="326421" y="188881"/>
                  </a:moveTo>
                  <a:lnTo>
                    <a:pt x="0" y="0"/>
                  </a:lnTo>
                  <a:lnTo>
                    <a:pt x="0" y="47244"/>
                  </a:lnTo>
                  <a:lnTo>
                    <a:pt x="326421" y="236125"/>
                  </a:lnTo>
                  <a:lnTo>
                    <a:pt x="326421" y="18888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3" name="Google Shape;1293;p37"/>
            <p:cNvSpPr/>
            <p:nvPr/>
          </p:nvSpPr>
          <p:spPr>
            <a:xfrm>
              <a:off x="4803918" y="3156860"/>
              <a:ext cx="410711" cy="349715"/>
            </a:xfrm>
            <a:custGeom>
              <a:rect b="b" l="l" r="r" t="t"/>
              <a:pathLst>
                <a:path extrusionOk="0" h="349715" w="410711">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4" name="Google Shape;1294;p37"/>
            <p:cNvSpPr/>
            <p:nvPr/>
          </p:nvSpPr>
          <p:spPr>
            <a:xfrm>
              <a:off x="4593051" y="480769"/>
              <a:ext cx="842423" cy="783621"/>
            </a:xfrm>
            <a:custGeom>
              <a:rect b="b" l="l" r="r" t="t"/>
              <a:pathLst>
                <a:path extrusionOk="0" h="783621" w="842423">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5" name="Google Shape;1295;p37"/>
            <p:cNvSpPr/>
            <p:nvPr/>
          </p:nvSpPr>
          <p:spPr>
            <a:xfrm>
              <a:off x="4315759" y="484198"/>
              <a:ext cx="384008" cy="270224"/>
            </a:xfrm>
            <a:custGeom>
              <a:rect b="b" l="l" r="r" t="t"/>
              <a:pathLst>
                <a:path extrusionOk="0" h="270224" w="384008">
                  <a:moveTo>
                    <a:pt x="103771" y="270224"/>
                  </a:moveTo>
                  <a:lnTo>
                    <a:pt x="0" y="210121"/>
                  </a:lnTo>
                  <a:lnTo>
                    <a:pt x="280238" y="0"/>
                  </a:lnTo>
                  <a:lnTo>
                    <a:pt x="384008" y="60007"/>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6" name="Google Shape;1296;p37"/>
            <p:cNvSpPr/>
            <p:nvPr/>
          </p:nvSpPr>
          <p:spPr>
            <a:xfrm>
              <a:off x="4419530" y="544206"/>
              <a:ext cx="384008" cy="270224"/>
            </a:xfrm>
            <a:custGeom>
              <a:rect b="b" l="l" r="r" t="t"/>
              <a:pathLst>
                <a:path extrusionOk="0" h="270224" w="384008">
                  <a:moveTo>
                    <a:pt x="103866" y="270224"/>
                  </a:moveTo>
                  <a:lnTo>
                    <a:pt x="0" y="210217"/>
                  </a:lnTo>
                  <a:lnTo>
                    <a:pt x="280238" y="0"/>
                  </a:lnTo>
                  <a:lnTo>
                    <a:pt x="384008" y="60103"/>
                  </a:lnTo>
                  <a:lnTo>
                    <a:pt x="103866"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7" name="Google Shape;1297;p37"/>
            <p:cNvSpPr/>
            <p:nvPr/>
          </p:nvSpPr>
          <p:spPr>
            <a:xfrm>
              <a:off x="4523395" y="604308"/>
              <a:ext cx="383913" cy="270224"/>
            </a:xfrm>
            <a:custGeom>
              <a:rect b="b" l="l" r="r" t="t"/>
              <a:pathLst>
                <a:path extrusionOk="0" h="270224" w="383913">
                  <a:moveTo>
                    <a:pt x="103771" y="270224"/>
                  </a:moveTo>
                  <a:lnTo>
                    <a:pt x="0" y="210122"/>
                  </a:lnTo>
                  <a:lnTo>
                    <a:pt x="280143" y="0"/>
                  </a:lnTo>
                  <a:lnTo>
                    <a:pt x="383913" y="60008"/>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8" name="Google Shape;1298;p37"/>
            <p:cNvSpPr/>
            <p:nvPr/>
          </p:nvSpPr>
          <p:spPr>
            <a:xfrm>
              <a:off x="4627166" y="664316"/>
              <a:ext cx="383912" cy="270224"/>
            </a:xfrm>
            <a:custGeom>
              <a:rect b="b" l="l" r="r" t="t"/>
              <a:pathLst>
                <a:path extrusionOk="0" h="270224" w="383912">
                  <a:moveTo>
                    <a:pt x="103771" y="270224"/>
                  </a:moveTo>
                  <a:lnTo>
                    <a:pt x="0" y="210217"/>
                  </a:lnTo>
                  <a:lnTo>
                    <a:pt x="280142" y="0"/>
                  </a:lnTo>
                  <a:lnTo>
                    <a:pt x="383913" y="60103"/>
                  </a:lnTo>
                  <a:lnTo>
                    <a:pt x="103771"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9" name="Google Shape;1299;p37"/>
            <p:cNvSpPr/>
            <p:nvPr/>
          </p:nvSpPr>
          <p:spPr>
            <a:xfrm>
              <a:off x="4730936" y="724419"/>
              <a:ext cx="383913" cy="270224"/>
            </a:xfrm>
            <a:custGeom>
              <a:rect b="b" l="l" r="r" t="t"/>
              <a:pathLst>
                <a:path extrusionOk="0" h="270224" w="383913">
                  <a:moveTo>
                    <a:pt x="103771" y="270224"/>
                  </a:moveTo>
                  <a:lnTo>
                    <a:pt x="0" y="210122"/>
                  </a:lnTo>
                  <a:lnTo>
                    <a:pt x="280142" y="0"/>
                  </a:lnTo>
                  <a:lnTo>
                    <a:pt x="383913" y="60008"/>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0" name="Google Shape;1300;p37"/>
            <p:cNvSpPr/>
            <p:nvPr/>
          </p:nvSpPr>
          <p:spPr>
            <a:xfrm>
              <a:off x="4834707" y="784426"/>
              <a:ext cx="383912" cy="270224"/>
            </a:xfrm>
            <a:custGeom>
              <a:rect b="b" l="l" r="r" t="t"/>
              <a:pathLst>
                <a:path extrusionOk="0" h="270224" w="383912">
                  <a:moveTo>
                    <a:pt x="103771" y="270224"/>
                  </a:moveTo>
                  <a:lnTo>
                    <a:pt x="0" y="210217"/>
                  </a:lnTo>
                  <a:lnTo>
                    <a:pt x="280143" y="0"/>
                  </a:lnTo>
                  <a:lnTo>
                    <a:pt x="383913" y="60103"/>
                  </a:lnTo>
                  <a:lnTo>
                    <a:pt x="103771"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1" name="Google Shape;1301;p37"/>
            <p:cNvSpPr/>
            <p:nvPr/>
          </p:nvSpPr>
          <p:spPr>
            <a:xfrm>
              <a:off x="4938478" y="844529"/>
              <a:ext cx="383913" cy="270224"/>
            </a:xfrm>
            <a:custGeom>
              <a:rect b="b" l="l" r="r" t="t"/>
              <a:pathLst>
                <a:path extrusionOk="0" h="270224" w="383913">
                  <a:moveTo>
                    <a:pt x="103771" y="270224"/>
                  </a:moveTo>
                  <a:lnTo>
                    <a:pt x="0" y="210121"/>
                  </a:lnTo>
                  <a:lnTo>
                    <a:pt x="280142" y="0"/>
                  </a:lnTo>
                  <a:lnTo>
                    <a:pt x="383913" y="60008"/>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2" name="Google Shape;1302;p37"/>
            <p:cNvSpPr/>
            <p:nvPr/>
          </p:nvSpPr>
          <p:spPr>
            <a:xfrm>
              <a:off x="5042248" y="904537"/>
              <a:ext cx="384008" cy="270224"/>
            </a:xfrm>
            <a:custGeom>
              <a:rect b="b" l="l" r="r" t="t"/>
              <a:pathLst>
                <a:path extrusionOk="0" h="270224" w="384008">
                  <a:moveTo>
                    <a:pt x="103771" y="270224"/>
                  </a:moveTo>
                  <a:lnTo>
                    <a:pt x="0" y="210217"/>
                  </a:lnTo>
                  <a:lnTo>
                    <a:pt x="280143" y="0"/>
                  </a:lnTo>
                  <a:lnTo>
                    <a:pt x="384008" y="60103"/>
                  </a:lnTo>
                  <a:lnTo>
                    <a:pt x="103771"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3" name="Google Shape;1303;p37"/>
            <p:cNvSpPr/>
            <p:nvPr/>
          </p:nvSpPr>
          <p:spPr>
            <a:xfrm>
              <a:off x="4316519" y="693558"/>
              <a:ext cx="103770" cy="97206"/>
            </a:xfrm>
            <a:custGeom>
              <a:rect b="b" l="l" r="r" t="t"/>
              <a:pathLst>
                <a:path extrusionOk="0" h="97206" w="10377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4" name="Google Shape;1304;p37"/>
            <p:cNvSpPr/>
            <p:nvPr/>
          </p:nvSpPr>
          <p:spPr>
            <a:xfrm>
              <a:off x="4420290" y="753661"/>
              <a:ext cx="103865" cy="97152"/>
            </a:xfrm>
            <a:custGeom>
              <a:rect b="b" l="l" r="r" t="t"/>
              <a:pathLst>
                <a:path extrusionOk="0" h="97152" w="103865">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5" name="Google Shape;1305;p37"/>
            <p:cNvSpPr/>
            <p:nvPr/>
          </p:nvSpPr>
          <p:spPr>
            <a:xfrm>
              <a:off x="4524441" y="813668"/>
              <a:ext cx="103770" cy="97206"/>
            </a:xfrm>
            <a:custGeom>
              <a:rect b="b" l="l" r="r" t="t"/>
              <a:pathLst>
                <a:path extrusionOk="0" h="97206" w="10377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6" name="Google Shape;1306;p37"/>
            <p:cNvSpPr/>
            <p:nvPr/>
          </p:nvSpPr>
          <p:spPr>
            <a:xfrm>
              <a:off x="4627926" y="873771"/>
              <a:ext cx="103770" cy="97187"/>
            </a:xfrm>
            <a:custGeom>
              <a:rect b="b" l="l" r="r" t="t"/>
              <a:pathLst>
                <a:path extrusionOk="0" h="97187" w="10377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7" name="Google Shape;1307;p37"/>
            <p:cNvSpPr/>
            <p:nvPr/>
          </p:nvSpPr>
          <p:spPr>
            <a:xfrm>
              <a:off x="4731697" y="933778"/>
              <a:ext cx="103770" cy="97206"/>
            </a:xfrm>
            <a:custGeom>
              <a:rect b="b" l="l" r="r" t="t"/>
              <a:pathLst>
                <a:path extrusionOk="0" h="97206" w="10377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8" name="Google Shape;1308;p37"/>
            <p:cNvSpPr/>
            <p:nvPr/>
          </p:nvSpPr>
          <p:spPr>
            <a:xfrm>
              <a:off x="4835467" y="99388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9" name="Google Shape;1309;p37"/>
            <p:cNvSpPr/>
            <p:nvPr/>
          </p:nvSpPr>
          <p:spPr>
            <a:xfrm>
              <a:off x="4939238" y="1053889"/>
              <a:ext cx="103770" cy="97206"/>
            </a:xfrm>
            <a:custGeom>
              <a:rect b="b" l="l" r="r" t="t"/>
              <a:pathLst>
                <a:path extrusionOk="0" h="97206" w="10377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0" name="Google Shape;1310;p37"/>
            <p:cNvSpPr/>
            <p:nvPr/>
          </p:nvSpPr>
          <p:spPr>
            <a:xfrm>
              <a:off x="5043008" y="111399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311" name="Google Shape;1311;p37"/>
            <p:cNvGrpSpPr/>
            <p:nvPr/>
          </p:nvGrpSpPr>
          <p:grpSpPr>
            <a:xfrm>
              <a:off x="4316519" y="693558"/>
              <a:ext cx="830259" cy="517637"/>
              <a:chOff x="5840944" y="1418558"/>
              <a:chExt cx="830259" cy="517637"/>
            </a:xfrm>
          </p:grpSpPr>
          <p:sp>
            <p:nvSpPr>
              <p:cNvPr id="1312" name="Google Shape;1312;p37"/>
              <p:cNvSpPr/>
              <p:nvPr/>
            </p:nvSpPr>
            <p:spPr>
              <a:xfrm>
                <a:off x="5840944" y="1418558"/>
                <a:ext cx="103770" cy="97206"/>
              </a:xfrm>
              <a:custGeom>
                <a:rect b="b" l="l" r="r" t="t"/>
                <a:pathLst>
                  <a:path extrusionOk="0" h="97206" w="10377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3" name="Google Shape;1313;p37"/>
              <p:cNvSpPr/>
              <p:nvPr/>
            </p:nvSpPr>
            <p:spPr>
              <a:xfrm>
                <a:off x="5944715" y="1478661"/>
                <a:ext cx="103865" cy="97152"/>
              </a:xfrm>
              <a:custGeom>
                <a:rect b="b" l="l" r="r" t="t"/>
                <a:pathLst>
                  <a:path extrusionOk="0" h="97152" w="103865">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4" name="Google Shape;1314;p37"/>
              <p:cNvSpPr/>
              <p:nvPr/>
            </p:nvSpPr>
            <p:spPr>
              <a:xfrm>
                <a:off x="6048866" y="1538668"/>
                <a:ext cx="103770" cy="97206"/>
              </a:xfrm>
              <a:custGeom>
                <a:rect b="b" l="l" r="r" t="t"/>
                <a:pathLst>
                  <a:path extrusionOk="0" h="97206" w="10377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5" name="Google Shape;1315;p37"/>
              <p:cNvSpPr/>
              <p:nvPr/>
            </p:nvSpPr>
            <p:spPr>
              <a:xfrm>
                <a:off x="6152351" y="1598771"/>
                <a:ext cx="103770" cy="97187"/>
              </a:xfrm>
              <a:custGeom>
                <a:rect b="b" l="l" r="r" t="t"/>
                <a:pathLst>
                  <a:path extrusionOk="0" h="97187" w="10377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6" name="Google Shape;1316;p37"/>
              <p:cNvSpPr/>
              <p:nvPr/>
            </p:nvSpPr>
            <p:spPr>
              <a:xfrm>
                <a:off x="6256122" y="1658778"/>
                <a:ext cx="103770" cy="97206"/>
              </a:xfrm>
              <a:custGeom>
                <a:rect b="b" l="l" r="r" t="t"/>
                <a:pathLst>
                  <a:path extrusionOk="0" h="97206" w="10377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7" name="Google Shape;1317;p37"/>
              <p:cNvSpPr/>
              <p:nvPr/>
            </p:nvSpPr>
            <p:spPr>
              <a:xfrm>
                <a:off x="6359892" y="171888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8" name="Google Shape;1318;p37"/>
              <p:cNvSpPr/>
              <p:nvPr/>
            </p:nvSpPr>
            <p:spPr>
              <a:xfrm>
                <a:off x="6463663" y="1778889"/>
                <a:ext cx="103770" cy="97206"/>
              </a:xfrm>
              <a:custGeom>
                <a:rect b="b" l="l" r="r" t="t"/>
                <a:pathLst>
                  <a:path extrusionOk="0" h="97206" w="10377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9" name="Google Shape;1319;p37"/>
              <p:cNvSpPr/>
              <p:nvPr/>
            </p:nvSpPr>
            <p:spPr>
              <a:xfrm>
                <a:off x="6567433" y="183899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20" name="Google Shape;1320;p37"/>
            <p:cNvSpPr/>
            <p:nvPr/>
          </p:nvSpPr>
          <p:spPr>
            <a:xfrm>
              <a:off x="5776434" y="3835950"/>
              <a:ext cx="422399" cy="244506"/>
            </a:xfrm>
            <a:custGeom>
              <a:rect b="b" l="l" r="r" t="t"/>
              <a:pathLst>
                <a:path extrusionOk="0" h="244506" w="422399">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1" name="Google Shape;1321;p37"/>
            <p:cNvSpPr/>
            <p:nvPr/>
          </p:nvSpPr>
          <p:spPr>
            <a:xfrm>
              <a:off x="5919927" y="3349699"/>
              <a:ext cx="376785" cy="648842"/>
            </a:xfrm>
            <a:custGeom>
              <a:rect b="b" l="l" r="r" t="t"/>
              <a:pathLst>
                <a:path extrusionOk="0" h="648842" w="376785">
                  <a:moveTo>
                    <a:pt x="376786" y="648843"/>
                  </a:moveTo>
                  <a:lnTo>
                    <a:pt x="0" y="430721"/>
                  </a:lnTo>
                  <a:lnTo>
                    <a:pt x="47134" y="0"/>
                  </a:lnTo>
                  <a:lnTo>
                    <a:pt x="329747" y="163544"/>
                  </a:lnTo>
                  <a:lnTo>
                    <a:pt x="376786" y="648843"/>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2" name="Google Shape;1322;p37"/>
            <p:cNvSpPr/>
            <p:nvPr/>
          </p:nvSpPr>
          <p:spPr>
            <a:xfrm>
              <a:off x="5821952" y="3404277"/>
              <a:ext cx="376880" cy="648747"/>
            </a:xfrm>
            <a:custGeom>
              <a:rect b="b" l="l" r="r" t="t"/>
              <a:pathLst>
                <a:path extrusionOk="0" h="648747" w="376880">
                  <a:moveTo>
                    <a:pt x="376881" y="648748"/>
                  </a:moveTo>
                  <a:lnTo>
                    <a:pt x="0" y="430721"/>
                  </a:lnTo>
                  <a:lnTo>
                    <a:pt x="47134" y="0"/>
                  </a:lnTo>
                  <a:lnTo>
                    <a:pt x="329747" y="163544"/>
                  </a:lnTo>
                  <a:lnTo>
                    <a:pt x="376881" y="648748"/>
                  </a:lnTo>
                  <a:close/>
                </a:path>
              </a:pathLst>
            </a:custGeom>
            <a:solidFill>
              <a:srgbClr val="FF6C6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3" name="Google Shape;1323;p37"/>
            <p:cNvSpPr/>
            <p:nvPr/>
          </p:nvSpPr>
          <p:spPr>
            <a:xfrm>
              <a:off x="6151700" y="3513243"/>
              <a:ext cx="145012" cy="539781"/>
            </a:xfrm>
            <a:custGeom>
              <a:rect b="b" l="l" r="r" t="t"/>
              <a:pathLst>
                <a:path extrusionOk="0" h="539781" w="145012">
                  <a:moveTo>
                    <a:pt x="47134" y="539782"/>
                  </a:moveTo>
                  <a:lnTo>
                    <a:pt x="145013" y="485299"/>
                  </a:lnTo>
                  <a:lnTo>
                    <a:pt x="97974" y="0"/>
                  </a:lnTo>
                  <a:lnTo>
                    <a:pt x="0" y="54578"/>
                  </a:lnTo>
                  <a:lnTo>
                    <a:pt x="47134" y="539782"/>
                  </a:lnTo>
                  <a:close/>
                </a:path>
              </a:pathLst>
            </a:custGeom>
            <a:solidFill>
              <a:srgbClr val="DD62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4" name="Google Shape;1324;p37"/>
            <p:cNvSpPr/>
            <p:nvPr/>
          </p:nvSpPr>
          <p:spPr>
            <a:xfrm>
              <a:off x="5869087" y="3349699"/>
              <a:ext cx="97973" cy="104584"/>
            </a:xfrm>
            <a:custGeom>
              <a:rect b="b" l="l" r="r" t="t"/>
              <a:pathLst>
                <a:path extrusionOk="0" h="104584" w="97973">
                  <a:moveTo>
                    <a:pt x="0" y="54578"/>
                  </a:moveTo>
                  <a:lnTo>
                    <a:pt x="97974" y="0"/>
                  </a:lnTo>
                  <a:lnTo>
                    <a:pt x="86476" y="104584"/>
                  </a:lnTo>
                  <a:lnTo>
                    <a:pt x="0" y="54578"/>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5" name="Google Shape;1325;p37"/>
            <p:cNvSpPr/>
            <p:nvPr/>
          </p:nvSpPr>
          <p:spPr>
            <a:xfrm>
              <a:off x="5939787" y="3382376"/>
              <a:ext cx="141211" cy="143535"/>
            </a:xfrm>
            <a:custGeom>
              <a:rect b="b" l="l" r="r" t="t"/>
              <a:pathLst>
                <a:path extrusionOk="0" h="143535" w="141211">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6" name="Google Shape;1326;p37"/>
            <p:cNvSpPr/>
            <p:nvPr/>
          </p:nvSpPr>
          <p:spPr>
            <a:xfrm>
              <a:off x="6031584" y="3326084"/>
              <a:ext cx="141211" cy="143535"/>
            </a:xfrm>
            <a:custGeom>
              <a:rect b="b" l="l" r="r" t="t"/>
              <a:pathLst>
                <a:path extrusionOk="0" h="143535" w="141211">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7" name="Google Shape;1327;p37"/>
            <p:cNvSpPr/>
            <p:nvPr/>
          </p:nvSpPr>
          <p:spPr>
            <a:xfrm>
              <a:off x="5273451" y="4003686"/>
              <a:ext cx="608559" cy="352234"/>
            </a:xfrm>
            <a:custGeom>
              <a:rect b="b" l="l" r="r" t="t"/>
              <a:pathLst>
                <a:path extrusionOk="0" h="352234" w="608559">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8" name="Google Shape;1328;p37"/>
            <p:cNvSpPr/>
            <p:nvPr/>
          </p:nvSpPr>
          <p:spPr>
            <a:xfrm>
              <a:off x="5480232" y="3303313"/>
              <a:ext cx="542799" cy="934592"/>
            </a:xfrm>
            <a:custGeom>
              <a:rect b="b" l="l" r="r" t="t"/>
              <a:pathLst>
                <a:path extrusionOk="0" h="934592" w="542799">
                  <a:moveTo>
                    <a:pt x="542800" y="934593"/>
                  </a:moveTo>
                  <a:lnTo>
                    <a:pt x="0" y="620458"/>
                  </a:lnTo>
                  <a:lnTo>
                    <a:pt x="67850" y="0"/>
                  </a:lnTo>
                  <a:lnTo>
                    <a:pt x="474950" y="235648"/>
                  </a:lnTo>
                  <a:lnTo>
                    <a:pt x="542800" y="93459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9" name="Google Shape;1329;p37"/>
            <p:cNvSpPr/>
            <p:nvPr/>
          </p:nvSpPr>
          <p:spPr>
            <a:xfrm>
              <a:off x="5339115" y="3381894"/>
              <a:ext cx="542894" cy="934592"/>
            </a:xfrm>
            <a:custGeom>
              <a:rect b="b" l="l" r="r" t="t"/>
              <a:pathLst>
                <a:path extrusionOk="0" h="934592" w="542894">
                  <a:moveTo>
                    <a:pt x="542895" y="934593"/>
                  </a:moveTo>
                  <a:lnTo>
                    <a:pt x="0" y="620458"/>
                  </a:lnTo>
                  <a:lnTo>
                    <a:pt x="67850" y="0"/>
                  </a:lnTo>
                  <a:lnTo>
                    <a:pt x="475045" y="235553"/>
                  </a:lnTo>
                  <a:lnTo>
                    <a:pt x="542895" y="93459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0" name="Google Shape;1330;p37"/>
            <p:cNvSpPr/>
            <p:nvPr/>
          </p:nvSpPr>
          <p:spPr>
            <a:xfrm>
              <a:off x="5814160" y="3538961"/>
              <a:ext cx="208871" cy="777525"/>
            </a:xfrm>
            <a:custGeom>
              <a:rect b="b" l="l" r="r" t="t"/>
              <a:pathLst>
                <a:path extrusionOk="0" h="777525" w="208871">
                  <a:moveTo>
                    <a:pt x="67850" y="777526"/>
                  </a:moveTo>
                  <a:lnTo>
                    <a:pt x="208871" y="698945"/>
                  </a:lnTo>
                  <a:lnTo>
                    <a:pt x="141021" y="0"/>
                  </a:lnTo>
                  <a:lnTo>
                    <a:pt x="0" y="78486"/>
                  </a:lnTo>
                  <a:lnTo>
                    <a:pt x="67850" y="77752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1" name="Google Shape;1331;p37"/>
            <p:cNvSpPr/>
            <p:nvPr/>
          </p:nvSpPr>
          <p:spPr>
            <a:xfrm>
              <a:off x="5406965" y="3303313"/>
              <a:ext cx="141116" cy="150685"/>
            </a:xfrm>
            <a:custGeom>
              <a:rect b="b" l="l" r="r" t="t"/>
              <a:pathLst>
                <a:path extrusionOk="0" h="150685" w="141116">
                  <a:moveTo>
                    <a:pt x="0" y="78581"/>
                  </a:moveTo>
                  <a:lnTo>
                    <a:pt x="141117" y="0"/>
                  </a:lnTo>
                  <a:lnTo>
                    <a:pt x="124582" y="150685"/>
                  </a:lnTo>
                  <a:lnTo>
                    <a:pt x="0" y="785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2" name="Google Shape;1332;p37"/>
            <p:cNvSpPr/>
            <p:nvPr/>
          </p:nvSpPr>
          <p:spPr>
            <a:xfrm>
              <a:off x="5508835" y="3350470"/>
              <a:ext cx="203454" cy="206683"/>
            </a:xfrm>
            <a:custGeom>
              <a:rect b="b" l="l" r="r" t="t"/>
              <a:pathLst>
                <a:path extrusionOk="0" h="206683" w="203454">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3" name="Google Shape;1333;p37"/>
            <p:cNvSpPr/>
            <p:nvPr/>
          </p:nvSpPr>
          <p:spPr>
            <a:xfrm>
              <a:off x="5641209" y="3269779"/>
              <a:ext cx="203454" cy="206316"/>
            </a:xfrm>
            <a:custGeom>
              <a:rect b="b" l="l" r="r" t="t"/>
              <a:pathLst>
                <a:path extrusionOk="0" h="206316" w="203454">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4" name="Google Shape;1334;p37"/>
            <p:cNvSpPr/>
            <p:nvPr/>
          </p:nvSpPr>
          <p:spPr>
            <a:xfrm>
              <a:off x="3370326" y="2746576"/>
              <a:ext cx="431236" cy="248888"/>
            </a:xfrm>
            <a:custGeom>
              <a:rect b="b" l="l" r="r" t="t"/>
              <a:pathLst>
                <a:path extrusionOk="0" h="248888" w="431236">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5" name="Google Shape;1335;p37"/>
            <p:cNvSpPr/>
            <p:nvPr/>
          </p:nvSpPr>
          <p:spPr>
            <a:xfrm>
              <a:off x="3388571" y="2474923"/>
              <a:ext cx="435798" cy="252221"/>
            </a:xfrm>
            <a:custGeom>
              <a:rect b="b" l="l" r="r" t="t"/>
              <a:pathLst>
                <a:path extrusionOk="0" h="252221" w="435798">
                  <a:moveTo>
                    <a:pt x="217899" y="252222"/>
                  </a:moveTo>
                  <a:lnTo>
                    <a:pt x="0" y="126111"/>
                  </a:lnTo>
                  <a:lnTo>
                    <a:pt x="217899" y="0"/>
                  </a:lnTo>
                  <a:lnTo>
                    <a:pt x="435798" y="126111"/>
                  </a:lnTo>
                  <a:lnTo>
                    <a:pt x="217899" y="252222"/>
                  </a:lnTo>
                  <a:close/>
                </a:path>
              </a:pathLst>
            </a:custGeom>
            <a:solidFill>
              <a:srgbClr val="EFDA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6" name="Google Shape;1336;p37"/>
            <p:cNvSpPr/>
            <p:nvPr/>
          </p:nvSpPr>
          <p:spPr>
            <a:xfrm>
              <a:off x="3606470" y="2623608"/>
              <a:ext cx="203169" cy="352710"/>
            </a:xfrm>
            <a:custGeom>
              <a:rect b="b" l="l" r="r" t="t"/>
              <a:pathLst>
                <a:path extrusionOk="0" h="352710" w="203169">
                  <a:moveTo>
                    <a:pt x="203170" y="235172"/>
                  </a:moveTo>
                  <a:lnTo>
                    <a:pt x="0" y="352711"/>
                  </a:lnTo>
                  <a:lnTo>
                    <a:pt x="0" y="117538"/>
                  </a:lnTo>
                  <a:lnTo>
                    <a:pt x="203170" y="0"/>
                  </a:lnTo>
                  <a:lnTo>
                    <a:pt x="203170" y="235172"/>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7" name="Google Shape;1337;p37"/>
            <p:cNvSpPr/>
            <p:nvPr/>
          </p:nvSpPr>
          <p:spPr>
            <a:xfrm>
              <a:off x="3403301" y="2623608"/>
              <a:ext cx="203169" cy="352710"/>
            </a:xfrm>
            <a:custGeom>
              <a:rect b="b" l="l" r="r" t="t"/>
              <a:pathLst>
                <a:path extrusionOk="0" h="352710" w="203169">
                  <a:moveTo>
                    <a:pt x="203170" y="352711"/>
                  </a:moveTo>
                  <a:lnTo>
                    <a:pt x="0" y="235172"/>
                  </a:lnTo>
                  <a:lnTo>
                    <a:pt x="0" y="0"/>
                  </a:lnTo>
                  <a:lnTo>
                    <a:pt x="203170" y="117538"/>
                  </a:lnTo>
                  <a:lnTo>
                    <a:pt x="203170" y="352711"/>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8" name="Google Shape;1338;p37"/>
            <p:cNvSpPr/>
            <p:nvPr/>
          </p:nvSpPr>
          <p:spPr>
            <a:xfrm>
              <a:off x="3403301" y="2623608"/>
              <a:ext cx="203169" cy="177736"/>
            </a:xfrm>
            <a:custGeom>
              <a:rect b="b" l="l" r="r" t="t"/>
              <a:pathLst>
                <a:path extrusionOk="0" h="177736" w="203169">
                  <a:moveTo>
                    <a:pt x="0" y="0"/>
                  </a:moveTo>
                  <a:lnTo>
                    <a:pt x="0" y="61532"/>
                  </a:lnTo>
                  <a:lnTo>
                    <a:pt x="203170" y="177737"/>
                  </a:lnTo>
                  <a:lnTo>
                    <a:pt x="203170" y="117824"/>
                  </a:lnTo>
                  <a:lnTo>
                    <a:pt x="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9" name="Google Shape;1339;p37"/>
            <p:cNvSpPr/>
            <p:nvPr/>
          </p:nvSpPr>
          <p:spPr>
            <a:xfrm>
              <a:off x="3606470" y="2623608"/>
              <a:ext cx="203169" cy="177736"/>
            </a:xfrm>
            <a:custGeom>
              <a:rect b="b" l="l" r="r" t="t"/>
              <a:pathLst>
                <a:path extrusionOk="0" h="177736" w="203169">
                  <a:moveTo>
                    <a:pt x="203170" y="0"/>
                  </a:moveTo>
                  <a:lnTo>
                    <a:pt x="203170" y="65913"/>
                  </a:lnTo>
                  <a:lnTo>
                    <a:pt x="0" y="177737"/>
                  </a:lnTo>
                  <a:lnTo>
                    <a:pt x="0" y="117824"/>
                  </a:lnTo>
                  <a:lnTo>
                    <a:pt x="20317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0" name="Google Shape;1340;p37"/>
            <p:cNvSpPr/>
            <p:nvPr/>
          </p:nvSpPr>
          <p:spPr>
            <a:xfrm>
              <a:off x="3388571" y="2601034"/>
              <a:ext cx="217899" cy="189547"/>
            </a:xfrm>
            <a:custGeom>
              <a:rect b="b" l="l" r="r" t="t"/>
              <a:pathLst>
                <a:path extrusionOk="0" h="189547" w="217899">
                  <a:moveTo>
                    <a:pt x="0" y="0"/>
                  </a:moveTo>
                  <a:lnTo>
                    <a:pt x="0" y="65151"/>
                  </a:lnTo>
                  <a:lnTo>
                    <a:pt x="217899" y="189547"/>
                  </a:lnTo>
                  <a:lnTo>
                    <a:pt x="217899" y="126111"/>
                  </a:lnTo>
                  <a:lnTo>
                    <a:pt x="0" y="0"/>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1" name="Google Shape;1341;p37"/>
            <p:cNvSpPr/>
            <p:nvPr/>
          </p:nvSpPr>
          <p:spPr>
            <a:xfrm>
              <a:off x="3606470" y="2601034"/>
              <a:ext cx="217899" cy="189547"/>
            </a:xfrm>
            <a:custGeom>
              <a:rect b="b" l="l" r="r" t="t"/>
              <a:pathLst>
                <a:path extrusionOk="0" h="189547" w="217899">
                  <a:moveTo>
                    <a:pt x="0" y="189547"/>
                  </a:moveTo>
                  <a:lnTo>
                    <a:pt x="217899" y="70295"/>
                  </a:lnTo>
                  <a:lnTo>
                    <a:pt x="217899" y="0"/>
                  </a:lnTo>
                  <a:lnTo>
                    <a:pt x="0" y="126111"/>
                  </a:lnTo>
                  <a:lnTo>
                    <a:pt x="0" y="189547"/>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2" name="Google Shape;1342;p37"/>
            <p:cNvSpPr/>
            <p:nvPr/>
          </p:nvSpPr>
          <p:spPr>
            <a:xfrm>
              <a:off x="6048784" y="4120462"/>
              <a:ext cx="389804" cy="224885"/>
            </a:xfrm>
            <a:custGeom>
              <a:rect b="b" l="l" r="r" t="t"/>
              <a:pathLst>
                <a:path extrusionOk="0" h="224885" w="389804">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3" name="Google Shape;1343;p37"/>
            <p:cNvSpPr/>
            <p:nvPr/>
          </p:nvSpPr>
          <p:spPr>
            <a:xfrm>
              <a:off x="6065699" y="3875193"/>
              <a:ext cx="393415" cy="227647"/>
            </a:xfrm>
            <a:custGeom>
              <a:rect b="b" l="l" r="r" t="t"/>
              <a:pathLst>
                <a:path extrusionOk="0" h="227647" w="393415">
                  <a:moveTo>
                    <a:pt x="196708" y="227647"/>
                  </a:moveTo>
                  <a:lnTo>
                    <a:pt x="0" y="113824"/>
                  </a:lnTo>
                  <a:lnTo>
                    <a:pt x="196708" y="0"/>
                  </a:lnTo>
                  <a:lnTo>
                    <a:pt x="393416" y="113824"/>
                  </a:lnTo>
                  <a:lnTo>
                    <a:pt x="196708" y="227647"/>
                  </a:lnTo>
                  <a:close/>
                </a:path>
              </a:pathLst>
            </a:custGeom>
            <a:solidFill>
              <a:srgbClr val="EFDA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4" name="Google Shape;1344;p37"/>
            <p:cNvSpPr/>
            <p:nvPr/>
          </p:nvSpPr>
          <p:spPr>
            <a:xfrm>
              <a:off x="6262407" y="4009401"/>
              <a:ext cx="183404" cy="318420"/>
            </a:xfrm>
            <a:custGeom>
              <a:rect b="b" l="l" r="r" t="t"/>
              <a:pathLst>
                <a:path extrusionOk="0" h="318420" w="183404">
                  <a:moveTo>
                    <a:pt x="183404" y="212312"/>
                  </a:moveTo>
                  <a:lnTo>
                    <a:pt x="0" y="318421"/>
                  </a:lnTo>
                  <a:lnTo>
                    <a:pt x="0" y="106109"/>
                  </a:lnTo>
                  <a:lnTo>
                    <a:pt x="183404" y="0"/>
                  </a:lnTo>
                  <a:lnTo>
                    <a:pt x="183404" y="212312"/>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5" name="Google Shape;1345;p37"/>
            <p:cNvSpPr/>
            <p:nvPr/>
          </p:nvSpPr>
          <p:spPr>
            <a:xfrm>
              <a:off x="6079003" y="4009401"/>
              <a:ext cx="183403" cy="318420"/>
            </a:xfrm>
            <a:custGeom>
              <a:rect b="b" l="l" r="r" t="t"/>
              <a:pathLst>
                <a:path extrusionOk="0" h="318420" w="183403">
                  <a:moveTo>
                    <a:pt x="183404" y="318421"/>
                  </a:moveTo>
                  <a:lnTo>
                    <a:pt x="0" y="212312"/>
                  </a:lnTo>
                  <a:lnTo>
                    <a:pt x="0" y="0"/>
                  </a:lnTo>
                  <a:lnTo>
                    <a:pt x="183404" y="106109"/>
                  </a:lnTo>
                  <a:lnTo>
                    <a:pt x="183404" y="318421"/>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6" name="Google Shape;1346;p37"/>
            <p:cNvSpPr/>
            <p:nvPr/>
          </p:nvSpPr>
          <p:spPr>
            <a:xfrm>
              <a:off x="6079003" y="4009401"/>
              <a:ext cx="183403" cy="160496"/>
            </a:xfrm>
            <a:custGeom>
              <a:rect b="b" l="l" r="r" t="t"/>
              <a:pathLst>
                <a:path extrusionOk="0" h="160496" w="183403">
                  <a:moveTo>
                    <a:pt x="0" y="0"/>
                  </a:moveTo>
                  <a:lnTo>
                    <a:pt x="0" y="55531"/>
                  </a:lnTo>
                  <a:lnTo>
                    <a:pt x="183404" y="160496"/>
                  </a:lnTo>
                  <a:lnTo>
                    <a:pt x="183404" y="106394"/>
                  </a:lnTo>
                  <a:lnTo>
                    <a:pt x="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7" name="Google Shape;1347;p37"/>
            <p:cNvSpPr/>
            <p:nvPr/>
          </p:nvSpPr>
          <p:spPr>
            <a:xfrm>
              <a:off x="6262407" y="4009401"/>
              <a:ext cx="183404" cy="160496"/>
            </a:xfrm>
            <a:custGeom>
              <a:rect b="b" l="l" r="r" t="t"/>
              <a:pathLst>
                <a:path extrusionOk="0" h="160496" w="183404">
                  <a:moveTo>
                    <a:pt x="183404" y="0"/>
                  </a:moveTo>
                  <a:lnTo>
                    <a:pt x="183404" y="59531"/>
                  </a:lnTo>
                  <a:lnTo>
                    <a:pt x="0" y="160496"/>
                  </a:lnTo>
                  <a:lnTo>
                    <a:pt x="0" y="106394"/>
                  </a:lnTo>
                  <a:lnTo>
                    <a:pt x="183404"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8" name="Google Shape;1348;p37"/>
            <p:cNvSpPr/>
            <p:nvPr/>
          </p:nvSpPr>
          <p:spPr>
            <a:xfrm>
              <a:off x="6065699" y="3989017"/>
              <a:ext cx="196707" cy="171164"/>
            </a:xfrm>
            <a:custGeom>
              <a:rect b="b" l="l" r="r" t="t"/>
              <a:pathLst>
                <a:path extrusionOk="0" h="171164" w="196707">
                  <a:moveTo>
                    <a:pt x="0" y="0"/>
                  </a:moveTo>
                  <a:lnTo>
                    <a:pt x="0" y="58864"/>
                  </a:lnTo>
                  <a:lnTo>
                    <a:pt x="196708" y="171164"/>
                  </a:lnTo>
                  <a:lnTo>
                    <a:pt x="196708" y="113824"/>
                  </a:lnTo>
                  <a:lnTo>
                    <a:pt x="0" y="0"/>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9" name="Google Shape;1349;p37"/>
            <p:cNvSpPr/>
            <p:nvPr/>
          </p:nvSpPr>
          <p:spPr>
            <a:xfrm>
              <a:off x="6262407" y="3989017"/>
              <a:ext cx="196708" cy="171164"/>
            </a:xfrm>
            <a:custGeom>
              <a:rect b="b" l="l" r="r" t="t"/>
              <a:pathLst>
                <a:path extrusionOk="0" h="171164" w="196708">
                  <a:moveTo>
                    <a:pt x="0" y="171164"/>
                  </a:moveTo>
                  <a:lnTo>
                    <a:pt x="196708" y="63437"/>
                  </a:lnTo>
                  <a:lnTo>
                    <a:pt x="196708" y="0"/>
                  </a:lnTo>
                  <a:lnTo>
                    <a:pt x="0" y="113824"/>
                  </a:lnTo>
                  <a:lnTo>
                    <a:pt x="0" y="171164"/>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0" name="Google Shape;1350;p37"/>
            <p:cNvSpPr/>
            <p:nvPr/>
          </p:nvSpPr>
          <p:spPr>
            <a:xfrm>
              <a:off x="3676221" y="3054710"/>
              <a:ext cx="439504" cy="254317"/>
            </a:xfrm>
            <a:custGeom>
              <a:rect b="b" l="l" r="r" t="t"/>
              <a:pathLst>
                <a:path extrusionOk="0" h="254317" w="439504">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1" name="Google Shape;1351;p37"/>
            <p:cNvSpPr/>
            <p:nvPr/>
          </p:nvSpPr>
          <p:spPr>
            <a:xfrm>
              <a:off x="3825510" y="2548837"/>
              <a:ext cx="392085" cy="674941"/>
            </a:xfrm>
            <a:custGeom>
              <a:rect b="b" l="l" r="r" t="t"/>
              <a:pathLst>
                <a:path extrusionOk="0" h="674941" w="392085">
                  <a:moveTo>
                    <a:pt x="392085" y="674942"/>
                  </a:moveTo>
                  <a:lnTo>
                    <a:pt x="0" y="448056"/>
                  </a:lnTo>
                  <a:lnTo>
                    <a:pt x="49034" y="0"/>
                  </a:lnTo>
                  <a:lnTo>
                    <a:pt x="343051" y="170212"/>
                  </a:lnTo>
                  <a:lnTo>
                    <a:pt x="392085" y="674942"/>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2" name="Google Shape;1352;p37"/>
            <p:cNvSpPr/>
            <p:nvPr/>
          </p:nvSpPr>
          <p:spPr>
            <a:xfrm>
              <a:off x="3723640" y="2605606"/>
              <a:ext cx="392085" cy="674941"/>
            </a:xfrm>
            <a:custGeom>
              <a:rect b="b" l="l" r="r" t="t"/>
              <a:pathLst>
                <a:path extrusionOk="0" h="674941" w="392085">
                  <a:moveTo>
                    <a:pt x="392085" y="674942"/>
                  </a:moveTo>
                  <a:lnTo>
                    <a:pt x="0" y="448056"/>
                  </a:lnTo>
                  <a:lnTo>
                    <a:pt x="49034" y="0"/>
                  </a:lnTo>
                  <a:lnTo>
                    <a:pt x="343051" y="170117"/>
                  </a:lnTo>
                  <a:lnTo>
                    <a:pt x="392085" y="674942"/>
                  </a:lnTo>
                  <a:close/>
                </a:path>
              </a:pathLst>
            </a:custGeom>
            <a:solidFill>
              <a:srgbClr val="FF6C6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3" name="Google Shape;1353;p37"/>
            <p:cNvSpPr/>
            <p:nvPr/>
          </p:nvSpPr>
          <p:spPr>
            <a:xfrm>
              <a:off x="4066691" y="2719049"/>
              <a:ext cx="150904" cy="561498"/>
            </a:xfrm>
            <a:custGeom>
              <a:rect b="b" l="l" r="r" t="t"/>
              <a:pathLst>
                <a:path extrusionOk="0" h="561498" w="150904">
                  <a:moveTo>
                    <a:pt x="49034" y="561499"/>
                  </a:moveTo>
                  <a:lnTo>
                    <a:pt x="150904" y="504730"/>
                  </a:lnTo>
                  <a:lnTo>
                    <a:pt x="101870" y="0"/>
                  </a:lnTo>
                  <a:lnTo>
                    <a:pt x="0" y="56674"/>
                  </a:lnTo>
                  <a:lnTo>
                    <a:pt x="49034" y="561499"/>
                  </a:lnTo>
                  <a:close/>
                </a:path>
              </a:pathLst>
            </a:custGeom>
            <a:solidFill>
              <a:srgbClr val="DD62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4" name="Google Shape;1354;p37"/>
            <p:cNvSpPr/>
            <p:nvPr/>
          </p:nvSpPr>
          <p:spPr>
            <a:xfrm>
              <a:off x="3772674" y="2548837"/>
              <a:ext cx="101869" cy="108775"/>
            </a:xfrm>
            <a:custGeom>
              <a:rect b="b" l="l" r="r" t="t"/>
              <a:pathLst>
                <a:path extrusionOk="0" h="108775" w="101869">
                  <a:moveTo>
                    <a:pt x="0" y="56769"/>
                  </a:moveTo>
                  <a:lnTo>
                    <a:pt x="101870" y="0"/>
                  </a:lnTo>
                  <a:lnTo>
                    <a:pt x="89992" y="108775"/>
                  </a:lnTo>
                  <a:lnTo>
                    <a:pt x="0" y="56769"/>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5" name="Google Shape;1355;p37"/>
            <p:cNvSpPr/>
            <p:nvPr/>
          </p:nvSpPr>
          <p:spPr>
            <a:xfrm>
              <a:off x="3846226" y="2583526"/>
              <a:ext cx="146913" cy="149048"/>
            </a:xfrm>
            <a:custGeom>
              <a:rect b="b" l="l" r="r" t="t"/>
              <a:pathLst>
                <a:path extrusionOk="0" h="149048" w="146913">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6" name="Google Shape;1356;p37"/>
            <p:cNvSpPr/>
            <p:nvPr/>
          </p:nvSpPr>
          <p:spPr>
            <a:xfrm>
              <a:off x="3941824" y="2524566"/>
              <a:ext cx="146913" cy="149048"/>
            </a:xfrm>
            <a:custGeom>
              <a:rect b="b" l="l" r="r" t="t"/>
              <a:pathLst>
                <a:path extrusionOk="0" h="149048" w="146913">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7" name="Google Shape;1357;p37"/>
            <p:cNvSpPr/>
            <p:nvPr/>
          </p:nvSpPr>
          <p:spPr>
            <a:xfrm>
              <a:off x="2533225" y="4605761"/>
              <a:ext cx="828643" cy="479488"/>
            </a:xfrm>
            <a:custGeom>
              <a:rect b="b" l="l" r="r" t="t"/>
              <a:pathLst>
                <a:path extrusionOk="0" h="479488" w="828643">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8" name="Google Shape;1358;p37"/>
            <p:cNvSpPr/>
            <p:nvPr/>
          </p:nvSpPr>
          <p:spPr>
            <a:xfrm>
              <a:off x="2599924" y="3049662"/>
              <a:ext cx="198618" cy="433482"/>
            </a:xfrm>
            <a:custGeom>
              <a:rect b="b" l="l" r="r" t="t"/>
              <a:pathLst>
                <a:path extrusionOk="0" h="433482" w="198618">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9" name="Google Shape;1359;p37"/>
            <p:cNvSpPr/>
            <p:nvPr/>
          </p:nvSpPr>
          <p:spPr>
            <a:xfrm>
              <a:off x="2627967" y="2871431"/>
              <a:ext cx="142827" cy="275330"/>
            </a:xfrm>
            <a:custGeom>
              <a:rect b="b" l="l" r="r" t="t"/>
              <a:pathLst>
                <a:path extrusionOk="0" h="275330" w="142827">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0" name="Google Shape;1360;p37"/>
            <p:cNvSpPr/>
            <p:nvPr/>
          </p:nvSpPr>
          <p:spPr>
            <a:xfrm>
              <a:off x="2942472" y="4777576"/>
              <a:ext cx="307903" cy="173671"/>
            </a:xfrm>
            <a:custGeom>
              <a:rect b="b" l="l" r="r" t="t"/>
              <a:pathLst>
                <a:path extrusionOk="0" h="173671" w="307903">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1" name="Google Shape;1361;p37"/>
            <p:cNvSpPr/>
            <p:nvPr/>
          </p:nvSpPr>
          <p:spPr>
            <a:xfrm>
              <a:off x="2947261" y="4806358"/>
              <a:ext cx="303072" cy="144889"/>
            </a:xfrm>
            <a:custGeom>
              <a:rect b="b" l="l" r="r" t="t"/>
              <a:pathLst>
                <a:path extrusionOk="0" h="144889" w="303072">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2" name="Google Shape;1362;p37"/>
            <p:cNvSpPr/>
            <p:nvPr/>
          </p:nvSpPr>
          <p:spPr>
            <a:xfrm>
              <a:off x="2717232" y="4676188"/>
              <a:ext cx="307831" cy="173712"/>
            </a:xfrm>
            <a:custGeom>
              <a:rect b="b" l="l" r="r" t="t"/>
              <a:pathLst>
                <a:path extrusionOk="0" h="173712" w="307831">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3" name="Google Shape;1363;p37"/>
            <p:cNvSpPr/>
            <p:nvPr/>
          </p:nvSpPr>
          <p:spPr>
            <a:xfrm>
              <a:off x="2722045" y="4705011"/>
              <a:ext cx="303068" cy="144889"/>
            </a:xfrm>
            <a:custGeom>
              <a:rect b="b" l="l" r="r" t="t"/>
              <a:pathLst>
                <a:path extrusionOk="0" h="144889" w="303068">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4" name="Google Shape;1364;p37"/>
            <p:cNvSpPr/>
            <p:nvPr/>
          </p:nvSpPr>
          <p:spPr>
            <a:xfrm>
              <a:off x="2717265" y="3551725"/>
              <a:ext cx="450461" cy="1274557"/>
            </a:xfrm>
            <a:custGeom>
              <a:rect b="b" l="l" r="r" t="t"/>
              <a:pathLst>
                <a:path extrusionOk="0" h="1274557" w="450461">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5" name="Google Shape;1365;p37"/>
            <p:cNvSpPr/>
            <p:nvPr/>
          </p:nvSpPr>
          <p:spPr>
            <a:xfrm>
              <a:off x="2775050" y="2505974"/>
              <a:ext cx="327076" cy="524521"/>
            </a:xfrm>
            <a:custGeom>
              <a:rect b="b" l="l" r="r" t="t"/>
              <a:pathLst>
                <a:path extrusionOk="0" h="524521" w="327076">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6" name="Google Shape;1366;p37"/>
            <p:cNvSpPr/>
            <p:nvPr/>
          </p:nvSpPr>
          <p:spPr>
            <a:xfrm>
              <a:off x="2667800" y="2877512"/>
              <a:ext cx="502799" cy="834581"/>
            </a:xfrm>
            <a:custGeom>
              <a:rect b="b" l="l" r="r" t="t"/>
              <a:pathLst>
                <a:path extrusionOk="0" h="834581" w="502799">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7" name="Google Shape;1367;p37"/>
            <p:cNvSpPr/>
            <p:nvPr/>
          </p:nvSpPr>
          <p:spPr>
            <a:xfrm>
              <a:off x="3024379" y="2981457"/>
              <a:ext cx="633923" cy="498110"/>
            </a:xfrm>
            <a:custGeom>
              <a:rect b="b" l="l" r="r" t="t"/>
              <a:pathLst>
                <a:path extrusionOk="0" h="498110" w="633923">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8" name="Google Shape;1368;p37"/>
            <p:cNvSpPr/>
            <p:nvPr/>
          </p:nvSpPr>
          <p:spPr>
            <a:xfrm>
              <a:off x="3001678" y="2971210"/>
              <a:ext cx="194366" cy="284908"/>
            </a:xfrm>
            <a:custGeom>
              <a:rect b="b" l="l" r="r" t="t"/>
              <a:pathLst>
                <a:path extrusionOk="0" h="284908" w="194366">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9" name="Google Shape;1369;p37"/>
            <p:cNvSpPr/>
            <p:nvPr/>
          </p:nvSpPr>
          <p:spPr>
            <a:xfrm>
              <a:off x="2785215" y="2483249"/>
              <a:ext cx="317013" cy="350275"/>
            </a:xfrm>
            <a:custGeom>
              <a:rect b="b" l="l" r="r" t="t"/>
              <a:pathLst>
                <a:path extrusionOk="0" h="350275" w="317013">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0" name="Google Shape;1370;p37"/>
            <p:cNvSpPr/>
            <p:nvPr/>
          </p:nvSpPr>
          <p:spPr>
            <a:xfrm>
              <a:off x="3466812" y="3201065"/>
              <a:ext cx="95905" cy="84340"/>
            </a:xfrm>
            <a:custGeom>
              <a:rect b="b" l="l" r="r" t="t"/>
              <a:pathLst>
                <a:path extrusionOk="0" h="84340" w="95905">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371" name="Google Shape;1371;p37"/>
            <p:cNvGrpSpPr/>
            <p:nvPr/>
          </p:nvGrpSpPr>
          <p:grpSpPr>
            <a:xfrm>
              <a:off x="3439221" y="3170887"/>
              <a:ext cx="276341" cy="167131"/>
              <a:chOff x="4963646" y="3895887"/>
              <a:chExt cx="276341" cy="167131"/>
            </a:xfrm>
          </p:grpSpPr>
          <p:sp>
            <p:nvSpPr>
              <p:cNvPr id="1372" name="Google Shape;1372;p37"/>
              <p:cNvSpPr/>
              <p:nvPr/>
            </p:nvSpPr>
            <p:spPr>
              <a:xfrm>
                <a:off x="4963697" y="3902424"/>
                <a:ext cx="275954" cy="159820"/>
              </a:xfrm>
              <a:custGeom>
                <a:rect b="b" l="l" r="r" t="t"/>
                <a:pathLst>
                  <a:path extrusionOk="0" h="159820" w="275954">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3" name="Google Shape;1373;p37"/>
              <p:cNvSpPr/>
              <p:nvPr/>
            </p:nvSpPr>
            <p:spPr>
              <a:xfrm>
                <a:off x="4963646" y="4006310"/>
                <a:ext cx="7697" cy="6572"/>
              </a:xfrm>
              <a:custGeom>
                <a:rect b="b" l="l" r="r" t="t"/>
                <a:pathLst>
                  <a:path extrusionOk="0" h="6572" w="7697">
                    <a:moveTo>
                      <a:pt x="0" y="6572"/>
                    </a:moveTo>
                    <a:lnTo>
                      <a:pt x="0" y="0"/>
                    </a:lnTo>
                    <a:lnTo>
                      <a:pt x="7697" y="2858"/>
                    </a:lnTo>
                    <a:lnTo>
                      <a:pt x="0" y="657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4" name="Google Shape;1374;p37"/>
              <p:cNvSpPr/>
              <p:nvPr/>
            </p:nvSpPr>
            <p:spPr>
              <a:xfrm>
                <a:off x="5233906" y="3945350"/>
                <a:ext cx="6081" cy="6286"/>
              </a:xfrm>
              <a:custGeom>
                <a:rect b="b" l="l" r="r" t="t"/>
                <a:pathLst>
                  <a:path extrusionOk="0" h="6286" w="6081">
                    <a:moveTo>
                      <a:pt x="6082" y="6287"/>
                    </a:moveTo>
                    <a:lnTo>
                      <a:pt x="6082" y="0"/>
                    </a:lnTo>
                    <a:lnTo>
                      <a:pt x="0" y="3905"/>
                    </a:lnTo>
                    <a:lnTo>
                      <a:pt x="6082" y="628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5" name="Google Shape;1375;p37"/>
              <p:cNvSpPr/>
              <p:nvPr/>
            </p:nvSpPr>
            <p:spPr>
              <a:xfrm>
                <a:off x="4963697" y="3896900"/>
                <a:ext cx="275954" cy="159768"/>
              </a:xfrm>
              <a:custGeom>
                <a:rect b="b" l="l" r="r" t="t"/>
                <a:pathLst>
                  <a:path extrusionOk="0" h="159768" w="275954">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6" name="Google Shape;1376;p37"/>
              <p:cNvSpPr/>
              <p:nvPr/>
            </p:nvSpPr>
            <p:spPr>
              <a:xfrm rot="-1790023">
                <a:off x="4978521" y="4031078"/>
                <a:ext cx="1525" cy="2676"/>
              </a:xfrm>
              <a:custGeom>
                <a:rect b="b" l="l" r="r" t="t"/>
                <a:pathLst>
                  <a:path extrusionOk="0" h="2676" w="1525">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7" name="Google Shape;1377;p37"/>
              <p:cNvSpPr/>
              <p:nvPr/>
            </p:nvSpPr>
            <p:spPr>
              <a:xfrm rot="-1801764">
                <a:off x="4978313" y="4021200"/>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8" name="Google Shape;1378;p37"/>
              <p:cNvSpPr/>
              <p:nvPr/>
            </p:nvSpPr>
            <p:spPr>
              <a:xfrm rot="-1801764">
                <a:off x="4981704" y="4023218"/>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9" name="Google Shape;1379;p37"/>
              <p:cNvSpPr/>
              <p:nvPr/>
            </p:nvSpPr>
            <p:spPr>
              <a:xfrm rot="-1801764">
                <a:off x="4985189" y="4025236"/>
                <a:ext cx="1519" cy="2664"/>
              </a:xfrm>
              <a:custGeom>
                <a:rect b="b" l="l" r="r" t="t"/>
                <a:pathLst>
                  <a:path extrusionOk="0" h="2666" w="152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0" name="Google Shape;1380;p37"/>
              <p:cNvSpPr/>
              <p:nvPr/>
            </p:nvSpPr>
            <p:spPr>
              <a:xfrm rot="-1801764">
                <a:off x="5014562" y="4042240"/>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1" name="Google Shape;1381;p37"/>
              <p:cNvSpPr/>
              <p:nvPr/>
            </p:nvSpPr>
            <p:spPr>
              <a:xfrm rot="-1801764">
                <a:off x="5017905" y="4044175"/>
                <a:ext cx="1519" cy="2664"/>
              </a:xfrm>
              <a:custGeom>
                <a:rect b="b" l="l" r="r" t="t"/>
                <a:pathLst>
                  <a:path extrusionOk="0" h="2666" w="152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2" name="Google Shape;1382;p37"/>
              <p:cNvSpPr/>
              <p:nvPr/>
            </p:nvSpPr>
            <p:spPr>
              <a:xfrm rot="-1801764">
                <a:off x="5021390" y="4046193"/>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3" name="Google Shape;1383;p37"/>
              <p:cNvSpPr/>
              <p:nvPr/>
            </p:nvSpPr>
            <p:spPr>
              <a:xfrm rot="-1790023">
                <a:off x="5028625" y="4060140"/>
                <a:ext cx="1525" cy="2676"/>
              </a:xfrm>
              <a:custGeom>
                <a:rect b="b" l="l" r="r" t="t"/>
                <a:pathLst>
                  <a:path extrusionOk="0" h="2676" w="1525">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4" name="Google Shape;1384;p37"/>
              <p:cNvSpPr/>
              <p:nvPr/>
            </p:nvSpPr>
            <p:spPr>
              <a:xfrm>
                <a:off x="4994815" y="4030735"/>
                <a:ext cx="11593" cy="8583"/>
              </a:xfrm>
              <a:custGeom>
                <a:rect b="b" l="l" r="r" t="t"/>
                <a:pathLst>
                  <a:path extrusionOk="0" h="8583" w="11593">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5" name="Google Shape;1385;p37"/>
              <p:cNvSpPr/>
              <p:nvPr/>
            </p:nvSpPr>
            <p:spPr>
              <a:xfrm>
                <a:off x="5208723" y="3964590"/>
                <a:ext cx="10739" cy="7715"/>
              </a:xfrm>
              <a:custGeom>
                <a:rect b="b" l="l" r="r" t="t"/>
                <a:pathLst>
                  <a:path extrusionOk="0" h="7715" w="10739">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6" name="Google Shape;1386;p37"/>
              <p:cNvSpPr/>
              <p:nvPr/>
            </p:nvSpPr>
            <p:spPr>
              <a:xfrm>
                <a:off x="5195324" y="3972306"/>
                <a:ext cx="10738" cy="7810"/>
              </a:xfrm>
              <a:custGeom>
                <a:rect b="b" l="l" r="r" t="t"/>
                <a:pathLst>
                  <a:path extrusionOk="0" h="7810" w="10738">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7" name="Google Shape;1387;p37"/>
              <p:cNvSpPr/>
              <p:nvPr/>
            </p:nvSpPr>
            <p:spPr>
              <a:xfrm>
                <a:off x="4963697" y="3895887"/>
                <a:ext cx="275954" cy="159785"/>
              </a:xfrm>
              <a:custGeom>
                <a:rect b="b" l="l" r="r" t="t"/>
                <a:pathLst>
                  <a:path extrusionOk="0" h="159785" w="275954">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8" name="Google Shape;1388;p37"/>
              <p:cNvSpPr/>
              <p:nvPr/>
            </p:nvSpPr>
            <p:spPr>
              <a:xfrm>
                <a:off x="4974996" y="3900154"/>
                <a:ext cx="256564" cy="148399"/>
              </a:xfrm>
              <a:custGeom>
                <a:rect b="b" l="l" r="r" t="t"/>
                <a:pathLst>
                  <a:path extrusionOk="0" h="148399" w="256564">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9" name="Google Shape;1389;p37"/>
              <p:cNvSpPr/>
              <p:nvPr/>
            </p:nvSpPr>
            <p:spPr>
              <a:xfrm>
                <a:off x="4974996" y="3900154"/>
                <a:ext cx="256564" cy="148399"/>
              </a:xfrm>
              <a:custGeom>
                <a:rect b="b" l="l" r="r" t="t"/>
                <a:pathLst>
                  <a:path extrusionOk="0" h="148399" w="256564">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0" name="Google Shape;1390;p37"/>
              <p:cNvSpPr/>
              <p:nvPr/>
            </p:nvSpPr>
            <p:spPr>
              <a:xfrm>
                <a:off x="5189528" y="3920775"/>
                <a:ext cx="6461" cy="3619"/>
              </a:xfrm>
              <a:custGeom>
                <a:rect b="b" l="l" r="r" t="t"/>
                <a:pathLst>
                  <a:path extrusionOk="0" h="3619" w="6461">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1" name="Google Shape;1391;p37"/>
              <p:cNvSpPr/>
              <p:nvPr/>
            </p:nvSpPr>
            <p:spPr>
              <a:xfrm>
                <a:off x="5191381" y="3921823"/>
                <a:ext cx="2668" cy="1547"/>
              </a:xfrm>
              <a:custGeom>
                <a:rect b="b" l="l" r="r" t="t"/>
                <a:pathLst>
                  <a:path extrusionOk="0" h="1547" w="2668">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92" name="Google Shape;1392;p37"/>
            <p:cNvSpPr/>
            <p:nvPr/>
          </p:nvSpPr>
          <p:spPr>
            <a:xfrm>
              <a:off x="3497758" y="3222825"/>
              <a:ext cx="163253" cy="135636"/>
            </a:xfrm>
            <a:custGeom>
              <a:rect b="b" l="l" r="r" t="t"/>
              <a:pathLst>
                <a:path extrusionOk="0" h="135636" w="163253">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3" name="Google Shape;1393;p37"/>
            <p:cNvSpPr/>
            <p:nvPr/>
          </p:nvSpPr>
          <p:spPr>
            <a:xfrm>
              <a:off x="5866407" y="1508477"/>
              <a:ext cx="336298" cy="520294"/>
            </a:xfrm>
            <a:custGeom>
              <a:rect b="b" l="l" r="r" t="t"/>
              <a:pathLst>
                <a:path extrusionOk="0" h="520294" w="336298">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4" name="Google Shape;1394;p37"/>
            <p:cNvSpPr/>
            <p:nvPr/>
          </p:nvSpPr>
          <p:spPr>
            <a:xfrm>
              <a:off x="5848921" y="1535134"/>
              <a:ext cx="307985" cy="495867"/>
            </a:xfrm>
            <a:custGeom>
              <a:rect b="b" l="l" r="r" t="t"/>
              <a:pathLst>
                <a:path extrusionOk="0" h="495867" w="307985">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5" name="Google Shape;1395;p37"/>
            <p:cNvSpPr/>
            <p:nvPr/>
          </p:nvSpPr>
          <p:spPr>
            <a:xfrm>
              <a:off x="5914777" y="1634489"/>
              <a:ext cx="176087" cy="297735"/>
            </a:xfrm>
            <a:custGeom>
              <a:rect b="b" l="l" r="r" t="t"/>
              <a:pathLst>
                <a:path extrusionOk="0" h="297735" w="176087">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6" name="Google Shape;1396;p37"/>
            <p:cNvSpPr/>
            <p:nvPr/>
          </p:nvSpPr>
          <p:spPr>
            <a:xfrm>
              <a:off x="3825908" y="830009"/>
              <a:ext cx="336307" cy="520393"/>
            </a:xfrm>
            <a:custGeom>
              <a:rect b="b" l="l" r="r" t="t"/>
              <a:pathLst>
                <a:path extrusionOk="0" h="520393" w="336307">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7" name="Google Shape;1397;p37"/>
            <p:cNvSpPr/>
            <p:nvPr/>
          </p:nvSpPr>
          <p:spPr>
            <a:xfrm>
              <a:off x="3808424" y="856397"/>
              <a:ext cx="307985" cy="495973"/>
            </a:xfrm>
            <a:custGeom>
              <a:rect b="b" l="l" r="r" t="t"/>
              <a:pathLst>
                <a:path extrusionOk="0" h="495973" w="307985">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8" name="Google Shape;1398;p37"/>
            <p:cNvSpPr/>
            <p:nvPr/>
          </p:nvSpPr>
          <p:spPr>
            <a:xfrm>
              <a:off x="3864395" y="989404"/>
              <a:ext cx="196042" cy="250697"/>
            </a:xfrm>
            <a:custGeom>
              <a:rect b="b" l="l" r="r" t="t"/>
              <a:pathLst>
                <a:path extrusionOk="0" h="250697" w="196042">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2" name="Shape 1402"/>
        <p:cNvGrpSpPr/>
        <p:nvPr/>
      </p:nvGrpSpPr>
      <p:grpSpPr>
        <a:xfrm>
          <a:off x="0" y="0"/>
          <a:ext cx="0" cy="0"/>
          <a:chOff x="0" y="0"/>
          <a:chExt cx="0" cy="0"/>
        </a:xfrm>
      </p:grpSpPr>
      <p:sp>
        <p:nvSpPr>
          <p:cNvPr id="1403" name="Google Shape;1403;p38"/>
          <p:cNvSpPr txBox="1"/>
          <p:nvPr>
            <p:ph type="title"/>
          </p:nvPr>
        </p:nvSpPr>
        <p:spPr>
          <a:xfrm>
            <a:off x="457200" y="605600"/>
            <a:ext cx="85902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Conclusiones</a:t>
            </a:r>
            <a:endParaRPr sz="3600"/>
          </a:p>
        </p:txBody>
      </p:sp>
      <p:sp>
        <p:nvSpPr>
          <p:cNvPr id="1404" name="Google Shape;1404;p3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405" name="Google Shape;1405;p38"/>
          <p:cNvSpPr txBox="1"/>
          <p:nvPr/>
        </p:nvSpPr>
        <p:spPr>
          <a:xfrm>
            <a:off x="457200" y="1166400"/>
            <a:ext cx="8235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latin typeface="Barlow Light"/>
              <a:ea typeface="Barlow Light"/>
              <a:cs typeface="Barlow Light"/>
              <a:sym typeface="Barlow Light"/>
            </a:endParaRPr>
          </a:p>
        </p:txBody>
      </p:sp>
      <p:sp>
        <p:nvSpPr>
          <p:cNvPr id="1406" name="Google Shape;1406;p38"/>
          <p:cNvSpPr txBox="1"/>
          <p:nvPr/>
        </p:nvSpPr>
        <p:spPr>
          <a:xfrm>
            <a:off x="457200" y="1166400"/>
            <a:ext cx="8235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Barlow Light"/>
                <a:ea typeface="Barlow Light"/>
                <a:cs typeface="Barlow Light"/>
                <a:sym typeface="Barlow Light"/>
              </a:rPr>
              <a:t>Partiendo del hecho de que muchas veces se nos ha complicado desmenuzar totalmente este proyecto para poder explicarlo, creemos que pudimos brindar algunas nociones básicas  de esta empresa, modelos posibles de aplicación de algoritmos y usos.</a:t>
            </a:r>
            <a:endParaRPr sz="1500">
              <a:latin typeface="Barlow Light"/>
              <a:ea typeface="Barlow Light"/>
              <a:cs typeface="Barlow Light"/>
              <a:sym typeface="Barlow Light"/>
            </a:endParaRPr>
          </a:p>
          <a:p>
            <a:pPr indent="0" lvl="0" marL="0" rtl="0" algn="l">
              <a:spcBef>
                <a:spcPts val="0"/>
              </a:spcBef>
              <a:spcAft>
                <a:spcPts val="0"/>
              </a:spcAft>
              <a:buNone/>
            </a:pPr>
            <a:r>
              <a:rPr lang="en" sz="1500">
                <a:latin typeface="Barlow Light"/>
                <a:ea typeface="Barlow Light"/>
                <a:cs typeface="Barlow Light"/>
                <a:sym typeface="Barlow Light"/>
              </a:rPr>
              <a:t>Esto nos motiva a seguir aprendiendo y creciendo en este mundo de la ciencia de datos.</a:t>
            </a:r>
            <a:endParaRPr sz="1500">
              <a:latin typeface="Barlow Light"/>
              <a:ea typeface="Barlow Light"/>
              <a:cs typeface="Barlow Light"/>
              <a:sym typeface="Barlow Light"/>
            </a:endParaRPr>
          </a:p>
        </p:txBody>
      </p:sp>
      <p:grpSp>
        <p:nvGrpSpPr>
          <p:cNvPr id="1407" name="Google Shape;1407;p38"/>
          <p:cNvGrpSpPr/>
          <p:nvPr/>
        </p:nvGrpSpPr>
        <p:grpSpPr>
          <a:xfrm>
            <a:off x="3243072" y="2274594"/>
            <a:ext cx="2321203" cy="2833546"/>
            <a:chOff x="5122427" y="668001"/>
            <a:chExt cx="3841143" cy="3893303"/>
          </a:xfrm>
        </p:grpSpPr>
        <p:grpSp>
          <p:nvGrpSpPr>
            <p:cNvPr id="1408" name="Google Shape;1408;p38"/>
            <p:cNvGrpSpPr/>
            <p:nvPr/>
          </p:nvGrpSpPr>
          <p:grpSpPr>
            <a:xfrm>
              <a:off x="5144045" y="893590"/>
              <a:ext cx="2833667" cy="2964311"/>
              <a:chOff x="3860721" y="1330073"/>
              <a:chExt cx="3544299" cy="3707706"/>
            </a:xfrm>
          </p:grpSpPr>
          <p:sp>
            <p:nvSpPr>
              <p:cNvPr id="1409" name="Google Shape;1409;p38"/>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0" name="Google Shape;1410;p38"/>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1" name="Google Shape;1411;p38"/>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2" name="Google Shape;1412;p38"/>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3" name="Google Shape;1413;p38"/>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4" name="Google Shape;1414;p38"/>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5" name="Google Shape;1415;p38"/>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6" name="Google Shape;1416;p38"/>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7" name="Google Shape;1417;p38"/>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8" name="Google Shape;1418;p38"/>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9" name="Google Shape;1419;p38"/>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0" name="Google Shape;1420;p38"/>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1" name="Google Shape;1421;p38"/>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2" name="Google Shape;1422;p38"/>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3" name="Google Shape;1423;p38"/>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4" name="Google Shape;1424;p38"/>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5" name="Google Shape;1425;p38"/>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6" name="Google Shape;1426;p38"/>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7" name="Google Shape;1427;p38"/>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8" name="Google Shape;1428;p38"/>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9" name="Google Shape;1429;p38"/>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0" name="Google Shape;1430;p38"/>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1" name="Google Shape;1431;p38"/>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2" name="Google Shape;1432;p38"/>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3" name="Google Shape;1433;p38"/>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4" name="Google Shape;1434;p38"/>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5" name="Google Shape;1435;p38"/>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6" name="Google Shape;1436;p38"/>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7" name="Google Shape;1437;p38"/>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8" name="Google Shape;1438;p38"/>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9" name="Google Shape;1439;p38"/>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0" name="Google Shape;1440;p38"/>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1" name="Google Shape;1441;p38"/>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2" name="Google Shape;1442;p38"/>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3" name="Google Shape;1443;p38"/>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4" name="Google Shape;1444;p38"/>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5" name="Google Shape;1445;p38"/>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6" name="Google Shape;1446;p38"/>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7" name="Google Shape;1447;p38"/>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8" name="Google Shape;1448;p38"/>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9" name="Google Shape;1449;p38"/>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0" name="Google Shape;1450;p38"/>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1" name="Google Shape;1451;p38"/>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2" name="Google Shape;1452;p38"/>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3" name="Google Shape;1453;p38"/>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4" name="Google Shape;1454;p38"/>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5" name="Google Shape;1455;p38"/>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6" name="Google Shape;1456;p38"/>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7" name="Google Shape;1457;p38"/>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8" name="Google Shape;1458;p38"/>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9" name="Google Shape;1459;p38"/>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0" name="Google Shape;1460;p38"/>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1" name="Google Shape;1461;p38"/>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2" name="Google Shape;1462;p38"/>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3" name="Google Shape;1463;p38"/>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4" name="Google Shape;1464;p38"/>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5" name="Google Shape;1465;p38"/>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6" name="Google Shape;1466;p38"/>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7" name="Google Shape;1467;p38"/>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8" name="Google Shape;1468;p38"/>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9" name="Google Shape;1469;p38"/>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0" name="Google Shape;1470;p38"/>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1" name="Google Shape;1471;p38"/>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2" name="Google Shape;1472;p38"/>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3" name="Google Shape;1473;p38"/>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4" name="Google Shape;1474;p38"/>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5" name="Google Shape;1475;p38"/>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6" name="Google Shape;1476;p38"/>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7" name="Google Shape;1477;p38"/>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8" name="Google Shape;1478;p38"/>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9" name="Google Shape;1479;p38"/>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0" name="Google Shape;1480;p38"/>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1" name="Google Shape;1481;p38"/>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2" name="Google Shape;1482;p38"/>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3" name="Google Shape;1483;p38"/>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4" name="Google Shape;1484;p38"/>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5" name="Google Shape;1485;p38"/>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6" name="Google Shape;1486;p38"/>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7" name="Google Shape;1487;p38"/>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8" name="Google Shape;1488;p38"/>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9" name="Google Shape;1489;p38"/>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0" name="Google Shape;1490;p38"/>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1" name="Google Shape;1491;p38"/>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2" name="Google Shape;1492;p38"/>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3" name="Google Shape;1493;p38"/>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4" name="Google Shape;1494;p38"/>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5" name="Google Shape;1495;p38"/>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6" name="Google Shape;1496;p38"/>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7" name="Google Shape;1497;p38"/>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8" name="Google Shape;1498;p38"/>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9" name="Google Shape;1499;p38"/>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0" name="Google Shape;1500;p38"/>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1" name="Google Shape;1501;p38"/>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2" name="Google Shape;1502;p38"/>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3" name="Google Shape;1503;p38"/>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4" name="Google Shape;1504;p38"/>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5" name="Google Shape;1505;p38"/>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6" name="Google Shape;1506;p38"/>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7" name="Google Shape;1507;p38"/>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8" name="Google Shape;1508;p38"/>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9" name="Google Shape;1509;p38"/>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0" name="Google Shape;1510;p38"/>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1" name="Google Shape;1511;p38"/>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2" name="Google Shape;1512;p38"/>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3" name="Google Shape;1513;p38"/>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4" name="Google Shape;1514;p38"/>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5" name="Google Shape;1515;p38"/>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516" name="Google Shape;1516;p38"/>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7" name="Google Shape;1517;p38"/>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8" name="Google Shape;1518;p38"/>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9" name="Google Shape;1519;p38"/>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0" name="Google Shape;1520;p38"/>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1" name="Google Shape;1521;p38"/>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2" name="Google Shape;1522;p38"/>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3" name="Google Shape;1523;p38"/>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4" name="Google Shape;1524;p38"/>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5" name="Google Shape;1525;p38"/>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6" name="Google Shape;1526;p38"/>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7" name="Google Shape;1527;p38"/>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8" name="Google Shape;1528;p38"/>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9" name="Google Shape;1529;p38"/>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0" name="Google Shape;1530;p38"/>
            <p:cNvSpPr/>
            <p:nvPr/>
          </p:nvSpPr>
          <p:spPr>
            <a:xfrm>
              <a:off x="6687910" y="670084"/>
              <a:ext cx="164002" cy="23977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1" name="Google Shape;1531;p38"/>
            <p:cNvSpPr/>
            <p:nvPr/>
          </p:nvSpPr>
          <p:spPr>
            <a:xfrm>
              <a:off x="6700339" y="668001"/>
              <a:ext cx="78555" cy="96805"/>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2" name="Google Shape;1532;p38"/>
            <p:cNvSpPr/>
            <p:nvPr/>
          </p:nvSpPr>
          <p:spPr>
            <a:xfrm>
              <a:off x="6715688" y="773039"/>
              <a:ext cx="96898" cy="108448"/>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3" name="Google Shape;1533;p38"/>
            <p:cNvSpPr/>
            <p:nvPr/>
          </p:nvSpPr>
          <p:spPr>
            <a:xfrm>
              <a:off x="6550295" y="816287"/>
              <a:ext cx="182863" cy="260314"/>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4" name="Google Shape;1534;p38"/>
            <p:cNvSpPr/>
            <p:nvPr/>
          </p:nvSpPr>
          <p:spPr>
            <a:xfrm>
              <a:off x="6687493" y="808527"/>
              <a:ext cx="141254" cy="186323"/>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5" name="Google Shape;1535;p38"/>
            <p:cNvSpPr/>
            <p:nvPr/>
          </p:nvSpPr>
          <p:spPr>
            <a:xfrm>
              <a:off x="6712641" y="675415"/>
              <a:ext cx="103914" cy="12801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6" name="Google Shape;1536;p38"/>
            <p:cNvSpPr/>
            <p:nvPr/>
          </p:nvSpPr>
          <p:spPr>
            <a:xfrm>
              <a:off x="6716857" y="674913"/>
              <a:ext cx="104325" cy="98187"/>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7" name="Google Shape;1537;p38"/>
            <p:cNvSpPr/>
            <p:nvPr/>
          </p:nvSpPr>
          <p:spPr>
            <a:xfrm>
              <a:off x="6591681" y="1319278"/>
              <a:ext cx="82039" cy="62578"/>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8" name="Google Shape;1538;p38"/>
            <p:cNvSpPr/>
            <p:nvPr/>
          </p:nvSpPr>
          <p:spPr>
            <a:xfrm>
              <a:off x="6592043" y="1339232"/>
              <a:ext cx="81667" cy="42638"/>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9" name="Google Shape;1539;p38"/>
            <p:cNvSpPr/>
            <p:nvPr/>
          </p:nvSpPr>
          <p:spPr>
            <a:xfrm>
              <a:off x="6550653" y="1292322"/>
              <a:ext cx="75096" cy="58175"/>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0" name="Google Shape;1540;p38"/>
            <p:cNvSpPr/>
            <p:nvPr/>
          </p:nvSpPr>
          <p:spPr>
            <a:xfrm>
              <a:off x="6550998" y="1311512"/>
              <a:ext cx="74798" cy="3904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1" name="Google Shape;1541;p38"/>
            <p:cNvSpPr/>
            <p:nvPr/>
          </p:nvSpPr>
          <p:spPr>
            <a:xfrm>
              <a:off x="6578488" y="992358"/>
              <a:ext cx="178821" cy="308422"/>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2" name="Google Shape;1542;p38"/>
            <p:cNvSpPr/>
            <p:nvPr/>
          </p:nvSpPr>
          <p:spPr>
            <a:xfrm>
              <a:off x="6627226" y="992967"/>
              <a:ext cx="178028" cy="333954"/>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3" name="Google Shape;1543;p38"/>
            <p:cNvSpPr/>
            <p:nvPr/>
          </p:nvSpPr>
          <p:spPr>
            <a:xfrm>
              <a:off x="6560953" y="971949"/>
              <a:ext cx="266226" cy="245057"/>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4" name="Google Shape;1544;p38"/>
            <p:cNvSpPr/>
            <p:nvPr/>
          </p:nvSpPr>
          <p:spPr>
            <a:xfrm>
              <a:off x="6774876" y="827227"/>
              <a:ext cx="92521" cy="324362"/>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5" name="Google Shape;1545;p38"/>
            <p:cNvSpPr/>
            <p:nvPr/>
          </p:nvSpPr>
          <p:spPr>
            <a:xfrm>
              <a:off x="6792998" y="823141"/>
              <a:ext cx="55942" cy="71147"/>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6" name="Google Shape;1546;p38"/>
            <p:cNvSpPr/>
            <p:nvPr/>
          </p:nvSpPr>
          <p:spPr>
            <a:xfrm>
              <a:off x="6683350" y="808424"/>
              <a:ext cx="47853" cy="5024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547" name="Google Shape;1547;p38"/>
            <p:cNvGrpSpPr/>
            <p:nvPr/>
          </p:nvGrpSpPr>
          <p:grpSpPr>
            <a:xfrm flipH="1">
              <a:off x="5678143" y="1227582"/>
              <a:ext cx="345795" cy="1043508"/>
              <a:chOff x="5678143" y="1151382"/>
              <a:chExt cx="345795" cy="1043508"/>
            </a:xfrm>
          </p:grpSpPr>
          <p:sp>
            <p:nvSpPr>
              <p:cNvPr id="1548" name="Google Shape;1548;p38"/>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9" name="Google Shape;1549;p38"/>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0" name="Google Shape;1550;p38"/>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1" name="Google Shape;1551;p38"/>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2" name="Google Shape;1552;p38"/>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3" name="Google Shape;1553;p38"/>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4" name="Google Shape;1554;p38"/>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5" name="Google Shape;1555;p38"/>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6" name="Google Shape;1556;p38"/>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7" name="Google Shape;1557;p38"/>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8" name="Google Shape;1558;p38"/>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9" name="Google Shape;1559;p38"/>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0" name="Google Shape;1560;p38"/>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1" name="Google Shape;1561;p38"/>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2" name="Google Shape;1562;p38"/>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3" name="Google Shape;1563;p38"/>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4" name="Google Shape;1564;p38"/>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65" name="Google Shape;1565;p38"/>
            <p:cNvGrpSpPr/>
            <p:nvPr/>
          </p:nvGrpSpPr>
          <p:grpSpPr>
            <a:xfrm>
              <a:off x="5122427" y="3292365"/>
              <a:ext cx="823270" cy="1268939"/>
              <a:chOff x="5490177" y="3555452"/>
              <a:chExt cx="823270" cy="1268939"/>
            </a:xfrm>
          </p:grpSpPr>
          <p:sp>
            <p:nvSpPr>
              <p:cNvPr id="1566" name="Google Shape;1566;p38"/>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7" name="Google Shape;1567;p38"/>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8" name="Google Shape;1568;p38"/>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9" name="Google Shape;1569;p38"/>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0" name="Google Shape;1570;p38"/>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1" name="Google Shape;1571;p38"/>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2" name="Google Shape;1572;p38"/>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3" name="Google Shape;1573;p38"/>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4" name="Google Shape;1574;p38"/>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5" name="Google Shape;1575;p38"/>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6" name="Google Shape;1576;p38"/>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7" name="Google Shape;1577;p38"/>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8" name="Google Shape;1578;p38"/>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9" name="Google Shape;1579;p38"/>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0" name="Google Shape;1580;p38"/>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1" name="Google Shape;1581;p38"/>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2" name="Google Shape;1582;p38"/>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3" name="Google Shape;1583;p38"/>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4" name="Google Shape;1584;p38"/>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5" name="Google Shape;1585;p38"/>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6" name="Google Shape;1586;p38"/>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7" name="Google Shape;1587;p38"/>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8" name="Google Shape;1588;p38"/>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9" name="Google Shape;1589;p38"/>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0" name="Google Shape;1590;p38"/>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1" name="Google Shape;1591;p38"/>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2" name="Google Shape;1592;p38"/>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3" name="Google Shape;1593;p38"/>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4" name="Google Shape;1594;p38"/>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5" name="Google Shape;1595;p38"/>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6" name="Google Shape;1596;p38"/>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597" name="Google Shape;1597;p38"/>
            <p:cNvSpPr/>
            <p:nvPr/>
          </p:nvSpPr>
          <p:spPr>
            <a:xfrm>
              <a:off x="7297552" y="1119942"/>
              <a:ext cx="135694" cy="266572"/>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8" name="Google Shape;1598;p38"/>
            <p:cNvSpPr/>
            <p:nvPr/>
          </p:nvSpPr>
          <p:spPr>
            <a:xfrm>
              <a:off x="7309787" y="1745656"/>
              <a:ext cx="93354" cy="72328"/>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9" name="Google Shape;1599;p38"/>
            <p:cNvSpPr/>
            <p:nvPr/>
          </p:nvSpPr>
          <p:spPr>
            <a:xfrm>
              <a:off x="7310617" y="1769417"/>
              <a:ext cx="92957" cy="4848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0" name="Google Shape;1600;p38"/>
            <p:cNvSpPr/>
            <p:nvPr/>
          </p:nvSpPr>
          <p:spPr>
            <a:xfrm>
              <a:off x="7197828" y="1680648"/>
              <a:ext cx="93332" cy="69654"/>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1" name="Google Shape;1601;p38"/>
            <p:cNvSpPr/>
            <p:nvPr/>
          </p:nvSpPr>
          <p:spPr>
            <a:xfrm>
              <a:off x="7198064" y="1702707"/>
              <a:ext cx="92908" cy="4848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2" name="Google Shape;1602;p38"/>
            <p:cNvSpPr/>
            <p:nvPr/>
          </p:nvSpPr>
          <p:spPr>
            <a:xfrm>
              <a:off x="7221254" y="1360384"/>
              <a:ext cx="326905" cy="395190"/>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3" name="Google Shape;1603;p38"/>
            <p:cNvSpPr/>
            <p:nvPr/>
          </p:nvSpPr>
          <p:spPr>
            <a:xfrm>
              <a:off x="7417903" y="1095544"/>
              <a:ext cx="102845" cy="100060"/>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4" name="Google Shape;1604;p38"/>
            <p:cNvSpPr/>
            <p:nvPr/>
          </p:nvSpPr>
          <p:spPr>
            <a:xfrm>
              <a:off x="7381720" y="1109556"/>
              <a:ext cx="166879" cy="325717"/>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5" name="Google Shape;1605;p38"/>
            <p:cNvSpPr/>
            <p:nvPr/>
          </p:nvSpPr>
          <p:spPr>
            <a:xfrm>
              <a:off x="7413797" y="991818"/>
              <a:ext cx="110830" cy="134949"/>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6" name="Google Shape;1606;p38"/>
            <p:cNvSpPr/>
            <p:nvPr/>
          </p:nvSpPr>
          <p:spPr>
            <a:xfrm>
              <a:off x="7417935" y="980032"/>
              <a:ext cx="116959" cy="115584"/>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7" name="Google Shape;1607;p38"/>
            <p:cNvSpPr/>
            <p:nvPr/>
          </p:nvSpPr>
          <p:spPr>
            <a:xfrm>
              <a:off x="7364000" y="1109861"/>
              <a:ext cx="53873" cy="78410"/>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8" name="Google Shape;1608;p38"/>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9" name="Google Shape;1609;p38"/>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0" name="Google Shape;1610;p38"/>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1" name="Google Shape;1611;p38"/>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2" name="Google Shape;1612;p38"/>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3" name="Google Shape;1613;p38"/>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4" name="Google Shape;1614;p38"/>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5" name="Google Shape;1615;p38"/>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6" name="Google Shape;1616;p38"/>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7" name="Google Shape;1617;p38"/>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8" name="Google Shape;1618;p38"/>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9" name="Google Shape;1619;p38"/>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0" name="Google Shape;1620;p38"/>
            <p:cNvSpPr/>
            <p:nvPr/>
          </p:nvSpPr>
          <p:spPr>
            <a:xfrm>
              <a:off x="8113340" y="4275363"/>
              <a:ext cx="345795" cy="199644"/>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1" name="Google Shape;1621;p38"/>
            <p:cNvSpPr/>
            <p:nvPr/>
          </p:nvSpPr>
          <p:spPr>
            <a:xfrm>
              <a:off x="8345604" y="3658605"/>
              <a:ext cx="79290" cy="172593"/>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2" name="Google Shape;1622;p38"/>
            <p:cNvSpPr/>
            <p:nvPr/>
          </p:nvSpPr>
          <p:spPr>
            <a:xfrm>
              <a:off x="8356722" y="3587657"/>
              <a:ext cx="56997" cy="109672"/>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3" name="Google Shape;1623;p38"/>
            <p:cNvSpPr/>
            <p:nvPr/>
          </p:nvSpPr>
          <p:spPr>
            <a:xfrm>
              <a:off x="8165307" y="4346248"/>
              <a:ext cx="122958" cy="68962"/>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4" name="Google Shape;1624;p38"/>
            <p:cNvSpPr/>
            <p:nvPr/>
          </p:nvSpPr>
          <p:spPr>
            <a:xfrm>
              <a:off x="8165313" y="4357988"/>
              <a:ext cx="120890" cy="57443"/>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5" name="Google Shape;1625;p38"/>
            <p:cNvSpPr/>
            <p:nvPr/>
          </p:nvSpPr>
          <p:spPr>
            <a:xfrm>
              <a:off x="8255166" y="4305930"/>
              <a:ext cx="122958" cy="68996"/>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6" name="Google Shape;1626;p38"/>
            <p:cNvSpPr/>
            <p:nvPr/>
          </p:nvSpPr>
          <p:spPr>
            <a:xfrm>
              <a:off x="8255174" y="4317703"/>
              <a:ext cx="120890" cy="57443"/>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7" name="Google Shape;1627;p38"/>
            <p:cNvSpPr/>
            <p:nvPr/>
          </p:nvSpPr>
          <p:spPr>
            <a:xfrm>
              <a:off x="8198325" y="3858200"/>
              <a:ext cx="179790" cy="507530"/>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8" name="Google Shape;1628;p38"/>
            <p:cNvSpPr/>
            <p:nvPr/>
          </p:nvSpPr>
          <p:spPr>
            <a:xfrm>
              <a:off x="8224549" y="3442293"/>
              <a:ext cx="130498" cy="208861"/>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9" name="Google Shape;1629;p38"/>
            <p:cNvSpPr/>
            <p:nvPr/>
          </p:nvSpPr>
          <p:spPr>
            <a:xfrm>
              <a:off x="8197056" y="3589895"/>
              <a:ext cx="200686" cy="332311"/>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0" name="Google Shape;1630;p38"/>
            <p:cNvSpPr/>
            <p:nvPr/>
          </p:nvSpPr>
          <p:spPr>
            <a:xfrm>
              <a:off x="8000839" y="3631642"/>
              <a:ext cx="254803" cy="198498"/>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1" name="Google Shape;1631;p38"/>
            <p:cNvSpPr/>
            <p:nvPr/>
          </p:nvSpPr>
          <p:spPr>
            <a:xfrm>
              <a:off x="8187055" y="3627341"/>
              <a:ext cx="77533" cy="113490"/>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2" name="Google Shape;1632;p38"/>
            <p:cNvSpPr/>
            <p:nvPr/>
          </p:nvSpPr>
          <p:spPr>
            <a:xfrm>
              <a:off x="8224358" y="3433131"/>
              <a:ext cx="126514" cy="139443"/>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633" name="Google Shape;1633;p38"/>
            <p:cNvGrpSpPr/>
            <p:nvPr/>
          </p:nvGrpSpPr>
          <p:grpSpPr>
            <a:xfrm>
              <a:off x="6544681" y="927100"/>
              <a:ext cx="264550" cy="200503"/>
              <a:chOff x="6621095" y="1452181"/>
              <a:chExt cx="330894" cy="250785"/>
            </a:xfrm>
          </p:grpSpPr>
          <p:sp>
            <p:nvSpPr>
              <p:cNvPr id="1634" name="Google Shape;1634;p3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5" name="Google Shape;1635;p3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6" name="Google Shape;1636;p3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7" name="Google Shape;1637;p3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8" name="Google Shape;1638;p3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39" name="Google Shape;1639;p38"/>
            <p:cNvGrpSpPr/>
            <p:nvPr/>
          </p:nvGrpSpPr>
          <p:grpSpPr>
            <a:xfrm>
              <a:off x="7210360" y="1314224"/>
              <a:ext cx="264550" cy="200503"/>
              <a:chOff x="6621095" y="1452181"/>
              <a:chExt cx="330894" cy="250785"/>
            </a:xfrm>
          </p:grpSpPr>
          <p:sp>
            <p:nvSpPr>
              <p:cNvPr id="1640" name="Google Shape;1640;p3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1" name="Google Shape;1641;p3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2" name="Google Shape;1642;p3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3" name="Google Shape;1643;p3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4" name="Google Shape;1644;p3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645" name="Google Shape;1645;p38"/>
            <p:cNvSpPr/>
            <p:nvPr/>
          </p:nvSpPr>
          <p:spPr>
            <a:xfrm>
              <a:off x="7451033" y="1163186"/>
              <a:ext cx="126359" cy="353331"/>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6" name="Google Shape;1646;p38"/>
            <p:cNvSpPr/>
            <p:nvPr/>
          </p:nvSpPr>
          <p:spPr>
            <a:xfrm>
              <a:off x="7509451" y="1160411"/>
              <a:ext cx="72770" cy="98686"/>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647" name="Google Shape;1647;p38"/>
            <p:cNvGrpSpPr/>
            <p:nvPr/>
          </p:nvGrpSpPr>
          <p:grpSpPr>
            <a:xfrm flipH="1">
              <a:off x="8183210" y="2407472"/>
              <a:ext cx="780360" cy="1195999"/>
              <a:chOff x="3975528" y="3303922"/>
              <a:chExt cx="780360" cy="1195999"/>
            </a:xfrm>
          </p:grpSpPr>
          <p:sp>
            <p:nvSpPr>
              <p:cNvPr id="1648" name="Google Shape;1648;p38"/>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9" name="Google Shape;1649;p38"/>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0" name="Google Shape;1650;p38"/>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1" name="Google Shape;1651;p38"/>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2" name="Google Shape;1652;p38"/>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3" name="Google Shape;1653;p38"/>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4" name="Google Shape;1654;p38"/>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5" name="Google Shape;1655;p38"/>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6" name="Google Shape;1656;p38"/>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7" name="Google Shape;1657;p38"/>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8" name="Google Shape;1658;p38"/>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9" name="Google Shape;1659;p38"/>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0" name="Google Shape;1660;p38"/>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1" name="Google Shape;1661;p38"/>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2" name="Google Shape;1662;p38"/>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3" name="Google Shape;1663;p38"/>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4" name="Google Shape;1664;p38"/>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5" name="Google Shape;1665;p38"/>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6" name="Google Shape;1666;p38"/>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7" name="Google Shape;1667;p38"/>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8" name="Google Shape;1668;p38"/>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9" name="Google Shape;1669;p38"/>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0" name="Google Shape;1670;p38"/>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1" name="Google Shape;1671;p38"/>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2" name="Google Shape;1672;p38"/>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3" name="Google Shape;1673;p38"/>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674" name="Google Shape;1674;p38"/>
              <p:cNvGrpSpPr/>
              <p:nvPr/>
            </p:nvGrpSpPr>
            <p:grpSpPr>
              <a:xfrm flipH="1">
                <a:off x="4321768" y="3621401"/>
                <a:ext cx="239005" cy="181217"/>
                <a:chOff x="6621095" y="1452181"/>
                <a:chExt cx="330894" cy="250785"/>
              </a:xfrm>
            </p:grpSpPr>
            <p:sp>
              <p:nvSpPr>
                <p:cNvPr id="1675" name="Google Shape;1675;p3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6" name="Google Shape;1676;p3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7" name="Google Shape;1677;p3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8" name="Google Shape;1678;p3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9" name="Google Shape;1679;p3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680" name="Google Shape;1680;p38"/>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1" name="Google Shape;1681;p38"/>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D966"/>
            </a:gs>
            <a:gs pos="100000">
              <a:srgbClr val="FF9900"/>
            </a:gs>
          </a:gsLst>
          <a:path path="circle">
            <a:fillToRect b="50%" l="50%" r="50%" t="50%"/>
          </a:path>
          <a:tileRect/>
        </a:gradFill>
      </p:bgPr>
    </p:bg>
    <p:spTree>
      <p:nvGrpSpPr>
        <p:cNvPr id="1685" name="Shape 1685"/>
        <p:cNvGrpSpPr/>
        <p:nvPr/>
      </p:nvGrpSpPr>
      <p:grpSpPr>
        <a:xfrm>
          <a:off x="0" y="0"/>
          <a:ext cx="0" cy="0"/>
          <a:chOff x="0" y="0"/>
          <a:chExt cx="0" cy="0"/>
        </a:xfrm>
      </p:grpSpPr>
      <p:sp>
        <p:nvSpPr>
          <p:cNvPr id="1686" name="Google Shape;1686;p39"/>
          <p:cNvSpPr txBox="1"/>
          <p:nvPr/>
        </p:nvSpPr>
        <p:spPr>
          <a:xfrm>
            <a:off x="1106100" y="2209500"/>
            <a:ext cx="6931800" cy="267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3500">
                <a:solidFill>
                  <a:srgbClr val="434343"/>
                </a:solidFill>
                <a:latin typeface="Montserrat"/>
                <a:ea typeface="Montserrat"/>
                <a:cs typeface="Montserrat"/>
                <a:sym typeface="Montserrat"/>
              </a:rPr>
              <a:t>¡Muchas gracias!</a:t>
            </a:r>
            <a:endParaRPr b="1" sz="3500">
              <a:solidFill>
                <a:srgbClr val="434343"/>
              </a:solidFill>
              <a:latin typeface="Montserrat"/>
              <a:ea typeface="Montserrat"/>
              <a:cs typeface="Montserrat"/>
              <a:sym typeface="Montserrat"/>
            </a:endParaRPr>
          </a:p>
        </p:txBody>
      </p:sp>
      <p:sp>
        <p:nvSpPr>
          <p:cNvPr id="1687" name="Google Shape;1687;p39"/>
          <p:cNvSpPr txBox="1"/>
          <p:nvPr/>
        </p:nvSpPr>
        <p:spPr>
          <a:xfrm>
            <a:off x="119275" y="4568400"/>
            <a:ext cx="9024600" cy="267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500">
                <a:solidFill>
                  <a:srgbClr val="434343"/>
                </a:solidFill>
                <a:latin typeface="Montserrat"/>
                <a:ea typeface="Montserrat"/>
                <a:cs typeface="Montserrat"/>
                <a:sym typeface="Montserrat"/>
              </a:rPr>
              <a:t>Data Science - Comisión 19145 -  </a:t>
            </a:r>
            <a:r>
              <a:rPr b="1" lang="en" sz="1500">
                <a:solidFill>
                  <a:srgbClr val="434343"/>
                </a:solidFill>
                <a:latin typeface="Montserrat"/>
                <a:ea typeface="Montserrat"/>
                <a:cs typeface="Montserrat"/>
                <a:sym typeface="Montserrat"/>
              </a:rPr>
              <a:t>José De La Hoz  - Luis Omar Delgado - Juan Pablo Sosa</a:t>
            </a:r>
            <a:endParaRPr b="1" sz="1500">
              <a:solidFill>
                <a:srgbClr val="434343"/>
              </a:solidFill>
              <a:latin typeface="Montserrat"/>
              <a:ea typeface="Montserrat"/>
              <a:cs typeface="Montserrat"/>
              <a:sym typeface="Montserrat"/>
            </a:endParaRPr>
          </a:p>
          <a:p>
            <a:pPr indent="0" lvl="0" marL="0" rtl="0" algn="ctr">
              <a:spcBef>
                <a:spcPts val="0"/>
              </a:spcBef>
              <a:spcAft>
                <a:spcPts val="0"/>
              </a:spcAft>
              <a:buNone/>
            </a:pPr>
            <a:r>
              <a:t/>
            </a:r>
            <a:endParaRPr b="1" sz="1500">
              <a:solidFill>
                <a:srgbClr val="434343"/>
              </a:solidFill>
              <a:latin typeface="Montserrat"/>
              <a:ea typeface="Montserrat"/>
              <a:cs typeface="Montserrat"/>
              <a:sym typeface="Montserrat"/>
            </a:endParaRPr>
          </a:p>
        </p:txBody>
      </p:sp>
      <p:pic>
        <p:nvPicPr>
          <p:cNvPr id="1688" name="Google Shape;1688;p39"/>
          <p:cNvPicPr preferRelativeResize="0"/>
          <p:nvPr/>
        </p:nvPicPr>
        <p:blipFill>
          <a:blip r:embed="rId3">
            <a:alphaModFix/>
          </a:blip>
          <a:stretch>
            <a:fillRect/>
          </a:stretch>
        </p:blipFill>
        <p:spPr>
          <a:xfrm>
            <a:off x="3728400" y="3845860"/>
            <a:ext cx="1806350" cy="7225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4"/>
          <p:cNvSpPr txBox="1"/>
          <p:nvPr>
            <p:ph idx="4294967295" type="ctrTitle"/>
          </p:nvPr>
        </p:nvSpPr>
        <p:spPr>
          <a:xfrm>
            <a:off x="477225" y="247200"/>
            <a:ext cx="5515200" cy="550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solidFill>
                  <a:schemeClr val="accent1"/>
                </a:solidFill>
              </a:rPr>
              <a:t>Preguntas directrices:</a:t>
            </a:r>
            <a:endParaRPr sz="4000">
              <a:solidFill>
                <a:schemeClr val="accent1"/>
              </a:solidFill>
            </a:endParaRPr>
          </a:p>
        </p:txBody>
      </p:sp>
      <p:sp>
        <p:nvSpPr>
          <p:cNvPr id="381" name="Google Shape;381;p14"/>
          <p:cNvSpPr txBox="1"/>
          <p:nvPr>
            <p:ph idx="4294967295" type="subTitle"/>
          </p:nvPr>
        </p:nvSpPr>
        <p:spPr>
          <a:xfrm>
            <a:off x="477225" y="1164025"/>
            <a:ext cx="5954400" cy="784800"/>
          </a:xfrm>
          <a:prstGeom prst="rect">
            <a:avLst/>
          </a:prstGeom>
        </p:spPr>
        <p:txBody>
          <a:bodyPr anchorCtr="0" anchor="t" bIns="0" lIns="0" spcFirstLastPara="1" rIns="0" wrap="square" tIns="0">
            <a:noAutofit/>
          </a:bodyPr>
          <a:lstStyle/>
          <a:p>
            <a:pPr indent="-330200" lvl="0" marL="457200" rtl="0" algn="l">
              <a:spcBef>
                <a:spcPts val="600"/>
              </a:spcBef>
              <a:spcAft>
                <a:spcPts val="0"/>
              </a:spcAft>
              <a:buSzPts val="1600"/>
              <a:buAutoNum type="arabicPeriod"/>
            </a:pPr>
            <a:r>
              <a:rPr lang="en" sz="1600"/>
              <a:t>¿Cuáles </a:t>
            </a:r>
            <a:r>
              <a:rPr lang="en" sz="1600"/>
              <a:t>factores</a:t>
            </a:r>
            <a:r>
              <a:rPr lang="en" sz="1600"/>
              <a:t> se tienen en cuenta a la hora de realizar una compra?</a:t>
            </a:r>
            <a:endParaRPr sz="1600"/>
          </a:p>
          <a:p>
            <a:pPr indent="-330200" lvl="0" marL="457200" rtl="0" algn="l">
              <a:spcBef>
                <a:spcPts val="0"/>
              </a:spcBef>
              <a:spcAft>
                <a:spcPts val="0"/>
              </a:spcAft>
              <a:buSzPts val="1600"/>
              <a:buAutoNum type="arabicPeriod"/>
            </a:pPr>
            <a:r>
              <a:rPr lang="en" sz="1600"/>
              <a:t>¿Cuáles productos, categorías son las más vendidas?</a:t>
            </a:r>
            <a:endParaRPr sz="1600"/>
          </a:p>
          <a:p>
            <a:pPr indent="-330200" lvl="0" marL="457200" rtl="0" algn="l">
              <a:spcBef>
                <a:spcPts val="0"/>
              </a:spcBef>
              <a:spcAft>
                <a:spcPts val="0"/>
              </a:spcAft>
              <a:buSzPts val="1600"/>
              <a:buAutoNum type="arabicPeriod"/>
            </a:pPr>
            <a:r>
              <a:rPr lang="en" sz="1600"/>
              <a:t>¿Dónde se vende más?</a:t>
            </a:r>
            <a:endParaRPr sz="1600"/>
          </a:p>
          <a:p>
            <a:pPr indent="-330200" lvl="0" marL="457200" rtl="0" algn="l">
              <a:spcBef>
                <a:spcPts val="0"/>
              </a:spcBef>
              <a:spcAft>
                <a:spcPts val="0"/>
              </a:spcAft>
              <a:buSzPts val="1600"/>
              <a:buAutoNum type="arabicPeriod"/>
            </a:pPr>
            <a:r>
              <a:rPr lang="en" sz="1600"/>
              <a:t>¿Cuáles son las categorías y productos con las mejores y peores calificaciones?</a:t>
            </a:r>
            <a:endParaRPr sz="1600"/>
          </a:p>
          <a:p>
            <a:pPr indent="-330200" lvl="0" marL="457200" rtl="0" algn="l">
              <a:spcBef>
                <a:spcPts val="0"/>
              </a:spcBef>
              <a:spcAft>
                <a:spcPts val="0"/>
              </a:spcAft>
              <a:buSzPts val="1600"/>
              <a:buAutoNum type="arabicPeriod"/>
            </a:pPr>
            <a:r>
              <a:rPr lang="en" sz="1600"/>
              <a:t>¿Qué factores debe </a:t>
            </a:r>
            <a:r>
              <a:rPr lang="en" sz="1600"/>
              <a:t>tener en cuenta</a:t>
            </a:r>
            <a:r>
              <a:rPr lang="en" sz="1600"/>
              <a:t> una empresa para asegurarse de que sus productos sean vendidos?</a:t>
            </a:r>
            <a:endParaRPr sz="1600"/>
          </a:p>
          <a:p>
            <a:pPr indent="-330200" lvl="0" marL="457200" rtl="0" algn="l">
              <a:spcBef>
                <a:spcPts val="0"/>
              </a:spcBef>
              <a:spcAft>
                <a:spcPts val="0"/>
              </a:spcAft>
              <a:buSzPts val="1600"/>
              <a:buAutoNum type="arabicPeriod"/>
            </a:pPr>
            <a:r>
              <a:rPr lang="en" sz="1600"/>
              <a:t>¿Qué afecta la calificación que se le </a:t>
            </a:r>
            <a:r>
              <a:rPr lang="en" sz="1600"/>
              <a:t>da a un producto</a:t>
            </a:r>
            <a:r>
              <a:rPr lang="en" sz="1600"/>
              <a:t>? </a:t>
            </a:r>
            <a:endParaRPr sz="1600"/>
          </a:p>
          <a:p>
            <a:pPr indent="-330200" lvl="0" marL="457200" rtl="0" algn="l">
              <a:spcBef>
                <a:spcPts val="0"/>
              </a:spcBef>
              <a:spcAft>
                <a:spcPts val="0"/>
              </a:spcAft>
              <a:buSzPts val="1600"/>
              <a:buAutoNum type="arabicPeriod"/>
            </a:pPr>
            <a:r>
              <a:rPr lang="en" sz="1600"/>
              <a:t>¿Qué factores externos contribuyen a que un tipo de producto se venda más que otro?</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lang="en" sz="1600"/>
              <a:t>Para responder estas preguntas se ha elegido la empresa Olist.</a:t>
            </a:r>
            <a:endParaRPr sz="1600"/>
          </a:p>
        </p:txBody>
      </p:sp>
      <p:sp>
        <p:nvSpPr>
          <p:cNvPr id="382" name="Google Shape;382;p1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83" name="Google Shape;383;p14"/>
          <p:cNvGrpSpPr/>
          <p:nvPr/>
        </p:nvGrpSpPr>
        <p:grpSpPr>
          <a:xfrm>
            <a:off x="6729488" y="975531"/>
            <a:ext cx="2270968" cy="2861309"/>
            <a:chOff x="2152750" y="190500"/>
            <a:chExt cx="4293756" cy="4762499"/>
          </a:xfrm>
        </p:grpSpPr>
        <p:sp>
          <p:nvSpPr>
            <p:cNvPr id="384" name="Google Shape;384;p14"/>
            <p:cNvSpPr/>
            <p:nvPr/>
          </p:nvSpPr>
          <p:spPr>
            <a:xfrm>
              <a:off x="2152750" y="2957607"/>
              <a:ext cx="756691" cy="437959"/>
            </a:xfrm>
            <a:custGeom>
              <a:rect b="b" l="l" r="r" t="t"/>
              <a:pathLst>
                <a:path extrusionOk="0" h="437959" w="756691">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4"/>
            <p:cNvSpPr/>
            <p:nvPr/>
          </p:nvSpPr>
          <p:spPr>
            <a:xfrm>
              <a:off x="2318956" y="3109336"/>
              <a:ext cx="225716" cy="175248"/>
            </a:xfrm>
            <a:custGeom>
              <a:rect b="b" l="l" r="r" t="t"/>
              <a:pathLst>
                <a:path extrusionOk="0" h="175248" w="225716">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4"/>
            <p:cNvSpPr/>
            <p:nvPr/>
          </p:nvSpPr>
          <p:spPr>
            <a:xfrm>
              <a:off x="2319304" y="3166967"/>
              <a:ext cx="224715" cy="117585"/>
            </a:xfrm>
            <a:custGeom>
              <a:rect b="b" l="l" r="r" t="t"/>
              <a:pathLst>
                <a:path extrusionOk="0" h="117585" w="224715">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4"/>
            <p:cNvSpPr/>
            <p:nvPr/>
          </p:nvSpPr>
          <p:spPr>
            <a:xfrm>
              <a:off x="2550431" y="3021675"/>
              <a:ext cx="225586" cy="168802"/>
            </a:xfrm>
            <a:custGeom>
              <a:rect b="b" l="l" r="r" t="t"/>
              <a:pathLst>
                <a:path extrusionOk="0" h="168802" w="225586">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4"/>
            <p:cNvSpPr/>
            <p:nvPr/>
          </p:nvSpPr>
          <p:spPr>
            <a:xfrm>
              <a:off x="2551534" y="3076575"/>
              <a:ext cx="224758" cy="117584"/>
            </a:xfrm>
            <a:custGeom>
              <a:rect b="b" l="l" r="r" t="t"/>
              <a:pathLst>
                <a:path extrusionOk="0" h="117584" w="224758">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4"/>
            <p:cNvSpPr/>
            <p:nvPr/>
          </p:nvSpPr>
          <p:spPr>
            <a:xfrm>
              <a:off x="2330724" y="2010537"/>
              <a:ext cx="387976" cy="1115665"/>
            </a:xfrm>
            <a:custGeom>
              <a:rect b="b" l="l" r="r" t="t"/>
              <a:pathLst>
                <a:path extrusionOk="0" h="1115665" w="387976">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4"/>
            <p:cNvSpPr/>
            <p:nvPr/>
          </p:nvSpPr>
          <p:spPr>
            <a:xfrm>
              <a:off x="2382705" y="1314450"/>
              <a:ext cx="248692" cy="242377"/>
            </a:xfrm>
            <a:custGeom>
              <a:rect b="b" l="l" r="r" t="t"/>
              <a:pathLst>
                <a:path extrusionOk="0" h="242377" w="248692">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4"/>
            <p:cNvSpPr/>
            <p:nvPr/>
          </p:nvSpPr>
          <p:spPr>
            <a:xfrm>
              <a:off x="2671394" y="1371981"/>
              <a:ext cx="353519" cy="695039"/>
            </a:xfrm>
            <a:custGeom>
              <a:rect b="b" l="l" r="r" t="t"/>
              <a:pathLst>
                <a:path extrusionOk="0" h="695039" w="353519">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4"/>
            <p:cNvSpPr/>
            <p:nvPr/>
          </p:nvSpPr>
          <p:spPr>
            <a:xfrm>
              <a:off x="2315965" y="1348763"/>
              <a:ext cx="403432" cy="814679"/>
            </a:xfrm>
            <a:custGeom>
              <a:rect b="b" l="l" r="r" t="t"/>
              <a:pathLst>
                <a:path extrusionOk="0" h="814679" w="403432">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4"/>
            <p:cNvSpPr/>
            <p:nvPr/>
          </p:nvSpPr>
          <p:spPr>
            <a:xfrm>
              <a:off x="2373403" y="1062776"/>
              <a:ext cx="268166" cy="327122"/>
            </a:xfrm>
            <a:custGeom>
              <a:rect b="b" l="l" r="r" t="t"/>
              <a:pathLst>
                <a:path extrusionOk="0" h="327122" w="268166">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4"/>
            <p:cNvSpPr/>
            <p:nvPr/>
          </p:nvSpPr>
          <p:spPr>
            <a:xfrm>
              <a:off x="2348404" y="1033740"/>
              <a:ext cx="282986" cy="280709"/>
            </a:xfrm>
            <a:custGeom>
              <a:rect b="b" l="l" r="r" t="t"/>
              <a:pathLst>
                <a:path extrusionOk="0" h="280709" w="282986">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4"/>
            <p:cNvSpPr/>
            <p:nvPr/>
          </p:nvSpPr>
          <p:spPr>
            <a:xfrm>
              <a:off x="2295460" y="1509426"/>
              <a:ext cx="362138" cy="623316"/>
            </a:xfrm>
            <a:custGeom>
              <a:rect b="b" l="l" r="r" t="t"/>
              <a:pathLst>
                <a:path extrusionOk="0" h="623316" w="362138">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4"/>
            <p:cNvSpPr/>
            <p:nvPr/>
          </p:nvSpPr>
          <p:spPr>
            <a:xfrm>
              <a:off x="2681160" y="1699641"/>
              <a:ext cx="419212" cy="565118"/>
            </a:xfrm>
            <a:custGeom>
              <a:rect b="b" l="l" r="r" t="t"/>
              <a:pathLst>
                <a:path extrusionOk="0" h="565118" w="419212">
                  <a:moveTo>
                    <a:pt x="419212" y="0"/>
                  </a:moveTo>
                  <a:lnTo>
                    <a:pt x="287965" y="449771"/>
                  </a:lnTo>
                  <a:lnTo>
                    <a:pt x="0" y="565118"/>
                  </a:lnTo>
                  <a:lnTo>
                    <a:pt x="105017" y="126968"/>
                  </a:lnTo>
                  <a:lnTo>
                    <a:pt x="419212"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4"/>
            <p:cNvSpPr/>
            <p:nvPr/>
          </p:nvSpPr>
          <p:spPr>
            <a:xfrm>
              <a:off x="2608827" y="2053875"/>
              <a:ext cx="212446" cy="104783"/>
            </a:xfrm>
            <a:custGeom>
              <a:rect b="b" l="l" r="r" t="t"/>
              <a:pathLst>
                <a:path extrusionOk="0" h="104783" w="212446">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4"/>
            <p:cNvSpPr/>
            <p:nvPr/>
          </p:nvSpPr>
          <p:spPr>
            <a:xfrm>
              <a:off x="2916099" y="1987646"/>
              <a:ext cx="131568" cy="109091"/>
            </a:xfrm>
            <a:custGeom>
              <a:rect b="b" l="l" r="r" t="t"/>
              <a:pathLst>
                <a:path extrusionOk="0" h="109091" w="131568">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4"/>
            <p:cNvSpPr/>
            <p:nvPr/>
          </p:nvSpPr>
          <p:spPr>
            <a:xfrm>
              <a:off x="2631550" y="1349025"/>
              <a:ext cx="130391" cy="190023"/>
            </a:xfrm>
            <a:custGeom>
              <a:rect b="b" l="l" r="r" t="t"/>
              <a:pathLst>
                <a:path extrusionOk="0" h="190023" w="130391">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4"/>
            <p:cNvSpPr/>
            <p:nvPr/>
          </p:nvSpPr>
          <p:spPr>
            <a:xfrm>
              <a:off x="2269458" y="1478036"/>
              <a:ext cx="157611" cy="236452"/>
            </a:xfrm>
            <a:custGeom>
              <a:rect b="b" l="l" r="r" t="t"/>
              <a:pathLst>
                <a:path extrusionOk="0" h="236452" w="157611">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4"/>
            <p:cNvSpPr/>
            <p:nvPr/>
          </p:nvSpPr>
          <p:spPr>
            <a:xfrm>
              <a:off x="3098756" y="3983831"/>
              <a:ext cx="98079" cy="56769"/>
            </a:xfrm>
            <a:custGeom>
              <a:rect b="b" l="l" r="r" t="t"/>
              <a:pathLst>
                <a:path extrusionOk="0" h="56769" w="98079">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4"/>
            <p:cNvSpPr/>
            <p:nvPr/>
          </p:nvSpPr>
          <p:spPr>
            <a:xfrm>
              <a:off x="4017202" y="4508754"/>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4"/>
            <p:cNvSpPr/>
            <p:nvPr/>
          </p:nvSpPr>
          <p:spPr>
            <a:xfrm>
              <a:off x="5609182" y="3535680"/>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14"/>
            <p:cNvSpPr/>
            <p:nvPr/>
          </p:nvSpPr>
          <p:spPr>
            <a:xfrm>
              <a:off x="3115863" y="3050952"/>
              <a:ext cx="67191" cy="975240"/>
            </a:xfrm>
            <a:custGeom>
              <a:rect b="b" l="l" r="r" t="t"/>
              <a:pathLst>
                <a:path extrusionOk="0" h="975240" w="67191">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14"/>
            <p:cNvSpPr/>
            <p:nvPr/>
          </p:nvSpPr>
          <p:spPr>
            <a:xfrm>
              <a:off x="4036495" y="3422808"/>
              <a:ext cx="59588" cy="1128783"/>
            </a:xfrm>
            <a:custGeom>
              <a:rect b="b" l="l" r="r" t="t"/>
              <a:pathLst>
                <a:path extrusionOk="0" h="1128783" w="59588">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4"/>
            <p:cNvSpPr/>
            <p:nvPr/>
          </p:nvSpPr>
          <p:spPr>
            <a:xfrm>
              <a:off x="5628379" y="2652522"/>
              <a:ext cx="59588" cy="923996"/>
            </a:xfrm>
            <a:custGeom>
              <a:rect b="b" l="l" r="r" t="t"/>
              <a:pathLst>
                <a:path extrusionOk="0" h="923996" w="59588">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4"/>
            <p:cNvSpPr/>
            <p:nvPr/>
          </p:nvSpPr>
          <p:spPr>
            <a:xfrm>
              <a:off x="3056370" y="3054762"/>
              <a:ext cx="1009872" cy="652653"/>
            </a:xfrm>
            <a:custGeom>
              <a:rect b="b" l="l" r="r" t="t"/>
              <a:pathLst>
                <a:path extrusionOk="0" h="652653" w="1009872">
                  <a:moveTo>
                    <a:pt x="1009872" y="652653"/>
                  </a:moveTo>
                  <a:lnTo>
                    <a:pt x="0" y="68294"/>
                  </a:lnTo>
                  <a:lnTo>
                    <a:pt x="0" y="0"/>
                  </a:lnTo>
                  <a:lnTo>
                    <a:pt x="1009872" y="584454"/>
                  </a:lnTo>
                  <a:lnTo>
                    <a:pt x="1009872" y="6526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4"/>
            <p:cNvSpPr/>
            <p:nvPr/>
          </p:nvSpPr>
          <p:spPr>
            <a:xfrm>
              <a:off x="3056084" y="2071592"/>
              <a:ext cx="2712855" cy="1569720"/>
            </a:xfrm>
            <a:custGeom>
              <a:rect b="b" l="l" r="r" t="t"/>
              <a:pathLst>
                <a:path extrusionOk="0" h="1569720" w="2712855">
                  <a:moveTo>
                    <a:pt x="2712856" y="584359"/>
                  </a:moveTo>
                  <a:lnTo>
                    <a:pt x="1009967" y="1569720"/>
                  </a:lnTo>
                  <a:lnTo>
                    <a:pt x="0" y="985361"/>
                  </a:lnTo>
                  <a:lnTo>
                    <a:pt x="1702889" y="0"/>
                  </a:lnTo>
                  <a:lnTo>
                    <a:pt x="2712856" y="58435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4"/>
            <p:cNvSpPr/>
            <p:nvPr/>
          </p:nvSpPr>
          <p:spPr>
            <a:xfrm>
              <a:off x="4066242" y="2653855"/>
              <a:ext cx="1702888" cy="1053560"/>
            </a:xfrm>
            <a:custGeom>
              <a:rect b="b" l="l" r="r" t="t"/>
              <a:pathLst>
                <a:path extrusionOk="0" h="1053560" w="1702888">
                  <a:moveTo>
                    <a:pt x="1702888" y="68199"/>
                  </a:moveTo>
                  <a:lnTo>
                    <a:pt x="0" y="1053560"/>
                  </a:lnTo>
                  <a:lnTo>
                    <a:pt x="0" y="985361"/>
                  </a:lnTo>
                  <a:lnTo>
                    <a:pt x="1702888" y="0"/>
                  </a:lnTo>
                  <a:lnTo>
                    <a:pt x="1702888" y="68199"/>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4"/>
            <p:cNvSpPr/>
            <p:nvPr/>
          </p:nvSpPr>
          <p:spPr>
            <a:xfrm>
              <a:off x="4763535" y="2360390"/>
              <a:ext cx="519572" cy="326898"/>
            </a:xfrm>
            <a:custGeom>
              <a:rect b="b" l="l" r="r" t="t"/>
              <a:pathLst>
                <a:path extrusionOk="0" h="326898" w="519572">
                  <a:moveTo>
                    <a:pt x="519572" y="98965"/>
                  </a:moveTo>
                  <a:lnTo>
                    <a:pt x="248049" y="326898"/>
                  </a:lnTo>
                  <a:lnTo>
                    <a:pt x="0" y="227933"/>
                  </a:lnTo>
                  <a:lnTo>
                    <a:pt x="271523" y="0"/>
                  </a:lnTo>
                  <a:lnTo>
                    <a:pt x="519572" y="98965"/>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4"/>
            <p:cNvSpPr/>
            <p:nvPr/>
          </p:nvSpPr>
          <p:spPr>
            <a:xfrm>
              <a:off x="4668877" y="2346674"/>
              <a:ext cx="551219" cy="318992"/>
            </a:xfrm>
            <a:custGeom>
              <a:rect b="b" l="l" r="r" t="t"/>
              <a:pathLst>
                <a:path extrusionOk="0" h="318992" w="551219">
                  <a:moveTo>
                    <a:pt x="551220" y="123254"/>
                  </a:moveTo>
                  <a:lnTo>
                    <a:pt x="212980" y="318992"/>
                  </a:lnTo>
                  <a:lnTo>
                    <a:pt x="0" y="195739"/>
                  </a:lnTo>
                  <a:lnTo>
                    <a:pt x="338240" y="0"/>
                  </a:lnTo>
                  <a:lnTo>
                    <a:pt x="551220" y="123254"/>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4"/>
            <p:cNvSpPr/>
            <p:nvPr/>
          </p:nvSpPr>
          <p:spPr>
            <a:xfrm>
              <a:off x="4743291" y="2531554"/>
              <a:ext cx="161184" cy="93249"/>
            </a:xfrm>
            <a:custGeom>
              <a:rect b="b" l="l" r="r" t="t"/>
              <a:pathLst>
                <a:path extrusionOk="0" h="93249" w="161184">
                  <a:moveTo>
                    <a:pt x="161184" y="81248"/>
                  </a:moveTo>
                  <a:lnTo>
                    <a:pt x="140466" y="93250"/>
                  </a:lnTo>
                  <a:lnTo>
                    <a:pt x="0" y="12001"/>
                  </a:lnTo>
                  <a:lnTo>
                    <a:pt x="20718" y="0"/>
                  </a:lnTo>
                  <a:lnTo>
                    <a:pt x="161184"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4"/>
            <p:cNvSpPr/>
            <p:nvPr/>
          </p:nvSpPr>
          <p:spPr>
            <a:xfrm>
              <a:off x="4789955" y="2504598"/>
              <a:ext cx="161089" cy="93249"/>
            </a:xfrm>
            <a:custGeom>
              <a:rect b="b" l="l" r="r" t="t"/>
              <a:pathLst>
                <a:path extrusionOk="0" h="93249" w="161089">
                  <a:moveTo>
                    <a:pt x="161089" y="81248"/>
                  </a:moveTo>
                  <a:lnTo>
                    <a:pt x="140371" y="93250"/>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4"/>
            <p:cNvSpPr/>
            <p:nvPr/>
          </p:nvSpPr>
          <p:spPr>
            <a:xfrm>
              <a:off x="4834813" y="2478690"/>
              <a:ext cx="161089" cy="93154"/>
            </a:xfrm>
            <a:custGeom>
              <a:rect b="b" l="l" r="r" t="t"/>
              <a:pathLst>
                <a:path extrusionOk="0" h="93154" w="161089">
                  <a:moveTo>
                    <a:pt x="161089" y="81248"/>
                  </a:moveTo>
                  <a:lnTo>
                    <a:pt x="140371" y="93154"/>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4"/>
            <p:cNvSpPr/>
            <p:nvPr/>
          </p:nvSpPr>
          <p:spPr>
            <a:xfrm>
              <a:off x="4998753" y="2451734"/>
              <a:ext cx="102450" cy="59245"/>
            </a:xfrm>
            <a:custGeom>
              <a:rect b="b" l="l" r="r" t="t"/>
              <a:pathLst>
                <a:path extrusionOk="0" h="59245" w="102450">
                  <a:moveTo>
                    <a:pt x="102451" y="47244"/>
                  </a:moveTo>
                  <a:lnTo>
                    <a:pt x="81733" y="59246"/>
                  </a:lnTo>
                  <a:lnTo>
                    <a:pt x="0" y="12002"/>
                  </a:lnTo>
                  <a:lnTo>
                    <a:pt x="20718" y="0"/>
                  </a:lnTo>
                  <a:lnTo>
                    <a:pt x="102451" y="4724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4"/>
            <p:cNvSpPr/>
            <p:nvPr/>
          </p:nvSpPr>
          <p:spPr>
            <a:xfrm>
              <a:off x="5043611" y="2425731"/>
              <a:ext cx="102450" cy="59245"/>
            </a:xfrm>
            <a:custGeom>
              <a:rect b="b" l="l" r="r" t="t"/>
              <a:pathLst>
                <a:path extrusionOk="0" h="59245" w="102450">
                  <a:moveTo>
                    <a:pt x="102451" y="47339"/>
                  </a:moveTo>
                  <a:lnTo>
                    <a:pt x="81733" y="59246"/>
                  </a:lnTo>
                  <a:lnTo>
                    <a:pt x="0" y="12001"/>
                  </a:lnTo>
                  <a:lnTo>
                    <a:pt x="20718" y="0"/>
                  </a:lnTo>
                  <a:lnTo>
                    <a:pt x="102451" y="473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4"/>
            <p:cNvSpPr/>
            <p:nvPr/>
          </p:nvSpPr>
          <p:spPr>
            <a:xfrm>
              <a:off x="4912649" y="2469832"/>
              <a:ext cx="307447" cy="180974"/>
            </a:xfrm>
            <a:custGeom>
              <a:rect b="b" l="l" r="r" t="t"/>
              <a:pathLst>
                <a:path extrusionOk="0" h="180974" w="307447">
                  <a:moveTo>
                    <a:pt x="7508" y="180975"/>
                  </a:moveTo>
                  <a:cubicBezTo>
                    <a:pt x="13115" y="178594"/>
                    <a:pt x="307448" y="0"/>
                    <a:pt x="307448" y="0"/>
                  </a:cubicBezTo>
                  <a:lnTo>
                    <a:pt x="0" y="178117"/>
                  </a:lnTo>
                  <a:close/>
                </a:path>
              </a:pathLst>
            </a:custGeom>
            <a:solidFill>
              <a:srgbClr val="D6D6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4"/>
            <p:cNvSpPr/>
            <p:nvPr/>
          </p:nvSpPr>
          <p:spPr>
            <a:xfrm>
              <a:off x="4894497" y="2841212"/>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4"/>
            <p:cNvSpPr/>
            <p:nvPr/>
          </p:nvSpPr>
          <p:spPr>
            <a:xfrm>
              <a:off x="4901418" y="2763964"/>
              <a:ext cx="147800" cy="156591"/>
            </a:xfrm>
            <a:custGeom>
              <a:rect b="b" l="l" r="r" t="t"/>
              <a:pathLst>
                <a:path extrusionOk="0" h="156591" w="14780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4"/>
            <p:cNvSpPr/>
            <p:nvPr/>
          </p:nvSpPr>
          <p:spPr>
            <a:xfrm>
              <a:off x="4901720" y="2721292"/>
              <a:ext cx="147498" cy="85344"/>
            </a:xfrm>
            <a:custGeom>
              <a:rect b="b" l="l" r="r" t="t"/>
              <a:pathLst>
                <a:path extrusionOk="0" h="85344" w="147498">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4"/>
            <p:cNvSpPr/>
            <p:nvPr/>
          </p:nvSpPr>
          <p:spPr>
            <a:xfrm>
              <a:off x="4913314" y="2732891"/>
              <a:ext cx="124214" cy="61955"/>
            </a:xfrm>
            <a:custGeom>
              <a:rect b="b" l="l" r="r" t="t"/>
              <a:pathLst>
                <a:path extrusionOk="0" h="61955" w="124214">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4"/>
            <p:cNvSpPr/>
            <p:nvPr/>
          </p:nvSpPr>
          <p:spPr>
            <a:xfrm>
              <a:off x="4922818" y="2733153"/>
              <a:ext cx="114710" cy="61622"/>
            </a:xfrm>
            <a:custGeom>
              <a:rect b="b" l="l" r="r" t="t"/>
              <a:pathLst>
                <a:path extrusionOk="0" h="61622" w="11471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4"/>
            <p:cNvSpPr/>
            <p:nvPr/>
          </p:nvSpPr>
          <p:spPr>
            <a:xfrm>
              <a:off x="5015195" y="2807589"/>
              <a:ext cx="42215" cy="98678"/>
            </a:xfrm>
            <a:custGeom>
              <a:rect b="b" l="l" r="r" t="t"/>
              <a:pathLst>
                <a:path extrusionOk="0" h="98678" w="42215">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4"/>
            <p:cNvSpPr/>
            <p:nvPr/>
          </p:nvSpPr>
          <p:spPr>
            <a:xfrm>
              <a:off x="5015195" y="2812256"/>
              <a:ext cx="34783" cy="94465"/>
            </a:xfrm>
            <a:custGeom>
              <a:rect b="b" l="l" r="r" t="t"/>
              <a:pathLst>
                <a:path extrusionOk="0" h="94465" w="34783">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4"/>
            <p:cNvSpPr/>
            <p:nvPr/>
          </p:nvSpPr>
          <p:spPr>
            <a:xfrm>
              <a:off x="3439562" y="299475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4"/>
            <p:cNvSpPr/>
            <p:nvPr/>
          </p:nvSpPr>
          <p:spPr>
            <a:xfrm>
              <a:off x="3446488" y="2917507"/>
              <a:ext cx="147795" cy="156591"/>
            </a:xfrm>
            <a:custGeom>
              <a:rect b="b" l="l" r="r" t="t"/>
              <a:pathLst>
                <a:path extrusionOk="0" h="156591" w="147795">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4"/>
            <p:cNvSpPr/>
            <p:nvPr/>
          </p:nvSpPr>
          <p:spPr>
            <a:xfrm>
              <a:off x="3446785" y="287483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4"/>
            <p:cNvSpPr/>
            <p:nvPr/>
          </p:nvSpPr>
          <p:spPr>
            <a:xfrm>
              <a:off x="3458475" y="2886430"/>
              <a:ext cx="124119" cy="61959"/>
            </a:xfrm>
            <a:custGeom>
              <a:rect b="b" l="l" r="r" t="t"/>
              <a:pathLst>
                <a:path extrusionOk="0" h="61959" w="124119">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4"/>
            <p:cNvSpPr/>
            <p:nvPr/>
          </p:nvSpPr>
          <p:spPr>
            <a:xfrm>
              <a:off x="3467883" y="2886601"/>
              <a:ext cx="114710" cy="61717"/>
            </a:xfrm>
            <a:custGeom>
              <a:rect b="b" l="l" r="r" t="t"/>
              <a:pathLst>
                <a:path extrusionOk="0" h="61717" w="11471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4"/>
            <p:cNvSpPr/>
            <p:nvPr/>
          </p:nvSpPr>
          <p:spPr>
            <a:xfrm>
              <a:off x="3559880" y="2961132"/>
              <a:ext cx="42223" cy="98678"/>
            </a:xfrm>
            <a:custGeom>
              <a:rect b="b" l="l" r="r" t="t"/>
              <a:pathLst>
                <a:path extrusionOk="0" h="98678" w="42223">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4"/>
            <p:cNvSpPr/>
            <p:nvPr/>
          </p:nvSpPr>
          <p:spPr>
            <a:xfrm>
              <a:off x="3560165" y="2965989"/>
              <a:ext cx="34688" cy="94398"/>
            </a:xfrm>
            <a:custGeom>
              <a:rect b="b" l="l" r="r" t="t"/>
              <a:pathLst>
                <a:path extrusionOk="0" h="94398" w="34688">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4"/>
            <p:cNvSpPr/>
            <p:nvPr/>
          </p:nvSpPr>
          <p:spPr>
            <a:xfrm>
              <a:off x="5618400" y="4515040"/>
              <a:ext cx="756691" cy="437959"/>
            </a:xfrm>
            <a:custGeom>
              <a:rect b="b" l="l" r="r" t="t"/>
              <a:pathLst>
                <a:path extrusionOk="0" h="437959" w="756691">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4"/>
            <p:cNvSpPr/>
            <p:nvPr/>
          </p:nvSpPr>
          <p:spPr>
            <a:xfrm>
              <a:off x="6158405" y="3069812"/>
              <a:ext cx="186021" cy="406050"/>
            </a:xfrm>
            <a:custGeom>
              <a:rect b="b" l="l" r="r" t="t"/>
              <a:pathLst>
                <a:path extrusionOk="0" h="406050" w="186021">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4"/>
            <p:cNvSpPr/>
            <p:nvPr/>
          </p:nvSpPr>
          <p:spPr>
            <a:xfrm>
              <a:off x="6184541" y="2902850"/>
              <a:ext cx="133813" cy="257894"/>
            </a:xfrm>
            <a:custGeom>
              <a:rect b="b" l="l" r="r" t="t"/>
              <a:pathLst>
                <a:path extrusionOk="0" h="257894" w="133813">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14"/>
            <p:cNvSpPr/>
            <p:nvPr/>
          </p:nvSpPr>
          <p:spPr>
            <a:xfrm>
              <a:off x="5735029" y="4688404"/>
              <a:ext cx="288490" cy="162715"/>
            </a:xfrm>
            <a:custGeom>
              <a:rect b="b" l="l" r="r" t="t"/>
              <a:pathLst>
                <a:path extrusionOk="0" h="162715" w="28849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4"/>
            <p:cNvSpPr/>
            <p:nvPr/>
          </p:nvSpPr>
          <p:spPr>
            <a:xfrm>
              <a:off x="5735111" y="4715446"/>
              <a:ext cx="283683" cy="135768"/>
            </a:xfrm>
            <a:custGeom>
              <a:rect b="b" l="l" r="r" t="t"/>
              <a:pathLst>
                <a:path extrusionOk="0" h="135768" w="283683">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4"/>
            <p:cNvSpPr/>
            <p:nvPr/>
          </p:nvSpPr>
          <p:spPr>
            <a:xfrm>
              <a:off x="5946488" y="4593442"/>
              <a:ext cx="288134" cy="162731"/>
            </a:xfrm>
            <a:custGeom>
              <a:rect b="b" l="l" r="r" t="t"/>
              <a:pathLst>
                <a:path extrusionOk="0" h="162731" w="288134">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14"/>
            <p:cNvSpPr/>
            <p:nvPr/>
          </p:nvSpPr>
          <p:spPr>
            <a:xfrm>
              <a:off x="5946095" y="4620482"/>
              <a:ext cx="283683" cy="135691"/>
            </a:xfrm>
            <a:custGeom>
              <a:rect b="b" l="l" r="r" t="t"/>
              <a:pathLst>
                <a:path extrusionOk="0" h="135691" w="283683">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4"/>
            <p:cNvSpPr/>
            <p:nvPr/>
          </p:nvSpPr>
          <p:spPr>
            <a:xfrm>
              <a:off x="5812467" y="3540156"/>
              <a:ext cx="422006" cy="1193603"/>
            </a:xfrm>
            <a:custGeom>
              <a:rect b="b" l="l" r="r" t="t"/>
              <a:pathLst>
                <a:path extrusionOk="0" h="1193603" w="422006">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14"/>
            <p:cNvSpPr/>
            <p:nvPr/>
          </p:nvSpPr>
          <p:spPr>
            <a:xfrm>
              <a:off x="5874419" y="2560474"/>
              <a:ext cx="305952" cy="491697"/>
            </a:xfrm>
            <a:custGeom>
              <a:rect b="b" l="l" r="r" t="t"/>
              <a:pathLst>
                <a:path extrusionOk="0" h="491697" w="305952">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4"/>
            <p:cNvSpPr/>
            <p:nvPr/>
          </p:nvSpPr>
          <p:spPr>
            <a:xfrm>
              <a:off x="5809360" y="2908700"/>
              <a:ext cx="471048" cy="781597"/>
            </a:xfrm>
            <a:custGeom>
              <a:rect b="b" l="l" r="r" t="t"/>
              <a:pathLst>
                <a:path extrusionOk="0" h="781597" w="471048">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14"/>
            <p:cNvSpPr/>
            <p:nvPr/>
          </p:nvSpPr>
          <p:spPr>
            <a:xfrm>
              <a:off x="5348856" y="3006224"/>
              <a:ext cx="597933" cy="466333"/>
            </a:xfrm>
            <a:custGeom>
              <a:rect b="b" l="l" r="r" t="t"/>
              <a:pathLst>
                <a:path extrusionOk="0" h="466333" w="597933">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14"/>
            <p:cNvSpPr/>
            <p:nvPr/>
          </p:nvSpPr>
          <p:spPr>
            <a:xfrm>
              <a:off x="5786047" y="2996305"/>
              <a:ext cx="182011" cy="266828"/>
            </a:xfrm>
            <a:custGeom>
              <a:rect b="b" l="l" r="r" t="t"/>
              <a:pathLst>
                <a:path extrusionOk="0" h="266828" w="182011">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14"/>
            <p:cNvSpPr/>
            <p:nvPr/>
          </p:nvSpPr>
          <p:spPr>
            <a:xfrm>
              <a:off x="5873666" y="2538911"/>
              <a:ext cx="296973" cy="328330"/>
            </a:xfrm>
            <a:custGeom>
              <a:rect b="b" l="l" r="r" t="t"/>
              <a:pathLst>
                <a:path extrusionOk="0" h="328330" w="296973">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4"/>
            <p:cNvSpPr/>
            <p:nvPr/>
          </p:nvSpPr>
          <p:spPr>
            <a:xfrm>
              <a:off x="4255557" y="1955958"/>
              <a:ext cx="334153" cy="334898"/>
            </a:xfrm>
            <a:custGeom>
              <a:rect b="b" l="l" r="r" t="t"/>
              <a:pathLst>
                <a:path extrusionOk="0" h="334898" w="334153">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14"/>
            <p:cNvSpPr/>
            <p:nvPr/>
          </p:nvSpPr>
          <p:spPr>
            <a:xfrm>
              <a:off x="4197204" y="1948719"/>
              <a:ext cx="450859" cy="225075"/>
            </a:xfrm>
            <a:custGeom>
              <a:rect b="b" l="l" r="r" t="t"/>
              <a:pathLst>
                <a:path extrusionOk="0" h="225075" w="450859">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14"/>
            <p:cNvSpPr/>
            <p:nvPr/>
          </p:nvSpPr>
          <p:spPr>
            <a:xfrm>
              <a:off x="4129822" y="1856041"/>
              <a:ext cx="585718" cy="291750"/>
            </a:xfrm>
            <a:custGeom>
              <a:rect b="b" l="l" r="r" t="t"/>
              <a:pathLst>
                <a:path extrusionOk="0" h="291750" w="585718">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14"/>
            <p:cNvSpPr/>
            <p:nvPr/>
          </p:nvSpPr>
          <p:spPr>
            <a:xfrm>
              <a:off x="4129822" y="1818703"/>
              <a:ext cx="585718" cy="291750"/>
            </a:xfrm>
            <a:custGeom>
              <a:rect b="b" l="l" r="r" t="t"/>
              <a:pathLst>
                <a:path extrusionOk="0" h="291750" w="585718">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4"/>
            <p:cNvSpPr/>
            <p:nvPr/>
          </p:nvSpPr>
          <p:spPr>
            <a:xfrm>
              <a:off x="4066052" y="1720024"/>
              <a:ext cx="713163" cy="355663"/>
            </a:xfrm>
            <a:custGeom>
              <a:rect b="b" l="l" r="r" t="t"/>
              <a:pathLst>
                <a:path extrusionOk="0" h="355663" w="713163">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4"/>
            <p:cNvSpPr/>
            <p:nvPr/>
          </p:nvSpPr>
          <p:spPr>
            <a:xfrm>
              <a:off x="4066052" y="1674590"/>
              <a:ext cx="713163" cy="355568"/>
            </a:xfrm>
            <a:custGeom>
              <a:rect b="b" l="l" r="r" t="t"/>
              <a:pathLst>
                <a:path extrusionOk="0" h="355568" w="713163">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4"/>
            <p:cNvSpPr/>
            <p:nvPr/>
          </p:nvSpPr>
          <p:spPr>
            <a:xfrm>
              <a:off x="4013211" y="1574958"/>
              <a:ext cx="818751" cy="408241"/>
            </a:xfrm>
            <a:custGeom>
              <a:rect b="b" l="l" r="r" t="t"/>
              <a:pathLst>
                <a:path extrusionOk="0" h="408241" w="818751">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14"/>
            <p:cNvSpPr/>
            <p:nvPr/>
          </p:nvSpPr>
          <p:spPr>
            <a:xfrm>
              <a:off x="4013211" y="1522666"/>
              <a:ext cx="818751" cy="408336"/>
            </a:xfrm>
            <a:custGeom>
              <a:rect b="b" l="l" r="r" t="t"/>
              <a:pathLst>
                <a:path extrusionOk="0" h="408336" w="818751">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14"/>
            <p:cNvSpPr/>
            <p:nvPr/>
          </p:nvSpPr>
          <p:spPr>
            <a:xfrm>
              <a:off x="3962270" y="1359312"/>
              <a:ext cx="920726" cy="532828"/>
            </a:xfrm>
            <a:custGeom>
              <a:rect b="b" l="l" r="r" t="t"/>
              <a:pathLst>
                <a:path extrusionOk="0" h="532828" w="920726">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14"/>
            <p:cNvSpPr/>
            <p:nvPr/>
          </p:nvSpPr>
          <p:spPr>
            <a:xfrm>
              <a:off x="4264396"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14"/>
            <p:cNvSpPr/>
            <p:nvPr/>
          </p:nvSpPr>
          <p:spPr>
            <a:xfrm>
              <a:off x="4543522"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14"/>
            <p:cNvSpPr/>
            <p:nvPr/>
          </p:nvSpPr>
          <p:spPr>
            <a:xfrm>
              <a:off x="4264396" y="901827"/>
              <a:ext cx="319897" cy="108775"/>
            </a:xfrm>
            <a:custGeom>
              <a:rect b="b" l="l" r="r" t="t"/>
              <a:pathLst>
                <a:path extrusionOk="0" h="108775" w="319897">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14"/>
            <p:cNvSpPr/>
            <p:nvPr/>
          </p:nvSpPr>
          <p:spPr>
            <a:xfrm>
              <a:off x="3749667" y="190500"/>
              <a:ext cx="1343462" cy="1451800"/>
            </a:xfrm>
            <a:custGeom>
              <a:rect b="b" l="l" r="r" t="t"/>
              <a:pathLst>
                <a:path extrusionOk="0" h="1451800" w="1343462">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58" name="Google Shape;458;p14"/>
            <p:cNvGrpSpPr/>
            <p:nvPr/>
          </p:nvGrpSpPr>
          <p:grpSpPr>
            <a:xfrm>
              <a:off x="3923682" y="3244965"/>
              <a:ext cx="195764" cy="131404"/>
              <a:chOff x="5733332" y="4102215"/>
              <a:chExt cx="195764" cy="131404"/>
            </a:xfrm>
          </p:grpSpPr>
          <p:sp>
            <p:nvSpPr>
              <p:cNvPr id="459" name="Google Shape;459;p14"/>
              <p:cNvSpPr/>
              <p:nvPr/>
            </p:nvSpPr>
            <p:spPr>
              <a:xfrm>
                <a:off x="5734887" y="4131087"/>
                <a:ext cx="177232" cy="100744"/>
              </a:xfrm>
              <a:custGeom>
                <a:rect b="b" l="l" r="r" t="t"/>
                <a:pathLst>
                  <a:path extrusionOk="0" h="100744" w="177232">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14"/>
              <p:cNvSpPr/>
              <p:nvPr/>
            </p:nvSpPr>
            <p:spPr>
              <a:xfrm>
                <a:off x="5750846" y="4118425"/>
                <a:ext cx="155883" cy="109857"/>
              </a:xfrm>
              <a:custGeom>
                <a:rect b="b" l="l" r="r" t="t"/>
                <a:pathLst>
                  <a:path extrusionOk="0" h="109857" w="155883">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14"/>
              <p:cNvSpPr/>
              <p:nvPr/>
            </p:nvSpPr>
            <p:spPr>
              <a:xfrm>
                <a:off x="5733332" y="4130673"/>
                <a:ext cx="192169" cy="73375"/>
              </a:xfrm>
              <a:custGeom>
                <a:rect b="b" l="l" r="r" t="t"/>
                <a:pathLst>
                  <a:path extrusionOk="0" h="73375" w="192169">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4"/>
              <p:cNvSpPr/>
              <p:nvPr/>
            </p:nvSpPr>
            <p:spPr>
              <a:xfrm>
                <a:off x="5757380" y="4106036"/>
                <a:ext cx="156130" cy="127583"/>
              </a:xfrm>
              <a:custGeom>
                <a:rect b="b" l="l" r="r" t="t"/>
                <a:pathLst>
                  <a:path extrusionOk="0" h="127583" w="15613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4"/>
              <p:cNvSpPr/>
              <p:nvPr/>
            </p:nvSpPr>
            <p:spPr>
              <a:xfrm>
                <a:off x="5834686" y="4162247"/>
                <a:ext cx="73778" cy="62054"/>
              </a:xfrm>
              <a:custGeom>
                <a:rect b="b" l="l" r="r" t="t"/>
                <a:pathLst>
                  <a:path extrusionOk="0" h="62054" w="73778">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4"/>
              <p:cNvSpPr/>
              <p:nvPr/>
            </p:nvSpPr>
            <p:spPr>
              <a:xfrm>
                <a:off x="5745586" y="4102215"/>
                <a:ext cx="183510" cy="128783"/>
              </a:xfrm>
              <a:custGeom>
                <a:rect b="b" l="l" r="r" t="t"/>
                <a:pathLst>
                  <a:path extrusionOk="0" h="128783" w="18351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4"/>
              <p:cNvSpPr/>
              <p:nvPr/>
            </p:nvSpPr>
            <p:spPr>
              <a:xfrm>
                <a:off x="5752081" y="4128325"/>
                <a:ext cx="64221" cy="49275"/>
              </a:xfrm>
              <a:custGeom>
                <a:rect b="b" l="l" r="r" t="t"/>
                <a:pathLst>
                  <a:path extrusionOk="0" h="49275" w="64221">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4"/>
              <p:cNvSpPr/>
              <p:nvPr/>
            </p:nvSpPr>
            <p:spPr>
              <a:xfrm>
                <a:off x="5833480" y="4174426"/>
                <a:ext cx="68642" cy="51616"/>
              </a:xfrm>
              <a:custGeom>
                <a:rect b="b" l="l" r="r" t="t"/>
                <a:pathLst>
                  <a:path extrusionOk="0" h="51616" w="68642">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4"/>
              <p:cNvSpPr/>
              <p:nvPr/>
            </p:nvSpPr>
            <p:spPr>
              <a:xfrm>
                <a:off x="5752373" y="4115091"/>
                <a:ext cx="68187" cy="61619"/>
              </a:xfrm>
              <a:custGeom>
                <a:rect b="b" l="l" r="r" t="t"/>
                <a:pathLst>
                  <a:path extrusionOk="0" h="61619" w="68187">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68" name="Google Shape;468;p14"/>
            <p:cNvGrpSpPr/>
            <p:nvPr/>
          </p:nvGrpSpPr>
          <p:grpSpPr>
            <a:xfrm flipH="1">
              <a:off x="3829267" y="2465054"/>
              <a:ext cx="683694" cy="518573"/>
              <a:chOff x="6621095" y="1452181"/>
              <a:chExt cx="330894" cy="250785"/>
            </a:xfrm>
          </p:grpSpPr>
          <p:sp>
            <p:nvSpPr>
              <p:cNvPr id="469" name="Google Shape;469;p14"/>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4"/>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4"/>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14"/>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14"/>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74" name="Google Shape;474;p14"/>
            <p:cNvSpPr/>
            <p:nvPr/>
          </p:nvSpPr>
          <p:spPr>
            <a:xfrm rot="-1803147">
              <a:off x="6082659" y="320502"/>
              <a:ext cx="40427" cy="70097"/>
            </a:xfrm>
            <a:custGeom>
              <a:rect b="b" l="l" r="r" t="t"/>
              <a:pathLst>
                <a:path extrusionOk="0" h="86677" w="49989">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14"/>
            <p:cNvSpPr/>
            <p:nvPr/>
          </p:nvSpPr>
          <p:spPr>
            <a:xfrm>
              <a:off x="5777153" y="2115925"/>
              <a:ext cx="669353" cy="387341"/>
            </a:xfrm>
            <a:custGeom>
              <a:rect b="b" l="l" r="r" t="t"/>
              <a:pathLst>
                <a:path extrusionOk="0" h="479679" w="82892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14"/>
            <p:cNvSpPr/>
            <p:nvPr/>
          </p:nvSpPr>
          <p:spPr>
            <a:xfrm>
              <a:off x="5964040" y="276791"/>
              <a:ext cx="375852" cy="551229"/>
            </a:xfrm>
            <a:custGeom>
              <a:rect b="b" l="l" r="r" t="t"/>
              <a:pathLst>
                <a:path extrusionOk="0" h="682637" w="465451">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4"/>
            <p:cNvSpPr/>
            <p:nvPr/>
          </p:nvSpPr>
          <p:spPr>
            <a:xfrm>
              <a:off x="5952425" y="673402"/>
              <a:ext cx="70057" cy="407712"/>
            </a:xfrm>
            <a:custGeom>
              <a:rect b="b" l="l" r="r" t="t"/>
              <a:pathLst>
                <a:path extrusionOk="0" h="504907" w="86758">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14"/>
            <p:cNvSpPr/>
            <p:nvPr/>
          </p:nvSpPr>
          <p:spPr>
            <a:xfrm>
              <a:off x="5992903" y="271657"/>
              <a:ext cx="179035" cy="222681"/>
            </a:xfrm>
            <a:custGeom>
              <a:rect b="b" l="l" r="r" t="t"/>
              <a:pathLst>
                <a:path extrusionOk="0" h="275766" w="221715">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14"/>
            <p:cNvSpPr/>
            <p:nvPr/>
          </p:nvSpPr>
          <p:spPr>
            <a:xfrm>
              <a:off x="6027515" y="513497"/>
              <a:ext cx="222025" cy="248990"/>
            </a:xfrm>
            <a:custGeom>
              <a:rect b="b" l="l" r="r" t="t"/>
              <a:pathLst>
                <a:path extrusionOk="0" h="308347" w="274953">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4"/>
            <p:cNvSpPr/>
            <p:nvPr/>
          </p:nvSpPr>
          <p:spPr>
            <a:xfrm>
              <a:off x="5963282" y="594790"/>
              <a:ext cx="323371" cy="372912"/>
            </a:xfrm>
            <a:custGeom>
              <a:rect b="b" l="l" r="r" t="t"/>
              <a:pathLst>
                <a:path extrusionOk="0" h="461811" w="400459">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14"/>
            <p:cNvSpPr/>
            <p:nvPr/>
          </p:nvSpPr>
          <p:spPr>
            <a:xfrm>
              <a:off x="6020709" y="289521"/>
              <a:ext cx="238064" cy="294179"/>
            </a:xfrm>
            <a:custGeom>
              <a:rect b="b" l="l" r="r" t="t"/>
              <a:pathLst>
                <a:path extrusionOk="0" h="364308" w="294816">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14"/>
            <p:cNvSpPr/>
            <p:nvPr/>
          </p:nvSpPr>
          <p:spPr>
            <a:xfrm>
              <a:off x="6029967" y="288305"/>
              <a:ext cx="239492" cy="225171"/>
            </a:xfrm>
            <a:custGeom>
              <a:rect b="b" l="l" r="r" t="t"/>
              <a:pathLst>
                <a:path extrusionOk="0" h="278850" w="296585">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14"/>
            <p:cNvSpPr/>
            <p:nvPr/>
          </p:nvSpPr>
          <p:spPr>
            <a:xfrm>
              <a:off x="6069645" y="2237688"/>
              <a:ext cx="188076" cy="143860"/>
            </a:xfrm>
            <a:custGeom>
              <a:rect b="b" l="l" r="r" t="t"/>
              <a:pathLst>
                <a:path extrusionOk="0" h="178155" w="232912">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14"/>
            <p:cNvSpPr/>
            <p:nvPr/>
          </p:nvSpPr>
          <p:spPr>
            <a:xfrm>
              <a:off x="6070415" y="2283614"/>
              <a:ext cx="187263" cy="97891"/>
            </a:xfrm>
            <a:custGeom>
              <a:rect b="b" l="l" r="r" t="t"/>
              <a:pathLst>
                <a:path extrusionOk="0" h="121227" w="231905">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14"/>
            <p:cNvSpPr/>
            <p:nvPr/>
          </p:nvSpPr>
          <p:spPr>
            <a:xfrm>
              <a:off x="5927157" y="2205996"/>
              <a:ext cx="172547" cy="133696"/>
            </a:xfrm>
            <a:custGeom>
              <a:rect b="b" l="l" r="r" t="t"/>
              <a:pathLst>
                <a:path extrusionOk="0" h="165568" w="21368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14"/>
            <p:cNvSpPr/>
            <p:nvPr/>
          </p:nvSpPr>
          <p:spPr>
            <a:xfrm>
              <a:off x="5927737" y="2249998"/>
              <a:ext cx="171800" cy="89748"/>
            </a:xfrm>
            <a:custGeom>
              <a:rect b="b" l="l" r="r" t="t"/>
              <a:pathLst>
                <a:path extrusionOk="0" h="111143" w="212755">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14"/>
            <p:cNvSpPr/>
            <p:nvPr/>
          </p:nvSpPr>
          <p:spPr>
            <a:xfrm>
              <a:off x="5955035" y="963103"/>
              <a:ext cx="368082" cy="1288142"/>
            </a:xfrm>
            <a:custGeom>
              <a:rect b="b" l="l" r="r" t="t"/>
              <a:pathLst>
                <a:path extrusionOk="0" h="1595222" w="455829">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14"/>
            <p:cNvSpPr/>
            <p:nvPr/>
          </p:nvSpPr>
          <p:spPr>
            <a:xfrm>
              <a:off x="5939457" y="937334"/>
              <a:ext cx="391797" cy="856741"/>
            </a:xfrm>
            <a:custGeom>
              <a:rect b="b" l="l" r="r" t="t"/>
              <a:pathLst>
                <a:path extrusionOk="0" h="1060979" w="485198">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14"/>
            <p:cNvSpPr/>
            <p:nvPr/>
          </p:nvSpPr>
          <p:spPr>
            <a:xfrm>
              <a:off x="5733626" y="681017"/>
              <a:ext cx="564393" cy="492344"/>
            </a:xfrm>
            <a:custGeom>
              <a:rect b="b" l="l" r="r" t="t"/>
              <a:pathLst>
                <a:path extrusionOk="0" h="609714" w="698939">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14"/>
            <p:cNvSpPr/>
            <p:nvPr/>
          </p:nvSpPr>
          <p:spPr>
            <a:xfrm>
              <a:off x="6171801" y="649512"/>
              <a:ext cx="135912" cy="159574"/>
            </a:xfrm>
            <a:custGeom>
              <a:rect b="b" l="l" r="r" t="t"/>
              <a:pathLst>
                <a:path extrusionOk="0" h="197615" w="168312">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14"/>
            <p:cNvSpPr/>
            <p:nvPr/>
          </p:nvSpPr>
          <p:spPr>
            <a:xfrm>
              <a:off x="5953447" y="594810"/>
              <a:ext cx="109819" cy="115441"/>
            </a:xfrm>
            <a:custGeom>
              <a:rect b="b" l="l" r="r" t="t"/>
              <a:pathLst>
                <a:path extrusionOk="0" h="142961" w="135999">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15"/>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¿Qué es          </a:t>
            </a:r>
            <a:r>
              <a:rPr lang="en" sz="4000">
                <a:solidFill>
                  <a:srgbClr val="007BB9"/>
                </a:solidFill>
              </a:rPr>
              <a:t>?</a:t>
            </a:r>
            <a:endParaRPr sz="4000">
              <a:solidFill>
                <a:srgbClr val="007BB9"/>
              </a:solidFill>
            </a:endParaRPr>
          </a:p>
        </p:txBody>
      </p:sp>
      <p:sp>
        <p:nvSpPr>
          <p:cNvPr id="497" name="Google Shape;497;p15"/>
          <p:cNvSpPr txBox="1"/>
          <p:nvPr>
            <p:ph idx="1" type="body"/>
          </p:nvPr>
        </p:nvSpPr>
        <p:spPr>
          <a:xfrm>
            <a:off x="457200" y="1399700"/>
            <a:ext cx="5568300" cy="2127900"/>
          </a:xfrm>
          <a:prstGeom prst="rect">
            <a:avLst/>
          </a:prstGeom>
        </p:spPr>
        <p:txBody>
          <a:bodyPr anchorCtr="0" anchor="t" bIns="0" lIns="0" spcFirstLastPara="1" rIns="0" wrap="square" tIns="0">
            <a:noAutofit/>
          </a:bodyPr>
          <a:lstStyle/>
          <a:p>
            <a:pPr indent="-330200" lvl="0" marL="457200" rtl="0" algn="l">
              <a:spcBef>
                <a:spcPts val="600"/>
              </a:spcBef>
              <a:spcAft>
                <a:spcPts val="0"/>
              </a:spcAft>
              <a:buSzPts val="1600"/>
              <a:buChar char="●"/>
            </a:pPr>
            <a:r>
              <a:rPr b="1" lang="en" sz="1600"/>
              <a:t>Empresa Brasilera  que conecta pequeñas empresas y sirve como punto de contacto para realizar la venta de sus productos y enviarlos directamente a los clientes finales. </a:t>
            </a:r>
            <a:br>
              <a:rPr b="1" lang="en" sz="1600"/>
            </a:br>
            <a:endParaRPr b="1" sz="1600"/>
          </a:p>
          <a:p>
            <a:pPr indent="-330200" lvl="0" marL="457200" rtl="0" algn="l">
              <a:spcBef>
                <a:spcPts val="0"/>
              </a:spcBef>
              <a:spcAft>
                <a:spcPts val="0"/>
              </a:spcAft>
              <a:buSzPts val="1600"/>
              <a:buChar char="●"/>
            </a:pPr>
            <a:r>
              <a:rPr b="1" lang="en" sz="1600"/>
              <a:t>Una vez el cliente compra un producto, se generan varios datos multidimensionales que permiten que se puedan abordar desde varias perspectivas con el fin de buscar tendencias y predicciones, tales como: fecha de compra, número de orden, cliente, datos geoespaciales (ciudad, estado, latitud y longitud), artículos, valor de orden, fecha de entrega, fecha de entrega estimada, calificación, comentarios, etc.).</a:t>
            </a:r>
            <a:endParaRPr sz="2200"/>
          </a:p>
        </p:txBody>
      </p:sp>
      <p:sp>
        <p:nvSpPr>
          <p:cNvPr id="498" name="Google Shape;498;p1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499" name="Google Shape;499;p15"/>
          <p:cNvGrpSpPr/>
          <p:nvPr/>
        </p:nvGrpSpPr>
        <p:grpSpPr>
          <a:xfrm>
            <a:off x="6560204" y="1399709"/>
            <a:ext cx="2297431" cy="2787028"/>
            <a:chOff x="2533225" y="322726"/>
            <a:chExt cx="3925890" cy="4762523"/>
          </a:xfrm>
        </p:grpSpPr>
        <p:sp>
          <p:nvSpPr>
            <p:cNvPr id="500" name="Google Shape;500;p15"/>
            <p:cNvSpPr/>
            <p:nvPr/>
          </p:nvSpPr>
          <p:spPr>
            <a:xfrm>
              <a:off x="3796336" y="2589414"/>
              <a:ext cx="682110" cy="393573"/>
            </a:xfrm>
            <a:custGeom>
              <a:rect b="b" l="l" r="r" t="t"/>
              <a:pathLst>
                <a:path extrusionOk="0" h="393573" w="68211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15"/>
            <p:cNvSpPr/>
            <p:nvPr/>
          </p:nvSpPr>
          <p:spPr>
            <a:xfrm>
              <a:off x="3809355" y="2149168"/>
              <a:ext cx="705962" cy="408622"/>
            </a:xfrm>
            <a:custGeom>
              <a:rect b="b" l="l" r="r" t="t"/>
              <a:pathLst>
                <a:path extrusionOk="0" h="408622" w="705962">
                  <a:moveTo>
                    <a:pt x="352934" y="408622"/>
                  </a:moveTo>
                  <a:lnTo>
                    <a:pt x="0" y="204311"/>
                  </a:lnTo>
                  <a:lnTo>
                    <a:pt x="352934" y="0"/>
                  </a:lnTo>
                  <a:lnTo>
                    <a:pt x="705963" y="204311"/>
                  </a:lnTo>
                  <a:lnTo>
                    <a:pt x="352934" y="408622"/>
                  </a:lnTo>
                  <a:close/>
                </a:path>
              </a:pathLst>
            </a:custGeom>
            <a:solidFill>
              <a:srgbClr val="EFDA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15"/>
            <p:cNvSpPr/>
            <p:nvPr/>
          </p:nvSpPr>
          <p:spPr>
            <a:xfrm>
              <a:off x="4162289" y="2390151"/>
              <a:ext cx="329177" cy="571404"/>
            </a:xfrm>
            <a:custGeom>
              <a:rect b="b" l="l" r="r" t="t"/>
              <a:pathLst>
                <a:path extrusionOk="0" h="571404" w="329177">
                  <a:moveTo>
                    <a:pt x="329177" y="380905"/>
                  </a:moveTo>
                  <a:lnTo>
                    <a:pt x="0" y="571405"/>
                  </a:lnTo>
                  <a:lnTo>
                    <a:pt x="0" y="190405"/>
                  </a:lnTo>
                  <a:lnTo>
                    <a:pt x="329177" y="0"/>
                  </a:lnTo>
                  <a:lnTo>
                    <a:pt x="329177" y="380905"/>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15"/>
            <p:cNvSpPr/>
            <p:nvPr/>
          </p:nvSpPr>
          <p:spPr>
            <a:xfrm>
              <a:off x="3833207" y="2390151"/>
              <a:ext cx="329081" cy="571404"/>
            </a:xfrm>
            <a:custGeom>
              <a:rect b="b" l="l" r="r" t="t"/>
              <a:pathLst>
                <a:path extrusionOk="0" h="571404" w="329081">
                  <a:moveTo>
                    <a:pt x="329082" y="571405"/>
                  </a:moveTo>
                  <a:lnTo>
                    <a:pt x="0" y="380905"/>
                  </a:lnTo>
                  <a:lnTo>
                    <a:pt x="0" y="0"/>
                  </a:lnTo>
                  <a:lnTo>
                    <a:pt x="329082" y="190405"/>
                  </a:lnTo>
                  <a:lnTo>
                    <a:pt x="329082" y="571405"/>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15"/>
            <p:cNvSpPr/>
            <p:nvPr/>
          </p:nvSpPr>
          <p:spPr>
            <a:xfrm>
              <a:off x="3833207" y="2390151"/>
              <a:ext cx="329081" cy="287940"/>
            </a:xfrm>
            <a:custGeom>
              <a:rect b="b" l="l" r="r" t="t"/>
              <a:pathLst>
                <a:path extrusionOk="0" h="287940" w="329081">
                  <a:moveTo>
                    <a:pt x="0" y="0"/>
                  </a:moveTo>
                  <a:lnTo>
                    <a:pt x="0" y="99631"/>
                  </a:lnTo>
                  <a:lnTo>
                    <a:pt x="329082" y="287941"/>
                  </a:lnTo>
                  <a:lnTo>
                    <a:pt x="329082" y="190881"/>
                  </a:lnTo>
                  <a:lnTo>
                    <a:pt x="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15"/>
            <p:cNvSpPr/>
            <p:nvPr/>
          </p:nvSpPr>
          <p:spPr>
            <a:xfrm>
              <a:off x="4162289" y="2390151"/>
              <a:ext cx="329177" cy="287940"/>
            </a:xfrm>
            <a:custGeom>
              <a:rect b="b" l="l" r="r" t="t"/>
              <a:pathLst>
                <a:path extrusionOk="0" h="287940" w="329177">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15"/>
            <p:cNvSpPr/>
            <p:nvPr/>
          </p:nvSpPr>
          <p:spPr>
            <a:xfrm>
              <a:off x="3809355" y="2353479"/>
              <a:ext cx="352933" cy="307181"/>
            </a:xfrm>
            <a:custGeom>
              <a:rect b="b" l="l" r="r" t="t"/>
              <a:pathLst>
                <a:path extrusionOk="0" h="307181" w="352933">
                  <a:moveTo>
                    <a:pt x="0" y="0"/>
                  </a:moveTo>
                  <a:lnTo>
                    <a:pt x="0" y="105632"/>
                  </a:lnTo>
                  <a:lnTo>
                    <a:pt x="352934" y="307181"/>
                  </a:lnTo>
                  <a:lnTo>
                    <a:pt x="352934" y="204311"/>
                  </a:lnTo>
                  <a:lnTo>
                    <a:pt x="0" y="0"/>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15"/>
            <p:cNvSpPr/>
            <p:nvPr/>
          </p:nvSpPr>
          <p:spPr>
            <a:xfrm>
              <a:off x="4162289" y="2353479"/>
              <a:ext cx="353029" cy="307181"/>
            </a:xfrm>
            <a:custGeom>
              <a:rect b="b" l="l" r="r" t="t"/>
              <a:pathLst>
                <a:path extrusionOk="0" h="307181" w="353029">
                  <a:moveTo>
                    <a:pt x="0" y="307181"/>
                  </a:moveTo>
                  <a:lnTo>
                    <a:pt x="353029" y="113919"/>
                  </a:lnTo>
                  <a:lnTo>
                    <a:pt x="353029" y="0"/>
                  </a:lnTo>
                  <a:lnTo>
                    <a:pt x="0" y="204311"/>
                  </a:lnTo>
                  <a:lnTo>
                    <a:pt x="0" y="307181"/>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15"/>
            <p:cNvSpPr/>
            <p:nvPr/>
          </p:nvSpPr>
          <p:spPr>
            <a:xfrm>
              <a:off x="4379054" y="3098705"/>
              <a:ext cx="1297601" cy="763520"/>
            </a:xfrm>
            <a:custGeom>
              <a:rect b="b" l="l" r="r" t="t"/>
              <a:pathLst>
                <a:path extrusionOk="0" h="763520" w="1297601">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15"/>
            <p:cNvSpPr/>
            <p:nvPr/>
          </p:nvSpPr>
          <p:spPr>
            <a:xfrm>
              <a:off x="4481013" y="322726"/>
              <a:ext cx="1171694" cy="3426502"/>
            </a:xfrm>
            <a:custGeom>
              <a:rect b="b" l="l" r="r" t="t"/>
              <a:pathLst>
                <a:path extrusionOk="0" h="3426502" w="1171694">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15"/>
            <p:cNvSpPr/>
            <p:nvPr/>
          </p:nvSpPr>
          <p:spPr>
            <a:xfrm>
              <a:off x="5530597" y="3624781"/>
              <a:ext cx="70985" cy="153066"/>
            </a:xfrm>
            <a:custGeom>
              <a:rect b="b" l="l" r="r" t="t"/>
              <a:pathLst>
                <a:path extrusionOk="0" h="153066" w="70985">
                  <a:moveTo>
                    <a:pt x="0" y="153067"/>
                  </a:moveTo>
                  <a:lnTo>
                    <a:pt x="70986" y="117062"/>
                  </a:lnTo>
                  <a:lnTo>
                    <a:pt x="2851" y="0"/>
                  </a:lnTo>
                  <a:lnTo>
                    <a:pt x="0" y="15306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15"/>
            <p:cNvSpPr/>
            <p:nvPr/>
          </p:nvSpPr>
          <p:spPr>
            <a:xfrm>
              <a:off x="4467139" y="329893"/>
              <a:ext cx="65379" cy="96678"/>
            </a:xfrm>
            <a:custGeom>
              <a:rect b="b" l="l" r="r" t="t"/>
              <a:pathLst>
                <a:path extrusionOk="0" h="96678" w="65379">
                  <a:moveTo>
                    <a:pt x="0" y="34385"/>
                  </a:moveTo>
                  <a:lnTo>
                    <a:pt x="65379" y="0"/>
                  </a:lnTo>
                  <a:lnTo>
                    <a:pt x="52170" y="96679"/>
                  </a:lnTo>
                  <a:lnTo>
                    <a:pt x="0" y="3438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15"/>
            <p:cNvSpPr/>
            <p:nvPr/>
          </p:nvSpPr>
          <p:spPr>
            <a:xfrm>
              <a:off x="4423901" y="351343"/>
              <a:ext cx="1171694" cy="3426502"/>
            </a:xfrm>
            <a:custGeom>
              <a:rect b="b" l="l" r="r" t="t"/>
              <a:pathLst>
                <a:path extrusionOk="0" h="3426502" w="1171694">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15"/>
            <p:cNvSpPr/>
            <p:nvPr/>
          </p:nvSpPr>
          <p:spPr>
            <a:xfrm>
              <a:off x="4414398" y="357753"/>
              <a:ext cx="1171599" cy="3426525"/>
            </a:xfrm>
            <a:custGeom>
              <a:rect b="b" l="l" r="r" t="t"/>
              <a:pathLst>
                <a:path extrusionOk="0" h="3426525" w="1171599">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15"/>
            <p:cNvSpPr/>
            <p:nvPr/>
          </p:nvSpPr>
          <p:spPr>
            <a:xfrm>
              <a:off x="4479777" y="459022"/>
              <a:ext cx="1041506" cy="3182614"/>
            </a:xfrm>
            <a:custGeom>
              <a:rect b="b" l="l" r="r" t="t"/>
              <a:pathLst>
                <a:path extrusionOk="0" h="3182614" w="1041506">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15"/>
            <p:cNvSpPr/>
            <p:nvPr/>
          </p:nvSpPr>
          <p:spPr>
            <a:xfrm rot="-1790023">
              <a:off x="4986670" y="707058"/>
              <a:ext cx="46534" cy="80862"/>
            </a:xfrm>
            <a:custGeom>
              <a:rect b="b" l="l" r="r" t="t"/>
              <a:pathLst>
                <a:path extrusionOk="0" h="80859" w="46533">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15"/>
            <p:cNvSpPr/>
            <p:nvPr/>
          </p:nvSpPr>
          <p:spPr>
            <a:xfrm>
              <a:off x="4988272" y="730303"/>
              <a:ext cx="23851" cy="30807"/>
            </a:xfrm>
            <a:custGeom>
              <a:rect b="b" l="l" r="r" t="t"/>
              <a:pathLst>
                <a:path extrusionOk="0" h="30807" w="23851">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15"/>
            <p:cNvSpPr/>
            <p:nvPr/>
          </p:nvSpPr>
          <p:spPr>
            <a:xfrm>
              <a:off x="5609185" y="1342555"/>
              <a:ext cx="26417" cy="145526"/>
            </a:xfrm>
            <a:custGeom>
              <a:rect b="b" l="l" r="r" t="t"/>
              <a:pathLst>
                <a:path extrusionOk="0" h="145526" w="26417">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15"/>
            <p:cNvSpPr/>
            <p:nvPr/>
          </p:nvSpPr>
          <p:spPr>
            <a:xfrm>
              <a:off x="5609185" y="1517667"/>
              <a:ext cx="26417" cy="145530"/>
            </a:xfrm>
            <a:custGeom>
              <a:rect b="b" l="l" r="r" t="t"/>
              <a:pathLst>
                <a:path extrusionOk="0" h="145530" w="26417">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15"/>
            <p:cNvSpPr/>
            <p:nvPr/>
          </p:nvSpPr>
          <p:spPr>
            <a:xfrm>
              <a:off x="4598943" y="668398"/>
              <a:ext cx="778468" cy="1303739"/>
            </a:xfrm>
            <a:custGeom>
              <a:rect b="b" l="l" r="r" t="t"/>
              <a:pathLst>
                <a:path extrusionOk="0" h="1303739" w="778468">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15"/>
            <p:cNvSpPr/>
            <p:nvPr/>
          </p:nvSpPr>
          <p:spPr>
            <a:xfrm>
              <a:off x="4598943" y="1688145"/>
              <a:ext cx="778468" cy="1303647"/>
            </a:xfrm>
            <a:custGeom>
              <a:rect b="b" l="l" r="r" t="t"/>
              <a:pathLst>
                <a:path extrusionOk="0" h="1303647" w="778468">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15"/>
            <p:cNvSpPr/>
            <p:nvPr/>
          </p:nvSpPr>
          <p:spPr>
            <a:xfrm>
              <a:off x="4599323" y="2707876"/>
              <a:ext cx="778184" cy="892902"/>
            </a:xfrm>
            <a:custGeom>
              <a:rect b="b" l="l" r="r" t="t"/>
              <a:pathLst>
                <a:path extrusionOk="0" h="892902" w="778184">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15"/>
            <p:cNvSpPr/>
            <p:nvPr/>
          </p:nvSpPr>
          <p:spPr>
            <a:xfrm>
              <a:off x="4781159" y="1048176"/>
              <a:ext cx="416151" cy="544252"/>
            </a:xfrm>
            <a:custGeom>
              <a:rect b="b" l="l" r="r" t="t"/>
              <a:pathLst>
                <a:path extrusionOk="0" h="544252" w="416151">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15"/>
            <p:cNvSpPr/>
            <p:nvPr/>
          </p:nvSpPr>
          <p:spPr>
            <a:xfrm>
              <a:off x="4812185" y="2127070"/>
              <a:ext cx="353313" cy="495871"/>
            </a:xfrm>
            <a:custGeom>
              <a:rect b="b" l="l" r="r" t="t"/>
              <a:pathLst>
                <a:path extrusionOk="0" h="495871" w="353313">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15"/>
            <p:cNvSpPr/>
            <p:nvPr/>
          </p:nvSpPr>
          <p:spPr>
            <a:xfrm>
              <a:off x="4825774" y="2064110"/>
              <a:ext cx="326421" cy="236124"/>
            </a:xfrm>
            <a:custGeom>
              <a:rect b="b" l="l" r="r" t="t"/>
              <a:pathLst>
                <a:path extrusionOk="0" h="236124" w="326421">
                  <a:moveTo>
                    <a:pt x="326421" y="188881"/>
                  </a:moveTo>
                  <a:lnTo>
                    <a:pt x="0" y="0"/>
                  </a:lnTo>
                  <a:lnTo>
                    <a:pt x="0" y="47244"/>
                  </a:lnTo>
                  <a:lnTo>
                    <a:pt x="326421" y="236125"/>
                  </a:lnTo>
                  <a:lnTo>
                    <a:pt x="326421" y="18888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15"/>
            <p:cNvSpPr/>
            <p:nvPr/>
          </p:nvSpPr>
          <p:spPr>
            <a:xfrm>
              <a:off x="4803918" y="3156860"/>
              <a:ext cx="410711" cy="349715"/>
            </a:xfrm>
            <a:custGeom>
              <a:rect b="b" l="l" r="r" t="t"/>
              <a:pathLst>
                <a:path extrusionOk="0" h="349715" w="410711">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15"/>
            <p:cNvSpPr/>
            <p:nvPr/>
          </p:nvSpPr>
          <p:spPr>
            <a:xfrm>
              <a:off x="4593051" y="480769"/>
              <a:ext cx="842423" cy="783621"/>
            </a:xfrm>
            <a:custGeom>
              <a:rect b="b" l="l" r="r" t="t"/>
              <a:pathLst>
                <a:path extrusionOk="0" h="783621" w="842423">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15"/>
            <p:cNvSpPr/>
            <p:nvPr/>
          </p:nvSpPr>
          <p:spPr>
            <a:xfrm>
              <a:off x="4315759" y="484198"/>
              <a:ext cx="384008" cy="270224"/>
            </a:xfrm>
            <a:custGeom>
              <a:rect b="b" l="l" r="r" t="t"/>
              <a:pathLst>
                <a:path extrusionOk="0" h="270224" w="384008">
                  <a:moveTo>
                    <a:pt x="103771" y="270224"/>
                  </a:moveTo>
                  <a:lnTo>
                    <a:pt x="0" y="210121"/>
                  </a:lnTo>
                  <a:lnTo>
                    <a:pt x="280238" y="0"/>
                  </a:lnTo>
                  <a:lnTo>
                    <a:pt x="384008" y="60007"/>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15"/>
            <p:cNvSpPr/>
            <p:nvPr/>
          </p:nvSpPr>
          <p:spPr>
            <a:xfrm>
              <a:off x="4419530" y="544206"/>
              <a:ext cx="384008" cy="270224"/>
            </a:xfrm>
            <a:custGeom>
              <a:rect b="b" l="l" r="r" t="t"/>
              <a:pathLst>
                <a:path extrusionOk="0" h="270224" w="384008">
                  <a:moveTo>
                    <a:pt x="103866" y="270224"/>
                  </a:moveTo>
                  <a:lnTo>
                    <a:pt x="0" y="210217"/>
                  </a:lnTo>
                  <a:lnTo>
                    <a:pt x="280238" y="0"/>
                  </a:lnTo>
                  <a:lnTo>
                    <a:pt x="384008" y="60103"/>
                  </a:lnTo>
                  <a:lnTo>
                    <a:pt x="103866"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15"/>
            <p:cNvSpPr/>
            <p:nvPr/>
          </p:nvSpPr>
          <p:spPr>
            <a:xfrm>
              <a:off x="4523395" y="604308"/>
              <a:ext cx="383913" cy="270224"/>
            </a:xfrm>
            <a:custGeom>
              <a:rect b="b" l="l" r="r" t="t"/>
              <a:pathLst>
                <a:path extrusionOk="0" h="270224" w="383913">
                  <a:moveTo>
                    <a:pt x="103771" y="270224"/>
                  </a:moveTo>
                  <a:lnTo>
                    <a:pt x="0" y="210122"/>
                  </a:lnTo>
                  <a:lnTo>
                    <a:pt x="280143" y="0"/>
                  </a:lnTo>
                  <a:lnTo>
                    <a:pt x="383913" y="60008"/>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15"/>
            <p:cNvSpPr/>
            <p:nvPr/>
          </p:nvSpPr>
          <p:spPr>
            <a:xfrm>
              <a:off x="4627166" y="664316"/>
              <a:ext cx="383912" cy="270224"/>
            </a:xfrm>
            <a:custGeom>
              <a:rect b="b" l="l" r="r" t="t"/>
              <a:pathLst>
                <a:path extrusionOk="0" h="270224" w="383912">
                  <a:moveTo>
                    <a:pt x="103771" y="270224"/>
                  </a:moveTo>
                  <a:lnTo>
                    <a:pt x="0" y="210217"/>
                  </a:lnTo>
                  <a:lnTo>
                    <a:pt x="280142" y="0"/>
                  </a:lnTo>
                  <a:lnTo>
                    <a:pt x="383913" y="60103"/>
                  </a:lnTo>
                  <a:lnTo>
                    <a:pt x="103771"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15"/>
            <p:cNvSpPr/>
            <p:nvPr/>
          </p:nvSpPr>
          <p:spPr>
            <a:xfrm>
              <a:off x="4730936" y="724419"/>
              <a:ext cx="383913" cy="270224"/>
            </a:xfrm>
            <a:custGeom>
              <a:rect b="b" l="l" r="r" t="t"/>
              <a:pathLst>
                <a:path extrusionOk="0" h="270224" w="383913">
                  <a:moveTo>
                    <a:pt x="103771" y="270224"/>
                  </a:moveTo>
                  <a:lnTo>
                    <a:pt x="0" y="210122"/>
                  </a:lnTo>
                  <a:lnTo>
                    <a:pt x="280142" y="0"/>
                  </a:lnTo>
                  <a:lnTo>
                    <a:pt x="383913" y="60008"/>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15"/>
            <p:cNvSpPr/>
            <p:nvPr/>
          </p:nvSpPr>
          <p:spPr>
            <a:xfrm>
              <a:off x="4834707" y="784426"/>
              <a:ext cx="383912" cy="270224"/>
            </a:xfrm>
            <a:custGeom>
              <a:rect b="b" l="l" r="r" t="t"/>
              <a:pathLst>
                <a:path extrusionOk="0" h="270224" w="383912">
                  <a:moveTo>
                    <a:pt x="103771" y="270224"/>
                  </a:moveTo>
                  <a:lnTo>
                    <a:pt x="0" y="210217"/>
                  </a:lnTo>
                  <a:lnTo>
                    <a:pt x="280143" y="0"/>
                  </a:lnTo>
                  <a:lnTo>
                    <a:pt x="383913" y="60103"/>
                  </a:lnTo>
                  <a:lnTo>
                    <a:pt x="103771"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15"/>
            <p:cNvSpPr/>
            <p:nvPr/>
          </p:nvSpPr>
          <p:spPr>
            <a:xfrm>
              <a:off x="4938478" y="844529"/>
              <a:ext cx="383913" cy="270224"/>
            </a:xfrm>
            <a:custGeom>
              <a:rect b="b" l="l" r="r" t="t"/>
              <a:pathLst>
                <a:path extrusionOk="0" h="270224" w="383913">
                  <a:moveTo>
                    <a:pt x="103771" y="270224"/>
                  </a:moveTo>
                  <a:lnTo>
                    <a:pt x="0" y="210121"/>
                  </a:lnTo>
                  <a:lnTo>
                    <a:pt x="280142" y="0"/>
                  </a:lnTo>
                  <a:lnTo>
                    <a:pt x="383913" y="60008"/>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15"/>
            <p:cNvSpPr/>
            <p:nvPr/>
          </p:nvSpPr>
          <p:spPr>
            <a:xfrm>
              <a:off x="5042248" y="904537"/>
              <a:ext cx="384008" cy="270224"/>
            </a:xfrm>
            <a:custGeom>
              <a:rect b="b" l="l" r="r" t="t"/>
              <a:pathLst>
                <a:path extrusionOk="0" h="270224" w="384008">
                  <a:moveTo>
                    <a:pt x="103771" y="270224"/>
                  </a:moveTo>
                  <a:lnTo>
                    <a:pt x="0" y="210217"/>
                  </a:lnTo>
                  <a:lnTo>
                    <a:pt x="280143" y="0"/>
                  </a:lnTo>
                  <a:lnTo>
                    <a:pt x="384008" y="60103"/>
                  </a:lnTo>
                  <a:lnTo>
                    <a:pt x="103771"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15"/>
            <p:cNvSpPr/>
            <p:nvPr/>
          </p:nvSpPr>
          <p:spPr>
            <a:xfrm>
              <a:off x="4316519" y="693558"/>
              <a:ext cx="103770" cy="97206"/>
            </a:xfrm>
            <a:custGeom>
              <a:rect b="b" l="l" r="r" t="t"/>
              <a:pathLst>
                <a:path extrusionOk="0" h="97206" w="10377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15"/>
            <p:cNvSpPr/>
            <p:nvPr/>
          </p:nvSpPr>
          <p:spPr>
            <a:xfrm>
              <a:off x="4420290" y="753661"/>
              <a:ext cx="103865" cy="97152"/>
            </a:xfrm>
            <a:custGeom>
              <a:rect b="b" l="l" r="r" t="t"/>
              <a:pathLst>
                <a:path extrusionOk="0" h="97152" w="103865">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15"/>
            <p:cNvSpPr/>
            <p:nvPr/>
          </p:nvSpPr>
          <p:spPr>
            <a:xfrm>
              <a:off x="4524441" y="813668"/>
              <a:ext cx="103770" cy="97206"/>
            </a:xfrm>
            <a:custGeom>
              <a:rect b="b" l="l" r="r" t="t"/>
              <a:pathLst>
                <a:path extrusionOk="0" h="97206" w="10377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15"/>
            <p:cNvSpPr/>
            <p:nvPr/>
          </p:nvSpPr>
          <p:spPr>
            <a:xfrm>
              <a:off x="4627926" y="873771"/>
              <a:ext cx="103770" cy="97187"/>
            </a:xfrm>
            <a:custGeom>
              <a:rect b="b" l="l" r="r" t="t"/>
              <a:pathLst>
                <a:path extrusionOk="0" h="97187" w="10377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15"/>
            <p:cNvSpPr/>
            <p:nvPr/>
          </p:nvSpPr>
          <p:spPr>
            <a:xfrm>
              <a:off x="4731697" y="933778"/>
              <a:ext cx="103770" cy="97206"/>
            </a:xfrm>
            <a:custGeom>
              <a:rect b="b" l="l" r="r" t="t"/>
              <a:pathLst>
                <a:path extrusionOk="0" h="97206" w="10377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15"/>
            <p:cNvSpPr/>
            <p:nvPr/>
          </p:nvSpPr>
          <p:spPr>
            <a:xfrm>
              <a:off x="4835467" y="99388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15"/>
            <p:cNvSpPr/>
            <p:nvPr/>
          </p:nvSpPr>
          <p:spPr>
            <a:xfrm>
              <a:off x="4939238" y="1053889"/>
              <a:ext cx="103770" cy="97206"/>
            </a:xfrm>
            <a:custGeom>
              <a:rect b="b" l="l" r="r" t="t"/>
              <a:pathLst>
                <a:path extrusionOk="0" h="97206" w="10377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15"/>
            <p:cNvSpPr/>
            <p:nvPr/>
          </p:nvSpPr>
          <p:spPr>
            <a:xfrm>
              <a:off x="5043008" y="111399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43" name="Google Shape;543;p15"/>
            <p:cNvGrpSpPr/>
            <p:nvPr/>
          </p:nvGrpSpPr>
          <p:grpSpPr>
            <a:xfrm>
              <a:off x="4316519" y="693558"/>
              <a:ext cx="830259" cy="517637"/>
              <a:chOff x="5840944" y="1418558"/>
              <a:chExt cx="830259" cy="517637"/>
            </a:xfrm>
          </p:grpSpPr>
          <p:sp>
            <p:nvSpPr>
              <p:cNvPr id="544" name="Google Shape;544;p15"/>
              <p:cNvSpPr/>
              <p:nvPr/>
            </p:nvSpPr>
            <p:spPr>
              <a:xfrm>
                <a:off x="5840944" y="1418558"/>
                <a:ext cx="103770" cy="97206"/>
              </a:xfrm>
              <a:custGeom>
                <a:rect b="b" l="l" r="r" t="t"/>
                <a:pathLst>
                  <a:path extrusionOk="0" h="97206" w="10377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15"/>
              <p:cNvSpPr/>
              <p:nvPr/>
            </p:nvSpPr>
            <p:spPr>
              <a:xfrm>
                <a:off x="5944715" y="1478661"/>
                <a:ext cx="103865" cy="97152"/>
              </a:xfrm>
              <a:custGeom>
                <a:rect b="b" l="l" r="r" t="t"/>
                <a:pathLst>
                  <a:path extrusionOk="0" h="97152" w="103865">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15"/>
              <p:cNvSpPr/>
              <p:nvPr/>
            </p:nvSpPr>
            <p:spPr>
              <a:xfrm>
                <a:off x="6048866" y="1538668"/>
                <a:ext cx="103770" cy="97206"/>
              </a:xfrm>
              <a:custGeom>
                <a:rect b="b" l="l" r="r" t="t"/>
                <a:pathLst>
                  <a:path extrusionOk="0" h="97206" w="10377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15"/>
              <p:cNvSpPr/>
              <p:nvPr/>
            </p:nvSpPr>
            <p:spPr>
              <a:xfrm>
                <a:off x="6152351" y="1598771"/>
                <a:ext cx="103770" cy="97187"/>
              </a:xfrm>
              <a:custGeom>
                <a:rect b="b" l="l" r="r" t="t"/>
                <a:pathLst>
                  <a:path extrusionOk="0" h="97187" w="10377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15"/>
              <p:cNvSpPr/>
              <p:nvPr/>
            </p:nvSpPr>
            <p:spPr>
              <a:xfrm>
                <a:off x="6256122" y="1658778"/>
                <a:ext cx="103770" cy="97206"/>
              </a:xfrm>
              <a:custGeom>
                <a:rect b="b" l="l" r="r" t="t"/>
                <a:pathLst>
                  <a:path extrusionOk="0" h="97206" w="10377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15"/>
              <p:cNvSpPr/>
              <p:nvPr/>
            </p:nvSpPr>
            <p:spPr>
              <a:xfrm>
                <a:off x="6359892" y="171888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15"/>
              <p:cNvSpPr/>
              <p:nvPr/>
            </p:nvSpPr>
            <p:spPr>
              <a:xfrm>
                <a:off x="6463663" y="1778889"/>
                <a:ext cx="103770" cy="97206"/>
              </a:xfrm>
              <a:custGeom>
                <a:rect b="b" l="l" r="r" t="t"/>
                <a:pathLst>
                  <a:path extrusionOk="0" h="97206" w="10377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15"/>
              <p:cNvSpPr/>
              <p:nvPr/>
            </p:nvSpPr>
            <p:spPr>
              <a:xfrm>
                <a:off x="6567433" y="183899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2" name="Google Shape;552;p15"/>
            <p:cNvSpPr/>
            <p:nvPr/>
          </p:nvSpPr>
          <p:spPr>
            <a:xfrm>
              <a:off x="5776434" y="3835950"/>
              <a:ext cx="422399" cy="244506"/>
            </a:xfrm>
            <a:custGeom>
              <a:rect b="b" l="l" r="r" t="t"/>
              <a:pathLst>
                <a:path extrusionOk="0" h="244506" w="422399">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15"/>
            <p:cNvSpPr/>
            <p:nvPr/>
          </p:nvSpPr>
          <p:spPr>
            <a:xfrm>
              <a:off x="5919927" y="3349699"/>
              <a:ext cx="376785" cy="648842"/>
            </a:xfrm>
            <a:custGeom>
              <a:rect b="b" l="l" r="r" t="t"/>
              <a:pathLst>
                <a:path extrusionOk="0" h="648842" w="376785">
                  <a:moveTo>
                    <a:pt x="376786" y="648843"/>
                  </a:moveTo>
                  <a:lnTo>
                    <a:pt x="0" y="430721"/>
                  </a:lnTo>
                  <a:lnTo>
                    <a:pt x="47134" y="0"/>
                  </a:lnTo>
                  <a:lnTo>
                    <a:pt x="329747" y="163544"/>
                  </a:lnTo>
                  <a:lnTo>
                    <a:pt x="376786" y="648843"/>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15"/>
            <p:cNvSpPr/>
            <p:nvPr/>
          </p:nvSpPr>
          <p:spPr>
            <a:xfrm>
              <a:off x="5821952" y="3404277"/>
              <a:ext cx="376880" cy="648747"/>
            </a:xfrm>
            <a:custGeom>
              <a:rect b="b" l="l" r="r" t="t"/>
              <a:pathLst>
                <a:path extrusionOk="0" h="648747" w="376880">
                  <a:moveTo>
                    <a:pt x="376881" y="648748"/>
                  </a:moveTo>
                  <a:lnTo>
                    <a:pt x="0" y="430721"/>
                  </a:lnTo>
                  <a:lnTo>
                    <a:pt x="47134" y="0"/>
                  </a:lnTo>
                  <a:lnTo>
                    <a:pt x="329747" y="163544"/>
                  </a:lnTo>
                  <a:lnTo>
                    <a:pt x="376881" y="648748"/>
                  </a:lnTo>
                  <a:close/>
                </a:path>
              </a:pathLst>
            </a:custGeom>
            <a:solidFill>
              <a:srgbClr val="FF6C6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15"/>
            <p:cNvSpPr/>
            <p:nvPr/>
          </p:nvSpPr>
          <p:spPr>
            <a:xfrm>
              <a:off x="6151700" y="3513243"/>
              <a:ext cx="145012" cy="539781"/>
            </a:xfrm>
            <a:custGeom>
              <a:rect b="b" l="l" r="r" t="t"/>
              <a:pathLst>
                <a:path extrusionOk="0" h="539781" w="145012">
                  <a:moveTo>
                    <a:pt x="47134" y="539782"/>
                  </a:moveTo>
                  <a:lnTo>
                    <a:pt x="145013" y="485299"/>
                  </a:lnTo>
                  <a:lnTo>
                    <a:pt x="97974" y="0"/>
                  </a:lnTo>
                  <a:lnTo>
                    <a:pt x="0" y="54578"/>
                  </a:lnTo>
                  <a:lnTo>
                    <a:pt x="47134" y="539782"/>
                  </a:lnTo>
                  <a:close/>
                </a:path>
              </a:pathLst>
            </a:custGeom>
            <a:solidFill>
              <a:srgbClr val="DD62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15"/>
            <p:cNvSpPr/>
            <p:nvPr/>
          </p:nvSpPr>
          <p:spPr>
            <a:xfrm>
              <a:off x="5869087" y="3349699"/>
              <a:ext cx="97973" cy="104584"/>
            </a:xfrm>
            <a:custGeom>
              <a:rect b="b" l="l" r="r" t="t"/>
              <a:pathLst>
                <a:path extrusionOk="0" h="104584" w="97973">
                  <a:moveTo>
                    <a:pt x="0" y="54578"/>
                  </a:moveTo>
                  <a:lnTo>
                    <a:pt x="97974" y="0"/>
                  </a:lnTo>
                  <a:lnTo>
                    <a:pt x="86476" y="104584"/>
                  </a:lnTo>
                  <a:lnTo>
                    <a:pt x="0" y="54578"/>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15"/>
            <p:cNvSpPr/>
            <p:nvPr/>
          </p:nvSpPr>
          <p:spPr>
            <a:xfrm>
              <a:off x="5939787" y="3382376"/>
              <a:ext cx="141211" cy="143535"/>
            </a:xfrm>
            <a:custGeom>
              <a:rect b="b" l="l" r="r" t="t"/>
              <a:pathLst>
                <a:path extrusionOk="0" h="143535" w="141211">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15"/>
            <p:cNvSpPr/>
            <p:nvPr/>
          </p:nvSpPr>
          <p:spPr>
            <a:xfrm>
              <a:off x="6031584" y="3326084"/>
              <a:ext cx="141211" cy="143535"/>
            </a:xfrm>
            <a:custGeom>
              <a:rect b="b" l="l" r="r" t="t"/>
              <a:pathLst>
                <a:path extrusionOk="0" h="143535" w="141211">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15"/>
            <p:cNvSpPr/>
            <p:nvPr/>
          </p:nvSpPr>
          <p:spPr>
            <a:xfrm>
              <a:off x="5273451" y="4003686"/>
              <a:ext cx="608559" cy="352234"/>
            </a:xfrm>
            <a:custGeom>
              <a:rect b="b" l="l" r="r" t="t"/>
              <a:pathLst>
                <a:path extrusionOk="0" h="352234" w="608559">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15"/>
            <p:cNvSpPr/>
            <p:nvPr/>
          </p:nvSpPr>
          <p:spPr>
            <a:xfrm>
              <a:off x="5480232" y="3303313"/>
              <a:ext cx="542799" cy="934592"/>
            </a:xfrm>
            <a:custGeom>
              <a:rect b="b" l="l" r="r" t="t"/>
              <a:pathLst>
                <a:path extrusionOk="0" h="934592" w="542799">
                  <a:moveTo>
                    <a:pt x="542800" y="934593"/>
                  </a:moveTo>
                  <a:lnTo>
                    <a:pt x="0" y="620458"/>
                  </a:lnTo>
                  <a:lnTo>
                    <a:pt x="67850" y="0"/>
                  </a:lnTo>
                  <a:lnTo>
                    <a:pt x="474950" y="235648"/>
                  </a:lnTo>
                  <a:lnTo>
                    <a:pt x="542800" y="93459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15"/>
            <p:cNvSpPr/>
            <p:nvPr/>
          </p:nvSpPr>
          <p:spPr>
            <a:xfrm>
              <a:off x="5339115" y="3381894"/>
              <a:ext cx="542894" cy="934592"/>
            </a:xfrm>
            <a:custGeom>
              <a:rect b="b" l="l" r="r" t="t"/>
              <a:pathLst>
                <a:path extrusionOk="0" h="934592" w="542894">
                  <a:moveTo>
                    <a:pt x="542895" y="934593"/>
                  </a:moveTo>
                  <a:lnTo>
                    <a:pt x="0" y="620458"/>
                  </a:lnTo>
                  <a:lnTo>
                    <a:pt x="67850" y="0"/>
                  </a:lnTo>
                  <a:lnTo>
                    <a:pt x="475045" y="235553"/>
                  </a:lnTo>
                  <a:lnTo>
                    <a:pt x="542895" y="93459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15"/>
            <p:cNvSpPr/>
            <p:nvPr/>
          </p:nvSpPr>
          <p:spPr>
            <a:xfrm>
              <a:off x="5814160" y="3538961"/>
              <a:ext cx="208871" cy="777525"/>
            </a:xfrm>
            <a:custGeom>
              <a:rect b="b" l="l" r="r" t="t"/>
              <a:pathLst>
                <a:path extrusionOk="0" h="777525" w="208871">
                  <a:moveTo>
                    <a:pt x="67850" y="777526"/>
                  </a:moveTo>
                  <a:lnTo>
                    <a:pt x="208871" y="698945"/>
                  </a:lnTo>
                  <a:lnTo>
                    <a:pt x="141021" y="0"/>
                  </a:lnTo>
                  <a:lnTo>
                    <a:pt x="0" y="78486"/>
                  </a:lnTo>
                  <a:lnTo>
                    <a:pt x="67850" y="77752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15"/>
            <p:cNvSpPr/>
            <p:nvPr/>
          </p:nvSpPr>
          <p:spPr>
            <a:xfrm>
              <a:off x="5406965" y="3303313"/>
              <a:ext cx="141116" cy="150685"/>
            </a:xfrm>
            <a:custGeom>
              <a:rect b="b" l="l" r="r" t="t"/>
              <a:pathLst>
                <a:path extrusionOk="0" h="150685" w="141116">
                  <a:moveTo>
                    <a:pt x="0" y="78581"/>
                  </a:moveTo>
                  <a:lnTo>
                    <a:pt x="141117" y="0"/>
                  </a:lnTo>
                  <a:lnTo>
                    <a:pt x="124582" y="150685"/>
                  </a:lnTo>
                  <a:lnTo>
                    <a:pt x="0" y="785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15"/>
            <p:cNvSpPr/>
            <p:nvPr/>
          </p:nvSpPr>
          <p:spPr>
            <a:xfrm>
              <a:off x="5508835" y="3350470"/>
              <a:ext cx="203454" cy="206683"/>
            </a:xfrm>
            <a:custGeom>
              <a:rect b="b" l="l" r="r" t="t"/>
              <a:pathLst>
                <a:path extrusionOk="0" h="206683" w="203454">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15"/>
            <p:cNvSpPr/>
            <p:nvPr/>
          </p:nvSpPr>
          <p:spPr>
            <a:xfrm>
              <a:off x="5641209" y="3269779"/>
              <a:ext cx="203454" cy="206316"/>
            </a:xfrm>
            <a:custGeom>
              <a:rect b="b" l="l" r="r" t="t"/>
              <a:pathLst>
                <a:path extrusionOk="0" h="206316" w="203454">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15"/>
            <p:cNvSpPr/>
            <p:nvPr/>
          </p:nvSpPr>
          <p:spPr>
            <a:xfrm>
              <a:off x="3370326" y="2746576"/>
              <a:ext cx="431236" cy="248888"/>
            </a:xfrm>
            <a:custGeom>
              <a:rect b="b" l="l" r="r" t="t"/>
              <a:pathLst>
                <a:path extrusionOk="0" h="248888" w="431236">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15"/>
            <p:cNvSpPr/>
            <p:nvPr/>
          </p:nvSpPr>
          <p:spPr>
            <a:xfrm>
              <a:off x="3388571" y="2474923"/>
              <a:ext cx="435798" cy="252221"/>
            </a:xfrm>
            <a:custGeom>
              <a:rect b="b" l="l" r="r" t="t"/>
              <a:pathLst>
                <a:path extrusionOk="0" h="252221" w="435798">
                  <a:moveTo>
                    <a:pt x="217899" y="252222"/>
                  </a:moveTo>
                  <a:lnTo>
                    <a:pt x="0" y="126111"/>
                  </a:lnTo>
                  <a:lnTo>
                    <a:pt x="217899" y="0"/>
                  </a:lnTo>
                  <a:lnTo>
                    <a:pt x="435798" y="126111"/>
                  </a:lnTo>
                  <a:lnTo>
                    <a:pt x="217899" y="252222"/>
                  </a:lnTo>
                  <a:close/>
                </a:path>
              </a:pathLst>
            </a:custGeom>
            <a:solidFill>
              <a:srgbClr val="EFDA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15"/>
            <p:cNvSpPr/>
            <p:nvPr/>
          </p:nvSpPr>
          <p:spPr>
            <a:xfrm>
              <a:off x="3606470" y="2623608"/>
              <a:ext cx="203169" cy="352710"/>
            </a:xfrm>
            <a:custGeom>
              <a:rect b="b" l="l" r="r" t="t"/>
              <a:pathLst>
                <a:path extrusionOk="0" h="352710" w="203169">
                  <a:moveTo>
                    <a:pt x="203170" y="235172"/>
                  </a:moveTo>
                  <a:lnTo>
                    <a:pt x="0" y="352711"/>
                  </a:lnTo>
                  <a:lnTo>
                    <a:pt x="0" y="117538"/>
                  </a:lnTo>
                  <a:lnTo>
                    <a:pt x="203170" y="0"/>
                  </a:lnTo>
                  <a:lnTo>
                    <a:pt x="203170" y="235172"/>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15"/>
            <p:cNvSpPr/>
            <p:nvPr/>
          </p:nvSpPr>
          <p:spPr>
            <a:xfrm>
              <a:off x="3403301" y="2623608"/>
              <a:ext cx="203169" cy="352710"/>
            </a:xfrm>
            <a:custGeom>
              <a:rect b="b" l="l" r="r" t="t"/>
              <a:pathLst>
                <a:path extrusionOk="0" h="352710" w="203169">
                  <a:moveTo>
                    <a:pt x="203170" y="352711"/>
                  </a:moveTo>
                  <a:lnTo>
                    <a:pt x="0" y="235172"/>
                  </a:lnTo>
                  <a:lnTo>
                    <a:pt x="0" y="0"/>
                  </a:lnTo>
                  <a:lnTo>
                    <a:pt x="203170" y="117538"/>
                  </a:lnTo>
                  <a:lnTo>
                    <a:pt x="203170" y="352711"/>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15"/>
            <p:cNvSpPr/>
            <p:nvPr/>
          </p:nvSpPr>
          <p:spPr>
            <a:xfrm>
              <a:off x="3403301" y="2623608"/>
              <a:ext cx="203169" cy="177736"/>
            </a:xfrm>
            <a:custGeom>
              <a:rect b="b" l="l" r="r" t="t"/>
              <a:pathLst>
                <a:path extrusionOk="0" h="177736" w="203169">
                  <a:moveTo>
                    <a:pt x="0" y="0"/>
                  </a:moveTo>
                  <a:lnTo>
                    <a:pt x="0" y="61532"/>
                  </a:lnTo>
                  <a:lnTo>
                    <a:pt x="203170" y="177737"/>
                  </a:lnTo>
                  <a:lnTo>
                    <a:pt x="203170" y="117824"/>
                  </a:lnTo>
                  <a:lnTo>
                    <a:pt x="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15"/>
            <p:cNvSpPr/>
            <p:nvPr/>
          </p:nvSpPr>
          <p:spPr>
            <a:xfrm>
              <a:off x="3606470" y="2623608"/>
              <a:ext cx="203169" cy="177736"/>
            </a:xfrm>
            <a:custGeom>
              <a:rect b="b" l="l" r="r" t="t"/>
              <a:pathLst>
                <a:path extrusionOk="0" h="177736" w="203169">
                  <a:moveTo>
                    <a:pt x="203170" y="0"/>
                  </a:moveTo>
                  <a:lnTo>
                    <a:pt x="203170" y="65913"/>
                  </a:lnTo>
                  <a:lnTo>
                    <a:pt x="0" y="177737"/>
                  </a:lnTo>
                  <a:lnTo>
                    <a:pt x="0" y="117824"/>
                  </a:lnTo>
                  <a:lnTo>
                    <a:pt x="20317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15"/>
            <p:cNvSpPr/>
            <p:nvPr/>
          </p:nvSpPr>
          <p:spPr>
            <a:xfrm>
              <a:off x="3388571" y="2601034"/>
              <a:ext cx="217899" cy="189547"/>
            </a:xfrm>
            <a:custGeom>
              <a:rect b="b" l="l" r="r" t="t"/>
              <a:pathLst>
                <a:path extrusionOk="0" h="189547" w="217899">
                  <a:moveTo>
                    <a:pt x="0" y="0"/>
                  </a:moveTo>
                  <a:lnTo>
                    <a:pt x="0" y="65151"/>
                  </a:lnTo>
                  <a:lnTo>
                    <a:pt x="217899" y="189547"/>
                  </a:lnTo>
                  <a:lnTo>
                    <a:pt x="217899" y="126111"/>
                  </a:lnTo>
                  <a:lnTo>
                    <a:pt x="0" y="0"/>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15"/>
            <p:cNvSpPr/>
            <p:nvPr/>
          </p:nvSpPr>
          <p:spPr>
            <a:xfrm>
              <a:off x="3606470" y="2601034"/>
              <a:ext cx="217899" cy="189547"/>
            </a:xfrm>
            <a:custGeom>
              <a:rect b="b" l="l" r="r" t="t"/>
              <a:pathLst>
                <a:path extrusionOk="0" h="189547" w="217899">
                  <a:moveTo>
                    <a:pt x="0" y="189547"/>
                  </a:moveTo>
                  <a:lnTo>
                    <a:pt x="217899" y="70295"/>
                  </a:lnTo>
                  <a:lnTo>
                    <a:pt x="217899" y="0"/>
                  </a:lnTo>
                  <a:lnTo>
                    <a:pt x="0" y="126111"/>
                  </a:lnTo>
                  <a:lnTo>
                    <a:pt x="0" y="189547"/>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15"/>
            <p:cNvSpPr/>
            <p:nvPr/>
          </p:nvSpPr>
          <p:spPr>
            <a:xfrm>
              <a:off x="6048784" y="4120462"/>
              <a:ext cx="389804" cy="224885"/>
            </a:xfrm>
            <a:custGeom>
              <a:rect b="b" l="l" r="r" t="t"/>
              <a:pathLst>
                <a:path extrusionOk="0" h="224885" w="389804">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15"/>
            <p:cNvSpPr/>
            <p:nvPr/>
          </p:nvSpPr>
          <p:spPr>
            <a:xfrm>
              <a:off x="6065699" y="3875193"/>
              <a:ext cx="393415" cy="227647"/>
            </a:xfrm>
            <a:custGeom>
              <a:rect b="b" l="l" r="r" t="t"/>
              <a:pathLst>
                <a:path extrusionOk="0" h="227647" w="393415">
                  <a:moveTo>
                    <a:pt x="196708" y="227647"/>
                  </a:moveTo>
                  <a:lnTo>
                    <a:pt x="0" y="113824"/>
                  </a:lnTo>
                  <a:lnTo>
                    <a:pt x="196708" y="0"/>
                  </a:lnTo>
                  <a:lnTo>
                    <a:pt x="393416" y="113824"/>
                  </a:lnTo>
                  <a:lnTo>
                    <a:pt x="196708" y="227647"/>
                  </a:lnTo>
                  <a:close/>
                </a:path>
              </a:pathLst>
            </a:custGeom>
            <a:solidFill>
              <a:srgbClr val="EFDA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15"/>
            <p:cNvSpPr/>
            <p:nvPr/>
          </p:nvSpPr>
          <p:spPr>
            <a:xfrm>
              <a:off x="6262407" y="4009401"/>
              <a:ext cx="183404" cy="318420"/>
            </a:xfrm>
            <a:custGeom>
              <a:rect b="b" l="l" r="r" t="t"/>
              <a:pathLst>
                <a:path extrusionOk="0" h="318420" w="183404">
                  <a:moveTo>
                    <a:pt x="183404" y="212312"/>
                  </a:moveTo>
                  <a:lnTo>
                    <a:pt x="0" y="318421"/>
                  </a:lnTo>
                  <a:lnTo>
                    <a:pt x="0" y="106109"/>
                  </a:lnTo>
                  <a:lnTo>
                    <a:pt x="183404" y="0"/>
                  </a:lnTo>
                  <a:lnTo>
                    <a:pt x="183404" y="212312"/>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15"/>
            <p:cNvSpPr/>
            <p:nvPr/>
          </p:nvSpPr>
          <p:spPr>
            <a:xfrm>
              <a:off x="6079003" y="4009401"/>
              <a:ext cx="183403" cy="318420"/>
            </a:xfrm>
            <a:custGeom>
              <a:rect b="b" l="l" r="r" t="t"/>
              <a:pathLst>
                <a:path extrusionOk="0" h="318420" w="183403">
                  <a:moveTo>
                    <a:pt x="183404" y="318421"/>
                  </a:moveTo>
                  <a:lnTo>
                    <a:pt x="0" y="212312"/>
                  </a:lnTo>
                  <a:lnTo>
                    <a:pt x="0" y="0"/>
                  </a:lnTo>
                  <a:lnTo>
                    <a:pt x="183404" y="106109"/>
                  </a:lnTo>
                  <a:lnTo>
                    <a:pt x="183404" y="318421"/>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15"/>
            <p:cNvSpPr/>
            <p:nvPr/>
          </p:nvSpPr>
          <p:spPr>
            <a:xfrm>
              <a:off x="6079003" y="4009401"/>
              <a:ext cx="183403" cy="160496"/>
            </a:xfrm>
            <a:custGeom>
              <a:rect b="b" l="l" r="r" t="t"/>
              <a:pathLst>
                <a:path extrusionOk="0" h="160496" w="183403">
                  <a:moveTo>
                    <a:pt x="0" y="0"/>
                  </a:moveTo>
                  <a:lnTo>
                    <a:pt x="0" y="55531"/>
                  </a:lnTo>
                  <a:lnTo>
                    <a:pt x="183404" y="160496"/>
                  </a:lnTo>
                  <a:lnTo>
                    <a:pt x="183404" y="106394"/>
                  </a:lnTo>
                  <a:lnTo>
                    <a:pt x="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15"/>
            <p:cNvSpPr/>
            <p:nvPr/>
          </p:nvSpPr>
          <p:spPr>
            <a:xfrm>
              <a:off x="6262407" y="4009401"/>
              <a:ext cx="183404" cy="160496"/>
            </a:xfrm>
            <a:custGeom>
              <a:rect b="b" l="l" r="r" t="t"/>
              <a:pathLst>
                <a:path extrusionOk="0" h="160496" w="183404">
                  <a:moveTo>
                    <a:pt x="183404" y="0"/>
                  </a:moveTo>
                  <a:lnTo>
                    <a:pt x="183404" y="59531"/>
                  </a:lnTo>
                  <a:lnTo>
                    <a:pt x="0" y="160496"/>
                  </a:lnTo>
                  <a:lnTo>
                    <a:pt x="0" y="106394"/>
                  </a:lnTo>
                  <a:lnTo>
                    <a:pt x="183404"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15"/>
            <p:cNvSpPr/>
            <p:nvPr/>
          </p:nvSpPr>
          <p:spPr>
            <a:xfrm>
              <a:off x="6065699" y="3989017"/>
              <a:ext cx="196707" cy="171164"/>
            </a:xfrm>
            <a:custGeom>
              <a:rect b="b" l="l" r="r" t="t"/>
              <a:pathLst>
                <a:path extrusionOk="0" h="171164" w="196707">
                  <a:moveTo>
                    <a:pt x="0" y="0"/>
                  </a:moveTo>
                  <a:lnTo>
                    <a:pt x="0" y="58864"/>
                  </a:lnTo>
                  <a:lnTo>
                    <a:pt x="196708" y="171164"/>
                  </a:lnTo>
                  <a:lnTo>
                    <a:pt x="196708" y="113824"/>
                  </a:lnTo>
                  <a:lnTo>
                    <a:pt x="0" y="0"/>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15"/>
            <p:cNvSpPr/>
            <p:nvPr/>
          </p:nvSpPr>
          <p:spPr>
            <a:xfrm>
              <a:off x="6262407" y="3989017"/>
              <a:ext cx="196708" cy="171164"/>
            </a:xfrm>
            <a:custGeom>
              <a:rect b="b" l="l" r="r" t="t"/>
              <a:pathLst>
                <a:path extrusionOk="0" h="171164" w="196708">
                  <a:moveTo>
                    <a:pt x="0" y="171164"/>
                  </a:moveTo>
                  <a:lnTo>
                    <a:pt x="196708" y="63437"/>
                  </a:lnTo>
                  <a:lnTo>
                    <a:pt x="196708" y="0"/>
                  </a:lnTo>
                  <a:lnTo>
                    <a:pt x="0" y="113824"/>
                  </a:lnTo>
                  <a:lnTo>
                    <a:pt x="0" y="171164"/>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15"/>
            <p:cNvSpPr/>
            <p:nvPr/>
          </p:nvSpPr>
          <p:spPr>
            <a:xfrm>
              <a:off x="3676221" y="3054710"/>
              <a:ext cx="439504" cy="254317"/>
            </a:xfrm>
            <a:custGeom>
              <a:rect b="b" l="l" r="r" t="t"/>
              <a:pathLst>
                <a:path extrusionOk="0" h="254317" w="439504">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15"/>
            <p:cNvSpPr/>
            <p:nvPr/>
          </p:nvSpPr>
          <p:spPr>
            <a:xfrm>
              <a:off x="3825510" y="2548837"/>
              <a:ext cx="392085" cy="674941"/>
            </a:xfrm>
            <a:custGeom>
              <a:rect b="b" l="l" r="r" t="t"/>
              <a:pathLst>
                <a:path extrusionOk="0" h="674941" w="392085">
                  <a:moveTo>
                    <a:pt x="392085" y="674942"/>
                  </a:moveTo>
                  <a:lnTo>
                    <a:pt x="0" y="448056"/>
                  </a:lnTo>
                  <a:lnTo>
                    <a:pt x="49034" y="0"/>
                  </a:lnTo>
                  <a:lnTo>
                    <a:pt x="343051" y="170212"/>
                  </a:lnTo>
                  <a:lnTo>
                    <a:pt x="392085" y="674942"/>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15"/>
            <p:cNvSpPr/>
            <p:nvPr/>
          </p:nvSpPr>
          <p:spPr>
            <a:xfrm>
              <a:off x="3723640" y="2605606"/>
              <a:ext cx="392085" cy="674941"/>
            </a:xfrm>
            <a:custGeom>
              <a:rect b="b" l="l" r="r" t="t"/>
              <a:pathLst>
                <a:path extrusionOk="0" h="674941" w="392085">
                  <a:moveTo>
                    <a:pt x="392085" y="674942"/>
                  </a:moveTo>
                  <a:lnTo>
                    <a:pt x="0" y="448056"/>
                  </a:lnTo>
                  <a:lnTo>
                    <a:pt x="49034" y="0"/>
                  </a:lnTo>
                  <a:lnTo>
                    <a:pt x="343051" y="170117"/>
                  </a:lnTo>
                  <a:lnTo>
                    <a:pt x="392085" y="674942"/>
                  </a:lnTo>
                  <a:close/>
                </a:path>
              </a:pathLst>
            </a:custGeom>
            <a:solidFill>
              <a:srgbClr val="FF6C6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15"/>
            <p:cNvSpPr/>
            <p:nvPr/>
          </p:nvSpPr>
          <p:spPr>
            <a:xfrm>
              <a:off x="4066691" y="2719049"/>
              <a:ext cx="150904" cy="561498"/>
            </a:xfrm>
            <a:custGeom>
              <a:rect b="b" l="l" r="r" t="t"/>
              <a:pathLst>
                <a:path extrusionOk="0" h="561498" w="150904">
                  <a:moveTo>
                    <a:pt x="49034" y="561499"/>
                  </a:moveTo>
                  <a:lnTo>
                    <a:pt x="150904" y="504730"/>
                  </a:lnTo>
                  <a:lnTo>
                    <a:pt x="101870" y="0"/>
                  </a:lnTo>
                  <a:lnTo>
                    <a:pt x="0" y="56674"/>
                  </a:lnTo>
                  <a:lnTo>
                    <a:pt x="49034" y="561499"/>
                  </a:lnTo>
                  <a:close/>
                </a:path>
              </a:pathLst>
            </a:custGeom>
            <a:solidFill>
              <a:srgbClr val="DD62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15"/>
            <p:cNvSpPr/>
            <p:nvPr/>
          </p:nvSpPr>
          <p:spPr>
            <a:xfrm>
              <a:off x="3772674" y="2548837"/>
              <a:ext cx="101869" cy="108775"/>
            </a:xfrm>
            <a:custGeom>
              <a:rect b="b" l="l" r="r" t="t"/>
              <a:pathLst>
                <a:path extrusionOk="0" h="108775" w="101869">
                  <a:moveTo>
                    <a:pt x="0" y="56769"/>
                  </a:moveTo>
                  <a:lnTo>
                    <a:pt x="101870" y="0"/>
                  </a:lnTo>
                  <a:lnTo>
                    <a:pt x="89992" y="108775"/>
                  </a:lnTo>
                  <a:lnTo>
                    <a:pt x="0" y="56769"/>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15"/>
            <p:cNvSpPr/>
            <p:nvPr/>
          </p:nvSpPr>
          <p:spPr>
            <a:xfrm>
              <a:off x="3846226" y="2583526"/>
              <a:ext cx="146913" cy="149048"/>
            </a:xfrm>
            <a:custGeom>
              <a:rect b="b" l="l" r="r" t="t"/>
              <a:pathLst>
                <a:path extrusionOk="0" h="149048" w="146913">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15"/>
            <p:cNvSpPr/>
            <p:nvPr/>
          </p:nvSpPr>
          <p:spPr>
            <a:xfrm>
              <a:off x="3941824" y="2524566"/>
              <a:ext cx="146913" cy="149048"/>
            </a:xfrm>
            <a:custGeom>
              <a:rect b="b" l="l" r="r" t="t"/>
              <a:pathLst>
                <a:path extrusionOk="0" h="149048" w="146913">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15"/>
            <p:cNvSpPr/>
            <p:nvPr/>
          </p:nvSpPr>
          <p:spPr>
            <a:xfrm>
              <a:off x="2533225" y="4605761"/>
              <a:ext cx="828643" cy="479488"/>
            </a:xfrm>
            <a:custGeom>
              <a:rect b="b" l="l" r="r" t="t"/>
              <a:pathLst>
                <a:path extrusionOk="0" h="479488" w="828643">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15"/>
            <p:cNvSpPr/>
            <p:nvPr/>
          </p:nvSpPr>
          <p:spPr>
            <a:xfrm>
              <a:off x="2599924" y="3049662"/>
              <a:ext cx="198618" cy="433482"/>
            </a:xfrm>
            <a:custGeom>
              <a:rect b="b" l="l" r="r" t="t"/>
              <a:pathLst>
                <a:path extrusionOk="0" h="433482" w="198618">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15"/>
            <p:cNvSpPr/>
            <p:nvPr/>
          </p:nvSpPr>
          <p:spPr>
            <a:xfrm>
              <a:off x="2627967" y="2871431"/>
              <a:ext cx="142827" cy="275330"/>
            </a:xfrm>
            <a:custGeom>
              <a:rect b="b" l="l" r="r" t="t"/>
              <a:pathLst>
                <a:path extrusionOk="0" h="275330" w="142827">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15"/>
            <p:cNvSpPr/>
            <p:nvPr/>
          </p:nvSpPr>
          <p:spPr>
            <a:xfrm>
              <a:off x="2942472" y="4777576"/>
              <a:ext cx="307903" cy="173671"/>
            </a:xfrm>
            <a:custGeom>
              <a:rect b="b" l="l" r="r" t="t"/>
              <a:pathLst>
                <a:path extrusionOk="0" h="173671" w="307903">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15"/>
            <p:cNvSpPr/>
            <p:nvPr/>
          </p:nvSpPr>
          <p:spPr>
            <a:xfrm>
              <a:off x="2947261" y="4806358"/>
              <a:ext cx="303072" cy="144889"/>
            </a:xfrm>
            <a:custGeom>
              <a:rect b="b" l="l" r="r" t="t"/>
              <a:pathLst>
                <a:path extrusionOk="0" h="144889" w="303072">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15"/>
            <p:cNvSpPr/>
            <p:nvPr/>
          </p:nvSpPr>
          <p:spPr>
            <a:xfrm>
              <a:off x="2717232" y="4676188"/>
              <a:ext cx="307831" cy="173712"/>
            </a:xfrm>
            <a:custGeom>
              <a:rect b="b" l="l" r="r" t="t"/>
              <a:pathLst>
                <a:path extrusionOk="0" h="173712" w="307831">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15"/>
            <p:cNvSpPr/>
            <p:nvPr/>
          </p:nvSpPr>
          <p:spPr>
            <a:xfrm>
              <a:off x="2722045" y="4705011"/>
              <a:ext cx="303068" cy="144889"/>
            </a:xfrm>
            <a:custGeom>
              <a:rect b="b" l="l" r="r" t="t"/>
              <a:pathLst>
                <a:path extrusionOk="0" h="144889" w="303068">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15"/>
            <p:cNvSpPr/>
            <p:nvPr/>
          </p:nvSpPr>
          <p:spPr>
            <a:xfrm>
              <a:off x="2717265" y="3551725"/>
              <a:ext cx="450461" cy="1274557"/>
            </a:xfrm>
            <a:custGeom>
              <a:rect b="b" l="l" r="r" t="t"/>
              <a:pathLst>
                <a:path extrusionOk="0" h="1274557" w="450461">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15"/>
            <p:cNvSpPr/>
            <p:nvPr/>
          </p:nvSpPr>
          <p:spPr>
            <a:xfrm>
              <a:off x="2775050" y="2505974"/>
              <a:ext cx="327076" cy="524521"/>
            </a:xfrm>
            <a:custGeom>
              <a:rect b="b" l="l" r="r" t="t"/>
              <a:pathLst>
                <a:path extrusionOk="0" h="524521" w="327076">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15"/>
            <p:cNvSpPr/>
            <p:nvPr/>
          </p:nvSpPr>
          <p:spPr>
            <a:xfrm>
              <a:off x="2667800" y="2877512"/>
              <a:ext cx="502799" cy="834581"/>
            </a:xfrm>
            <a:custGeom>
              <a:rect b="b" l="l" r="r" t="t"/>
              <a:pathLst>
                <a:path extrusionOk="0" h="834581" w="502799">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15"/>
            <p:cNvSpPr/>
            <p:nvPr/>
          </p:nvSpPr>
          <p:spPr>
            <a:xfrm>
              <a:off x="3024379" y="2981457"/>
              <a:ext cx="633923" cy="498110"/>
            </a:xfrm>
            <a:custGeom>
              <a:rect b="b" l="l" r="r" t="t"/>
              <a:pathLst>
                <a:path extrusionOk="0" h="498110" w="633923">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15"/>
            <p:cNvSpPr/>
            <p:nvPr/>
          </p:nvSpPr>
          <p:spPr>
            <a:xfrm>
              <a:off x="3001678" y="2971210"/>
              <a:ext cx="194366" cy="284908"/>
            </a:xfrm>
            <a:custGeom>
              <a:rect b="b" l="l" r="r" t="t"/>
              <a:pathLst>
                <a:path extrusionOk="0" h="284908" w="194366">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15"/>
            <p:cNvSpPr/>
            <p:nvPr/>
          </p:nvSpPr>
          <p:spPr>
            <a:xfrm>
              <a:off x="2785215" y="2483249"/>
              <a:ext cx="317013" cy="350275"/>
            </a:xfrm>
            <a:custGeom>
              <a:rect b="b" l="l" r="r" t="t"/>
              <a:pathLst>
                <a:path extrusionOk="0" h="350275" w="317013">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15"/>
            <p:cNvSpPr/>
            <p:nvPr/>
          </p:nvSpPr>
          <p:spPr>
            <a:xfrm>
              <a:off x="3466812" y="3201065"/>
              <a:ext cx="95905" cy="84340"/>
            </a:xfrm>
            <a:custGeom>
              <a:rect b="b" l="l" r="r" t="t"/>
              <a:pathLst>
                <a:path extrusionOk="0" h="84340" w="95905">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03" name="Google Shape;603;p15"/>
            <p:cNvGrpSpPr/>
            <p:nvPr/>
          </p:nvGrpSpPr>
          <p:grpSpPr>
            <a:xfrm>
              <a:off x="3439221" y="3170887"/>
              <a:ext cx="276341" cy="167131"/>
              <a:chOff x="4963646" y="3895887"/>
              <a:chExt cx="276341" cy="167131"/>
            </a:xfrm>
          </p:grpSpPr>
          <p:sp>
            <p:nvSpPr>
              <p:cNvPr id="604" name="Google Shape;604;p15"/>
              <p:cNvSpPr/>
              <p:nvPr/>
            </p:nvSpPr>
            <p:spPr>
              <a:xfrm>
                <a:off x="4963697" y="3902424"/>
                <a:ext cx="275954" cy="159820"/>
              </a:xfrm>
              <a:custGeom>
                <a:rect b="b" l="l" r="r" t="t"/>
                <a:pathLst>
                  <a:path extrusionOk="0" h="159820" w="275954">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15"/>
              <p:cNvSpPr/>
              <p:nvPr/>
            </p:nvSpPr>
            <p:spPr>
              <a:xfrm>
                <a:off x="4963646" y="4006310"/>
                <a:ext cx="7697" cy="6572"/>
              </a:xfrm>
              <a:custGeom>
                <a:rect b="b" l="l" r="r" t="t"/>
                <a:pathLst>
                  <a:path extrusionOk="0" h="6572" w="7697">
                    <a:moveTo>
                      <a:pt x="0" y="6572"/>
                    </a:moveTo>
                    <a:lnTo>
                      <a:pt x="0" y="0"/>
                    </a:lnTo>
                    <a:lnTo>
                      <a:pt x="7697" y="2858"/>
                    </a:lnTo>
                    <a:lnTo>
                      <a:pt x="0" y="657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15"/>
              <p:cNvSpPr/>
              <p:nvPr/>
            </p:nvSpPr>
            <p:spPr>
              <a:xfrm>
                <a:off x="5233906" y="3945350"/>
                <a:ext cx="6081" cy="6286"/>
              </a:xfrm>
              <a:custGeom>
                <a:rect b="b" l="l" r="r" t="t"/>
                <a:pathLst>
                  <a:path extrusionOk="0" h="6286" w="6081">
                    <a:moveTo>
                      <a:pt x="6082" y="6287"/>
                    </a:moveTo>
                    <a:lnTo>
                      <a:pt x="6082" y="0"/>
                    </a:lnTo>
                    <a:lnTo>
                      <a:pt x="0" y="3905"/>
                    </a:lnTo>
                    <a:lnTo>
                      <a:pt x="6082" y="628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15"/>
              <p:cNvSpPr/>
              <p:nvPr/>
            </p:nvSpPr>
            <p:spPr>
              <a:xfrm>
                <a:off x="4963697" y="3896900"/>
                <a:ext cx="275954" cy="159768"/>
              </a:xfrm>
              <a:custGeom>
                <a:rect b="b" l="l" r="r" t="t"/>
                <a:pathLst>
                  <a:path extrusionOk="0" h="159768" w="275954">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15"/>
              <p:cNvSpPr/>
              <p:nvPr/>
            </p:nvSpPr>
            <p:spPr>
              <a:xfrm rot="-1790023">
                <a:off x="4978521" y="4031078"/>
                <a:ext cx="1525" cy="2676"/>
              </a:xfrm>
              <a:custGeom>
                <a:rect b="b" l="l" r="r" t="t"/>
                <a:pathLst>
                  <a:path extrusionOk="0" h="2676" w="1525">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15"/>
              <p:cNvSpPr/>
              <p:nvPr/>
            </p:nvSpPr>
            <p:spPr>
              <a:xfrm rot="-1801764">
                <a:off x="4978313" y="4021200"/>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15"/>
              <p:cNvSpPr/>
              <p:nvPr/>
            </p:nvSpPr>
            <p:spPr>
              <a:xfrm rot="-1801764">
                <a:off x="4981704" y="4023218"/>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15"/>
              <p:cNvSpPr/>
              <p:nvPr/>
            </p:nvSpPr>
            <p:spPr>
              <a:xfrm rot="-1801764">
                <a:off x="4985189" y="4025236"/>
                <a:ext cx="1519" cy="2664"/>
              </a:xfrm>
              <a:custGeom>
                <a:rect b="b" l="l" r="r" t="t"/>
                <a:pathLst>
                  <a:path extrusionOk="0" h="2666" w="152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15"/>
              <p:cNvSpPr/>
              <p:nvPr/>
            </p:nvSpPr>
            <p:spPr>
              <a:xfrm rot="-1801764">
                <a:off x="5014562" y="4042240"/>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15"/>
              <p:cNvSpPr/>
              <p:nvPr/>
            </p:nvSpPr>
            <p:spPr>
              <a:xfrm rot="-1801764">
                <a:off x="5017905" y="4044175"/>
                <a:ext cx="1519" cy="2664"/>
              </a:xfrm>
              <a:custGeom>
                <a:rect b="b" l="l" r="r" t="t"/>
                <a:pathLst>
                  <a:path extrusionOk="0" h="2666" w="152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15"/>
              <p:cNvSpPr/>
              <p:nvPr/>
            </p:nvSpPr>
            <p:spPr>
              <a:xfrm rot="-1801764">
                <a:off x="5021390" y="4046193"/>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15"/>
              <p:cNvSpPr/>
              <p:nvPr/>
            </p:nvSpPr>
            <p:spPr>
              <a:xfrm rot="-1790023">
                <a:off x="5028625" y="4060140"/>
                <a:ext cx="1525" cy="2676"/>
              </a:xfrm>
              <a:custGeom>
                <a:rect b="b" l="l" r="r" t="t"/>
                <a:pathLst>
                  <a:path extrusionOk="0" h="2676" w="1525">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15"/>
              <p:cNvSpPr/>
              <p:nvPr/>
            </p:nvSpPr>
            <p:spPr>
              <a:xfrm>
                <a:off x="4994815" y="4030735"/>
                <a:ext cx="11593" cy="8583"/>
              </a:xfrm>
              <a:custGeom>
                <a:rect b="b" l="l" r="r" t="t"/>
                <a:pathLst>
                  <a:path extrusionOk="0" h="8583" w="11593">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15"/>
              <p:cNvSpPr/>
              <p:nvPr/>
            </p:nvSpPr>
            <p:spPr>
              <a:xfrm>
                <a:off x="5208723" y="3964590"/>
                <a:ext cx="10739" cy="7715"/>
              </a:xfrm>
              <a:custGeom>
                <a:rect b="b" l="l" r="r" t="t"/>
                <a:pathLst>
                  <a:path extrusionOk="0" h="7715" w="10739">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15"/>
              <p:cNvSpPr/>
              <p:nvPr/>
            </p:nvSpPr>
            <p:spPr>
              <a:xfrm>
                <a:off x="5195324" y="3972306"/>
                <a:ext cx="10738" cy="7810"/>
              </a:xfrm>
              <a:custGeom>
                <a:rect b="b" l="l" r="r" t="t"/>
                <a:pathLst>
                  <a:path extrusionOk="0" h="7810" w="10738">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15"/>
              <p:cNvSpPr/>
              <p:nvPr/>
            </p:nvSpPr>
            <p:spPr>
              <a:xfrm>
                <a:off x="4963697" y="3895887"/>
                <a:ext cx="275954" cy="159785"/>
              </a:xfrm>
              <a:custGeom>
                <a:rect b="b" l="l" r="r" t="t"/>
                <a:pathLst>
                  <a:path extrusionOk="0" h="159785" w="275954">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15"/>
              <p:cNvSpPr/>
              <p:nvPr/>
            </p:nvSpPr>
            <p:spPr>
              <a:xfrm>
                <a:off x="4974996" y="3900154"/>
                <a:ext cx="256564" cy="148399"/>
              </a:xfrm>
              <a:custGeom>
                <a:rect b="b" l="l" r="r" t="t"/>
                <a:pathLst>
                  <a:path extrusionOk="0" h="148399" w="256564">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15"/>
              <p:cNvSpPr/>
              <p:nvPr/>
            </p:nvSpPr>
            <p:spPr>
              <a:xfrm>
                <a:off x="4974996" y="3900154"/>
                <a:ext cx="256564" cy="148399"/>
              </a:xfrm>
              <a:custGeom>
                <a:rect b="b" l="l" r="r" t="t"/>
                <a:pathLst>
                  <a:path extrusionOk="0" h="148399" w="256564">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15"/>
              <p:cNvSpPr/>
              <p:nvPr/>
            </p:nvSpPr>
            <p:spPr>
              <a:xfrm>
                <a:off x="5189528" y="3920775"/>
                <a:ext cx="6461" cy="3619"/>
              </a:xfrm>
              <a:custGeom>
                <a:rect b="b" l="l" r="r" t="t"/>
                <a:pathLst>
                  <a:path extrusionOk="0" h="3619" w="6461">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15"/>
              <p:cNvSpPr/>
              <p:nvPr/>
            </p:nvSpPr>
            <p:spPr>
              <a:xfrm>
                <a:off x="5191381" y="3921823"/>
                <a:ext cx="2668" cy="1547"/>
              </a:xfrm>
              <a:custGeom>
                <a:rect b="b" l="l" r="r" t="t"/>
                <a:pathLst>
                  <a:path extrusionOk="0" h="1547" w="2668">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24" name="Google Shape;624;p15"/>
            <p:cNvSpPr/>
            <p:nvPr/>
          </p:nvSpPr>
          <p:spPr>
            <a:xfrm>
              <a:off x="3497758" y="3222825"/>
              <a:ext cx="163253" cy="135636"/>
            </a:xfrm>
            <a:custGeom>
              <a:rect b="b" l="l" r="r" t="t"/>
              <a:pathLst>
                <a:path extrusionOk="0" h="135636" w="163253">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15"/>
            <p:cNvSpPr/>
            <p:nvPr/>
          </p:nvSpPr>
          <p:spPr>
            <a:xfrm>
              <a:off x="5866407" y="1508477"/>
              <a:ext cx="336298" cy="520294"/>
            </a:xfrm>
            <a:custGeom>
              <a:rect b="b" l="l" r="r" t="t"/>
              <a:pathLst>
                <a:path extrusionOk="0" h="520294" w="336298">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15"/>
            <p:cNvSpPr/>
            <p:nvPr/>
          </p:nvSpPr>
          <p:spPr>
            <a:xfrm>
              <a:off x="5848921" y="1535134"/>
              <a:ext cx="307985" cy="495867"/>
            </a:xfrm>
            <a:custGeom>
              <a:rect b="b" l="l" r="r" t="t"/>
              <a:pathLst>
                <a:path extrusionOk="0" h="495867" w="307985">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15"/>
            <p:cNvSpPr/>
            <p:nvPr/>
          </p:nvSpPr>
          <p:spPr>
            <a:xfrm>
              <a:off x="5914777" y="1634489"/>
              <a:ext cx="176087" cy="297735"/>
            </a:xfrm>
            <a:custGeom>
              <a:rect b="b" l="l" r="r" t="t"/>
              <a:pathLst>
                <a:path extrusionOk="0" h="297735" w="176087">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15"/>
            <p:cNvSpPr/>
            <p:nvPr/>
          </p:nvSpPr>
          <p:spPr>
            <a:xfrm>
              <a:off x="3825908" y="830009"/>
              <a:ext cx="336307" cy="520393"/>
            </a:xfrm>
            <a:custGeom>
              <a:rect b="b" l="l" r="r" t="t"/>
              <a:pathLst>
                <a:path extrusionOk="0" h="520393" w="336307">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15"/>
            <p:cNvSpPr/>
            <p:nvPr/>
          </p:nvSpPr>
          <p:spPr>
            <a:xfrm>
              <a:off x="3808424" y="856397"/>
              <a:ext cx="307985" cy="495973"/>
            </a:xfrm>
            <a:custGeom>
              <a:rect b="b" l="l" r="r" t="t"/>
              <a:pathLst>
                <a:path extrusionOk="0" h="495973" w="307985">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15"/>
            <p:cNvSpPr/>
            <p:nvPr/>
          </p:nvSpPr>
          <p:spPr>
            <a:xfrm>
              <a:off x="3864395" y="989404"/>
              <a:ext cx="196042" cy="250697"/>
            </a:xfrm>
            <a:custGeom>
              <a:rect b="b" l="l" r="r" t="t"/>
              <a:pathLst>
                <a:path extrusionOk="0" h="250697" w="196042">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631" name="Google Shape;631;p15"/>
          <p:cNvPicPr preferRelativeResize="0"/>
          <p:nvPr/>
        </p:nvPicPr>
        <p:blipFill rotWithShape="1">
          <a:blip r:embed="rId3">
            <a:alphaModFix/>
          </a:blip>
          <a:srcRect b="33494" l="15096" r="16066" t="30771"/>
          <a:stretch/>
        </p:blipFill>
        <p:spPr>
          <a:xfrm>
            <a:off x="2368725" y="488850"/>
            <a:ext cx="1186850" cy="616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6"/>
          <p:cNvSpPr txBox="1"/>
          <p:nvPr>
            <p:ph idx="1" type="body"/>
          </p:nvPr>
        </p:nvSpPr>
        <p:spPr>
          <a:xfrm>
            <a:off x="259100" y="1361850"/>
            <a:ext cx="3036300" cy="26790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b="1" lang="en" sz="1600"/>
              <a:t>Se buscó un set de datos que fuera real y que las variables permitieran hacer un análisis desde varios ángulos y dimensiones (datos categóricos, numéricos, de geolocalización, etc.). </a:t>
            </a:r>
            <a:endParaRPr b="1" sz="1600"/>
          </a:p>
        </p:txBody>
      </p:sp>
      <p:sp>
        <p:nvSpPr>
          <p:cNvPr id="637" name="Google Shape;637;p16"/>
          <p:cNvSpPr txBox="1"/>
          <p:nvPr>
            <p:ph type="title"/>
          </p:nvPr>
        </p:nvSpPr>
        <p:spPr>
          <a:xfrm>
            <a:off x="457200" y="605600"/>
            <a:ext cx="7302600" cy="58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500"/>
              <a:t>Indicación de la fuente dataset</a:t>
            </a:r>
            <a:endParaRPr sz="4200"/>
          </a:p>
        </p:txBody>
      </p:sp>
      <p:sp>
        <p:nvSpPr>
          <p:cNvPr id="638" name="Google Shape;638;p16"/>
          <p:cNvSpPr txBox="1"/>
          <p:nvPr>
            <p:ph idx="2" type="body"/>
          </p:nvPr>
        </p:nvSpPr>
        <p:spPr>
          <a:xfrm>
            <a:off x="3737400" y="1361850"/>
            <a:ext cx="3012600" cy="26790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b="1" lang="en" sz="1600"/>
              <a:t>Además, preferimos escoger un set de datos con varias tablas y con mucha información, lo cual creemos es más fiel a las situaciones que nos encontraremos en el mundo real. </a:t>
            </a:r>
            <a:endParaRPr b="1" sz="1600"/>
          </a:p>
        </p:txBody>
      </p:sp>
      <p:sp>
        <p:nvSpPr>
          <p:cNvPr id="639" name="Google Shape;639;p1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640" name="Google Shape;640;p16"/>
          <p:cNvSpPr txBox="1"/>
          <p:nvPr>
            <p:ph idx="2" type="body"/>
          </p:nvPr>
        </p:nvSpPr>
        <p:spPr>
          <a:xfrm>
            <a:off x="140250" y="4636750"/>
            <a:ext cx="7568700" cy="323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200"/>
              <a:t>Fuente: https://www.kaggle.com/datasets/olistbr/brazilian-ecommerce</a:t>
            </a:r>
            <a:endParaRPr b="1"/>
          </a:p>
        </p:txBody>
      </p:sp>
      <p:grpSp>
        <p:nvGrpSpPr>
          <p:cNvPr id="641" name="Google Shape;641;p16"/>
          <p:cNvGrpSpPr/>
          <p:nvPr/>
        </p:nvGrpSpPr>
        <p:grpSpPr>
          <a:xfrm>
            <a:off x="6948290" y="1361842"/>
            <a:ext cx="2195699" cy="2112823"/>
            <a:chOff x="2012475" y="393272"/>
            <a:chExt cx="4440240" cy="4609126"/>
          </a:xfrm>
        </p:grpSpPr>
        <p:sp>
          <p:nvSpPr>
            <p:cNvPr id="642" name="Google Shape;642;p16"/>
            <p:cNvSpPr/>
            <p:nvPr/>
          </p:nvSpPr>
          <p:spPr>
            <a:xfrm>
              <a:off x="4172687" y="3422228"/>
              <a:ext cx="1096154" cy="631831"/>
            </a:xfrm>
            <a:custGeom>
              <a:rect b="b" l="l" r="r" t="t"/>
              <a:pathLst>
                <a:path extrusionOk="0" h="631831" w="1096154">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16"/>
            <p:cNvSpPr/>
            <p:nvPr/>
          </p:nvSpPr>
          <p:spPr>
            <a:xfrm>
              <a:off x="4213521" y="3398464"/>
              <a:ext cx="1096058" cy="631866"/>
            </a:xfrm>
            <a:custGeom>
              <a:rect b="b" l="l" r="r" t="t"/>
              <a:pathLst>
                <a:path extrusionOk="0" h="631866" w="1096058">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16"/>
            <p:cNvSpPr/>
            <p:nvPr/>
          </p:nvSpPr>
          <p:spPr>
            <a:xfrm>
              <a:off x="5277122" y="3780200"/>
              <a:ext cx="32266" cy="21196"/>
            </a:xfrm>
            <a:custGeom>
              <a:rect b="b" l="l" r="r" t="t"/>
              <a:pathLst>
                <a:path extrusionOk="0" h="21196" w="32266">
                  <a:moveTo>
                    <a:pt x="32267" y="21197"/>
                  </a:moveTo>
                  <a:lnTo>
                    <a:pt x="32267" y="0"/>
                  </a:lnTo>
                  <a:lnTo>
                    <a:pt x="0" y="18630"/>
                  </a:lnTo>
                  <a:lnTo>
                    <a:pt x="32267" y="2119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16"/>
            <p:cNvSpPr/>
            <p:nvPr/>
          </p:nvSpPr>
          <p:spPr>
            <a:xfrm>
              <a:off x="4213559" y="3635813"/>
              <a:ext cx="33123" cy="21387"/>
            </a:xfrm>
            <a:custGeom>
              <a:rect b="b" l="l" r="r" t="t"/>
              <a:pathLst>
                <a:path extrusionOk="0" h="21387" w="33123">
                  <a:moveTo>
                    <a:pt x="0" y="21387"/>
                  </a:moveTo>
                  <a:lnTo>
                    <a:pt x="0" y="0"/>
                  </a:lnTo>
                  <a:lnTo>
                    <a:pt x="33123" y="13688"/>
                  </a:lnTo>
                  <a:lnTo>
                    <a:pt x="0" y="2138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16"/>
            <p:cNvSpPr/>
            <p:nvPr/>
          </p:nvSpPr>
          <p:spPr>
            <a:xfrm>
              <a:off x="4213521" y="3377363"/>
              <a:ext cx="1096058" cy="631809"/>
            </a:xfrm>
            <a:custGeom>
              <a:rect b="b" l="l" r="r" t="t"/>
              <a:pathLst>
                <a:path extrusionOk="0" h="631809" w="1096058">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16"/>
            <p:cNvSpPr/>
            <p:nvPr/>
          </p:nvSpPr>
          <p:spPr>
            <a:xfrm>
              <a:off x="4526041" y="3091821"/>
              <a:ext cx="783348" cy="688378"/>
            </a:xfrm>
            <a:custGeom>
              <a:rect b="b" l="l" r="r" t="t"/>
              <a:pathLst>
                <a:path extrusionOk="0" h="688378" w="783348">
                  <a:moveTo>
                    <a:pt x="86521" y="286492"/>
                  </a:moveTo>
                  <a:lnTo>
                    <a:pt x="0" y="0"/>
                  </a:lnTo>
                  <a:lnTo>
                    <a:pt x="706346" y="404548"/>
                  </a:lnTo>
                  <a:lnTo>
                    <a:pt x="783348" y="688378"/>
                  </a:lnTo>
                  <a:lnTo>
                    <a:pt x="86521" y="286492"/>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16"/>
            <p:cNvSpPr/>
            <p:nvPr/>
          </p:nvSpPr>
          <p:spPr>
            <a:xfrm>
              <a:off x="5278931" y="3755961"/>
              <a:ext cx="30363" cy="36025"/>
            </a:xfrm>
            <a:custGeom>
              <a:rect b="b" l="l" r="r" t="t"/>
              <a:pathLst>
                <a:path extrusionOk="0" h="36025" w="30363">
                  <a:moveTo>
                    <a:pt x="9899" y="36025"/>
                  </a:moveTo>
                  <a:lnTo>
                    <a:pt x="30363" y="2423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16"/>
            <p:cNvSpPr/>
            <p:nvPr/>
          </p:nvSpPr>
          <p:spPr>
            <a:xfrm>
              <a:off x="4503768" y="3102562"/>
              <a:ext cx="785061" cy="689423"/>
            </a:xfrm>
            <a:custGeom>
              <a:rect b="b" l="l" r="r" t="t"/>
              <a:pathLst>
                <a:path extrusionOk="0" h="689423" w="785061">
                  <a:moveTo>
                    <a:pt x="86425" y="286492"/>
                  </a:moveTo>
                  <a:lnTo>
                    <a:pt x="0" y="0"/>
                  </a:lnTo>
                  <a:lnTo>
                    <a:pt x="706346" y="404643"/>
                  </a:lnTo>
                  <a:lnTo>
                    <a:pt x="785061" y="689424"/>
                  </a:lnTo>
                  <a:lnTo>
                    <a:pt x="86425" y="28649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16"/>
            <p:cNvSpPr/>
            <p:nvPr/>
          </p:nvSpPr>
          <p:spPr>
            <a:xfrm>
              <a:off x="3580122" y="393272"/>
              <a:ext cx="2872593" cy="3889928"/>
            </a:xfrm>
            <a:custGeom>
              <a:rect b="b" l="l" r="r" t="t"/>
              <a:pathLst>
                <a:path extrusionOk="0" h="3889928" w="2872593">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16"/>
            <p:cNvSpPr/>
            <p:nvPr/>
          </p:nvSpPr>
          <p:spPr>
            <a:xfrm>
              <a:off x="6397319" y="4189501"/>
              <a:ext cx="30267" cy="107125"/>
            </a:xfrm>
            <a:custGeom>
              <a:rect b="b" l="l" r="r" t="t"/>
              <a:pathLst>
                <a:path extrusionOk="0" h="107125" w="30267">
                  <a:moveTo>
                    <a:pt x="0" y="107125"/>
                  </a:moveTo>
                  <a:lnTo>
                    <a:pt x="30268" y="89731"/>
                  </a:lnTo>
                  <a:lnTo>
                    <a:pt x="17228" y="0"/>
                  </a:lnTo>
                  <a:lnTo>
                    <a:pt x="0" y="107125"/>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16"/>
            <p:cNvSpPr/>
            <p:nvPr/>
          </p:nvSpPr>
          <p:spPr>
            <a:xfrm>
              <a:off x="3574887" y="397432"/>
              <a:ext cx="72623" cy="31086"/>
            </a:xfrm>
            <a:custGeom>
              <a:rect b="b" l="l" r="r" t="t"/>
              <a:pathLst>
                <a:path extrusionOk="0" h="31086" w="72623">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16"/>
            <p:cNvSpPr/>
            <p:nvPr/>
          </p:nvSpPr>
          <p:spPr>
            <a:xfrm>
              <a:off x="3554709" y="407720"/>
              <a:ext cx="2872878" cy="3889928"/>
            </a:xfrm>
            <a:custGeom>
              <a:rect b="b" l="l" r="r" t="t"/>
              <a:pathLst>
                <a:path extrusionOk="0" h="3889928" w="2872878">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16"/>
            <p:cNvSpPr/>
            <p:nvPr/>
          </p:nvSpPr>
          <p:spPr>
            <a:xfrm>
              <a:off x="3549854" y="410477"/>
              <a:ext cx="2872973" cy="3889886"/>
            </a:xfrm>
            <a:custGeom>
              <a:rect b="b" l="l" r="r" t="t"/>
              <a:pathLst>
                <a:path extrusionOk="0" h="3889886" w="2872973">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16"/>
            <p:cNvSpPr/>
            <p:nvPr/>
          </p:nvSpPr>
          <p:spPr>
            <a:xfrm>
              <a:off x="3584596" y="456003"/>
              <a:ext cx="2802063" cy="3707642"/>
            </a:xfrm>
            <a:custGeom>
              <a:rect b="b" l="l" r="r" t="t"/>
              <a:pathLst>
                <a:path extrusionOk="0" h="3707642" w="2802063">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16"/>
            <p:cNvSpPr/>
            <p:nvPr/>
          </p:nvSpPr>
          <p:spPr>
            <a:xfrm>
              <a:off x="3711283" y="669187"/>
              <a:ext cx="283071" cy="477189"/>
            </a:xfrm>
            <a:custGeom>
              <a:rect b="b" l="l" r="r" t="t"/>
              <a:pathLst>
                <a:path extrusionOk="0" h="477189" w="283071">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16"/>
            <p:cNvSpPr/>
            <p:nvPr/>
          </p:nvSpPr>
          <p:spPr>
            <a:xfrm>
              <a:off x="4063456" y="872696"/>
              <a:ext cx="283832" cy="477419"/>
            </a:xfrm>
            <a:custGeom>
              <a:rect b="b" l="l" r="r" t="t"/>
              <a:pathLst>
                <a:path extrusionOk="0" h="477419" w="283832">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16"/>
            <p:cNvSpPr/>
            <p:nvPr/>
          </p:nvSpPr>
          <p:spPr>
            <a:xfrm>
              <a:off x="4408015" y="1071223"/>
              <a:ext cx="284023" cy="477216"/>
            </a:xfrm>
            <a:custGeom>
              <a:rect b="b" l="l" r="r" t="t"/>
              <a:pathLst>
                <a:path extrusionOk="0" h="477216" w="284023">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16"/>
            <p:cNvSpPr/>
            <p:nvPr/>
          </p:nvSpPr>
          <p:spPr>
            <a:xfrm>
              <a:off x="3711283" y="1076206"/>
              <a:ext cx="283071" cy="477216"/>
            </a:xfrm>
            <a:custGeom>
              <a:rect b="b" l="l" r="r" t="t"/>
              <a:pathLst>
                <a:path extrusionOk="0" h="477216" w="283071">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16"/>
            <p:cNvSpPr/>
            <p:nvPr/>
          </p:nvSpPr>
          <p:spPr>
            <a:xfrm>
              <a:off x="4063456" y="1279716"/>
              <a:ext cx="283556" cy="477216"/>
            </a:xfrm>
            <a:custGeom>
              <a:rect b="b" l="l" r="r" t="t"/>
              <a:pathLst>
                <a:path extrusionOk="0" h="477216" w="283556">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16"/>
            <p:cNvSpPr/>
            <p:nvPr/>
          </p:nvSpPr>
          <p:spPr>
            <a:xfrm>
              <a:off x="4098484" y="1260570"/>
              <a:ext cx="283570" cy="477216"/>
            </a:xfrm>
            <a:custGeom>
              <a:rect b="b" l="l" r="r" t="t"/>
              <a:pathLst>
                <a:path extrusionOk="0" h="477216" w="28357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16"/>
            <p:cNvSpPr/>
            <p:nvPr/>
          </p:nvSpPr>
          <p:spPr>
            <a:xfrm>
              <a:off x="4408015" y="1478241"/>
              <a:ext cx="284023" cy="477161"/>
            </a:xfrm>
            <a:custGeom>
              <a:rect b="b" l="l" r="r" t="t"/>
              <a:pathLst>
                <a:path extrusionOk="0" h="477161" w="284023">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16"/>
            <p:cNvSpPr/>
            <p:nvPr/>
          </p:nvSpPr>
          <p:spPr>
            <a:xfrm>
              <a:off x="3711283" y="1491834"/>
              <a:ext cx="283071" cy="477165"/>
            </a:xfrm>
            <a:custGeom>
              <a:rect b="b" l="l" r="r" t="t"/>
              <a:pathLst>
                <a:path extrusionOk="0" h="477165" w="283071">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16"/>
            <p:cNvSpPr/>
            <p:nvPr/>
          </p:nvSpPr>
          <p:spPr>
            <a:xfrm>
              <a:off x="3711283" y="1946286"/>
              <a:ext cx="980755" cy="657383"/>
            </a:xfrm>
            <a:custGeom>
              <a:rect b="b" l="l" r="r" t="t"/>
              <a:pathLst>
                <a:path extrusionOk="0" h="657383" w="980755">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16"/>
            <p:cNvSpPr/>
            <p:nvPr/>
          </p:nvSpPr>
          <p:spPr>
            <a:xfrm>
              <a:off x="3715090" y="2139055"/>
              <a:ext cx="732044" cy="480371"/>
            </a:xfrm>
            <a:custGeom>
              <a:rect b="b" l="l" r="r" t="t"/>
              <a:pathLst>
                <a:path extrusionOk="0" h="480371" w="732044">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16"/>
            <p:cNvSpPr/>
            <p:nvPr/>
          </p:nvSpPr>
          <p:spPr>
            <a:xfrm>
              <a:off x="3715090" y="2264376"/>
              <a:ext cx="732044" cy="480312"/>
            </a:xfrm>
            <a:custGeom>
              <a:rect b="b" l="l" r="r" t="t"/>
              <a:pathLst>
                <a:path extrusionOk="0" h="480312" w="732044">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16"/>
            <p:cNvSpPr/>
            <p:nvPr/>
          </p:nvSpPr>
          <p:spPr>
            <a:xfrm>
              <a:off x="3715090" y="2389467"/>
              <a:ext cx="599361" cy="403889"/>
            </a:xfrm>
            <a:custGeom>
              <a:rect b="b" l="l" r="r" t="t"/>
              <a:pathLst>
                <a:path extrusionOk="0" h="403889" w="599361">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16"/>
            <p:cNvSpPr/>
            <p:nvPr/>
          </p:nvSpPr>
          <p:spPr>
            <a:xfrm>
              <a:off x="4855752" y="2612272"/>
              <a:ext cx="1403078" cy="900663"/>
            </a:xfrm>
            <a:custGeom>
              <a:rect b="b" l="l" r="r" t="t"/>
              <a:pathLst>
                <a:path extrusionOk="0" h="900663" w="1403078">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16"/>
            <p:cNvSpPr/>
            <p:nvPr/>
          </p:nvSpPr>
          <p:spPr>
            <a:xfrm>
              <a:off x="4860130" y="2805136"/>
              <a:ext cx="1263255" cy="786670"/>
            </a:xfrm>
            <a:custGeom>
              <a:rect b="b" l="l" r="r" t="t"/>
              <a:pathLst>
                <a:path extrusionOk="0" h="786670" w="1263255">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16"/>
            <p:cNvSpPr/>
            <p:nvPr/>
          </p:nvSpPr>
          <p:spPr>
            <a:xfrm>
              <a:off x="4860130" y="2930227"/>
              <a:ext cx="1263255" cy="786839"/>
            </a:xfrm>
            <a:custGeom>
              <a:rect b="b" l="l" r="r" t="t"/>
              <a:pathLst>
                <a:path extrusionOk="0" h="786839" w="1263255">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16"/>
            <p:cNvSpPr/>
            <p:nvPr/>
          </p:nvSpPr>
          <p:spPr>
            <a:xfrm>
              <a:off x="4860130" y="3055222"/>
              <a:ext cx="1034438" cy="654829"/>
            </a:xfrm>
            <a:custGeom>
              <a:rect b="b" l="l" r="r" t="t"/>
              <a:pathLst>
                <a:path extrusionOk="0" h="654829" w="1034438">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16"/>
            <p:cNvSpPr/>
            <p:nvPr/>
          </p:nvSpPr>
          <p:spPr>
            <a:xfrm>
              <a:off x="4063456" y="1695343"/>
              <a:ext cx="283556" cy="477207"/>
            </a:xfrm>
            <a:custGeom>
              <a:rect b="b" l="l" r="r" t="t"/>
              <a:pathLst>
                <a:path extrusionOk="0" h="477207" w="283556">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16"/>
            <p:cNvSpPr/>
            <p:nvPr/>
          </p:nvSpPr>
          <p:spPr>
            <a:xfrm>
              <a:off x="4408015" y="1893817"/>
              <a:ext cx="284023" cy="477216"/>
            </a:xfrm>
            <a:custGeom>
              <a:rect b="b" l="l" r="r" t="t"/>
              <a:pathLst>
                <a:path extrusionOk="0" h="477216" w="284023">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16"/>
            <p:cNvSpPr/>
            <p:nvPr/>
          </p:nvSpPr>
          <p:spPr>
            <a:xfrm>
              <a:off x="4855752" y="1988490"/>
              <a:ext cx="1403078" cy="1286379"/>
            </a:xfrm>
            <a:custGeom>
              <a:rect b="b" l="l" r="r" t="t"/>
              <a:pathLst>
                <a:path extrusionOk="0" h="1286379" w="1403078">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16"/>
            <p:cNvSpPr/>
            <p:nvPr/>
          </p:nvSpPr>
          <p:spPr>
            <a:xfrm>
              <a:off x="4846614" y="1414848"/>
              <a:ext cx="423274" cy="545612"/>
            </a:xfrm>
            <a:custGeom>
              <a:rect b="b" l="l" r="r" t="t"/>
              <a:pathLst>
                <a:path extrusionOk="0" h="545612" w="423274">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16"/>
            <p:cNvSpPr/>
            <p:nvPr/>
          </p:nvSpPr>
          <p:spPr>
            <a:xfrm>
              <a:off x="4846614" y="1414848"/>
              <a:ext cx="423274" cy="545629"/>
            </a:xfrm>
            <a:custGeom>
              <a:rect b="b" l="l" r="r" t="t"/>
              <a:pathLst>
                <a:path extrusionOk="0" h="545629" w="423274">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16"/>
            <p:cNvSpPr/>
            <p:nvPr/>
          </p:nvSpPr>
          <p:spPr>
            <a:xfrm>
              <a:off x="5340323" y="1699604"/>
              <a:ext cx="423179" cy="545654"/>
            </a:xfrm>
            <a:custGeom>
              <a:rect b="b" l="l" r="r" t="t"/>
              <a:pathLst>
                <a:path extrusionOk="0" h="545654" w="423179">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16"/>
            <p:cNvSpPr/>
            <p:nvPr/>
          </p:nvSpPr>
          <p:spPr>
            <a:xfrm>
              <a:off x="5340323" y="1699604"/>
              <a:ext cx="332185" cy="545952"/>
            </a:xfrm>
            <a:custGeom>
              <a:rect b="b" l="l" r="r" t="t"/>
              <a:pathLst>
                <a:path extrusionOk="0" h="545952" w="332185">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16"/>
            <p:cNvSpPr/>
            <p:nvPr/>
          </p:nvSpPr>
          <p:spPr>
            <a:xfrm>
              <a:off x="5834032" y="1984194"/>
              <a:ext cx="423559" cy="545654"/>
            </a:xfrm>
            <a:custGeom>
              <a:rect b="b" l="l" r="r" t="t"/>
              <a:pathLst>
                <a:path extrusionOk="0" h="545654" w="423559">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16"/>
            <p:cNvSpPr/>
            <p:nvPr/>
          </p:nvSpPr>
          <p:spPr>
            <a:xfrm>
              <a:off x="5834032" y="1984177"/>
              <a:ext cx="211589" cy="286951"/>
            </a:xfrm>
            <a:custGeom>
              <a:rect b="b" l="l" r="r" t="t"/>
              <a:pathLst>
                <a:path extrusionOk="0" h="286951" w="211589">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16"/>
            <p:cNvSpPr/>
            <p:nvPr/>
          </p:nvSpPr>
          <p:spPr>
            <a:xfrm>
              <a:off x="5029839" y="4705642"/>
              <a:ext cx="429841" cy="247899"/>
            </a:xfrm>
            <a:custGeom>
              <a:rect b="b" l="l" r="r" t="t"/>
              <a:pathLst>
                <a:path extrusionOk="0" h="247899" w="429841">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16"/>
            <p:cNvSpPr/>
            <p:nvPr/>
          </p:nvSpPr>
          <p:spPr>
            <a:xfrm>
              <a:off x="2757750" y="4754499"/>
              <a:ext cx="429841" cy="247899"/>
            </a:xfrm>
            <a:custGeom>
              <a:rect b="b" l="l" r="r" t="t"/>
              <a:pathLst>
                <a:path extrusionOk="0" h="247899" w="429841">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16"/>
            <p:cNvSpPr/>
            <p:nvPr/>
          </p:nvSpPr>
          <p:spPr>
            <a:xfrm>
              <a:off x="2012475" y="3630110"/>
              <a:ext cx="429841" cy="247899"/>
            </a:xfrm>
            <a:custGeom>
              <a:rect b="b" l="l" r="r" t="t"/>
              <a:pathLst>
                <a:path extrusionOk="0" h="247899" w="429841">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16"/>
            <p:cNvSpPr/>
            <p:nvPr/>
          </p:nvSpPr>
          <p:spPr>
            <a:xfrm>
              <a:off x="5244274" y="4799933"/>
              <a:ext cx="116580" cy="90224"/>
            </a:xfrm>
            <a:custGeom>
              <a:rect b="b" l="l" r="r" t="t"/>
              <a:pathLst>
                <a:path extrusionOk="0" h="90224" w="11658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16"/>
            <p:cNvSpPr/>
            <p:nvPr/>
          </p:nvSpPr>
          <p:spPr>
            <a:xfrm>
              <a:off x="5244760" y="4829592"/>
              <a:ext cx="116051" cy="60483"/>
            </a:xfrm>
            <a:custGeom>
              <a:rect b="b" l="l" r="r" t="t"/>
              <a:pathLst>
                <a:path extrusionOk="0" h="60483" w="116051">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16"/>
            <p:cNvSpPr/>
            <p:nvPr/>
          </p:nvSpPr>
          <p:spPr>
            <a:xfrm>
              <a:off x="5124630" y="4754816"/>
              <a:ext cx="116569" cy="86887"/>
            </a:xfrm>
            <a:custGeom>
              <a:rect b="b" l="l" r="r" t="t"/>
              <a:pathLst>
                <a:path extrusionOk="0" h="86887" w="116569">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16"/>
            <p:cNvSpPr/>
            <p:nvPr/>
          </p:nvSpPr>
          <p:spPr>
            <a:xfrm>
              <a:off x="5124926" y="4782825"/>
              <a:ext cx="116097" cy="60673"/>
            </a:xfrm>
            <a:custGeom>
              <a:rect b="b" l="l" r="r" t="t"/>
              <a:pathLst>
                <a:path extrusionOk="0" h="60673" w="116097">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16"/>
            <p:cNvSpPr/>
            <p:nvPr/>
          </p:nvSpPr>
          <p:spPr>
            <a:xfrm>
              <a:off x="5154433" y="4234936"/>
              <a:ext cx="200389" cy="574156"/>
            </a:xfrm>
            <a:custGeom>
              <a:rect b="b" l="l" r="r" t="t"/>
              <a:pathLst>
                <a:path extrusionOk="0" h="574156" w="200389">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16"/>
            <p:cNvSpPr/>
            <p:nvPr/>
          </p:nvSpPr>
          <p:spPr>
            <a:xfrm>
              <a:off x="5199628" y="3876679"/>
              <a:ext cx="128464" cy="124722"/>
            </a:xfrm>
            <a:custGeom>
              <a:rect b="b" l="l" r="r" t="t"/>
              <a:pathLst>
                <a:path extrusionOk="0" h="124722" w="128464">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16"/>
            <p:cNvSpPr/>
            <p:nvPr/>
          </p:nvSpPr>
          <p:spPr>
            <a:xfrm>
              <a:off x="4996526" y="3906336"/>
              <a:ext cx="182485" cy="357686"/>
            </a:xfrm>
            <a:custGeom>
              <a:rect b="b" l="l" r="r" t="t"/>
              <a:pathLst>
                <a:path extrusionOk="0" h="357686" w="182485">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16"/>
            <p:cNvSpPr/>
            <p:nvPr/>
          </p:nvSpPr>
          <p:spPr>
            <a:xfrm>
              <a:off x="5154414" y="3894094"/>
              <a:ext cx="208226" cy="419055"/>
            </a:xfrm>
            <a:custGeom>
              <a:rect b="b" l="l" r="r" t="t"/>
              <a:pathLst>
                <a:path extrusionOk="0" h="419055" w="208226">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16"/>
            <p:cNvSpPr/>
            <p:nvPr/>
          </p:nvSpPr>
          <p:spPr>
            <a:xfrm>
              <a:off x="5194395" y="3747198"/>
              <a:ext cx="138431" cy="168252"/>
            </a:xfrm>
            <a:custGeom>
              <a:rect b="b" l="l" r="r" t="t"/>
              <a:pathLst>
                <a:path extrusionOk="0" h="168252" w="138431">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16"/>
            <p:cNvSpPr/>
            <p:nvPr/>
          </p:nvSpPr>
          <p:spPr>
            <a:xfrm>
              <a:off x="5199668" y="3732408"/>
              <a:ext cx="146095" cy="144175"/>
            </a:xfrm>
            <a:custGeom>
              <a:rect b="b" l="l" r="r" t="t"/>
              <a:pathLst>
                <a:path extrusionOk="0" h="144175" w="146095">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16"/>
            <p:cNvSpPr/>
            <p:nvPr/>
          </p:nvSpPr>
          <p:spPr>
            <a:xfrm>
              <a:off x="5186268" y="3976961"/>
              <a:ext cx="186859" cy="320520"/>
            </a:xfrm>
            <a:custGeom>
              <a:rect b="b" l="l" r="r" t="t"/>
              <a:pathLst>
                <a:path extrusionOk="0" h="320520" w="186859">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16"/>
            <p:cNvSpPr/>
            <p:nvPr/>
          </p:nvSpPr>
          <p:spPr>
            <a:xfrm>
              <a:off x="4957596" y="4074866"/>
              <a:ext cx="216348" cy="290578"/>
            </a:xfrm>
            <a:custGeom>
              <a:rect b="b" l="l" r="r" t="t"/>
              <a:pathLst>
                <a:path extrusionOk="0" h="290578" w="216348">
                  <a:moveTo>
                    <a:pt x="0" y="0"/>
                  </a:moveTo>
                  <a:lnTo>
                    <a:pt x="67770" y="231360"/>
                  </a:lnTo>
                  <a:lnTo>
                    <a:pt x="216349" y="290579"/>
                  </a:lnTo>
                  <a:lnTo>
                    <a:pt x="162190" y="65302"/>
                  </a:lnTo>
                  <a:lnTo>
                    <a:pt x="0"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16"/>
            <p:cNvSpPr/>
            <p:nvPr/>
          </p:nvSpPr>
          <p:spPr>
            <a:xfrm>
              <a:off x="5101717" y="4257084"/>
              <a:ext cx="109578" cy="53390"/>
            </a:xfrm>
            <a:custGeom>
              <a:rect b="b" l="l" r="r" t="t"/>
              <a:pathLst>
                <a:path extrusionOk="0" h="53390" w="109578">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16"/>
            <p:cNvSpPr/>
            <p:nvPr/>
          </p:nvSpPr>
          <p:spPr>
            <a:xfrm>
              <a:off x="4984781" y="4223327"/>
              <a:ext cx="67863" cy="55821"/>
            </a:xfrm>
            <a:custGeom>
              <a:rect b="b" l="l" r="r" t="t"/>
              <a:pathLst>
                <a:path extrusionOk="0" h="55821" w="67863">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16"/>
            <p:cNvSpPr/>
            <p:nvPr/>
          </p:nvSpPr>
          <p:spPr>
            <a:xfrm>
              <a:off x="5132255" y="3894454"/>
              <a:ext cx="67293" cy="97715"/>
            </a:xfrm>
            <a:custGeom>
              <a:rect b="b" l="l" r="r" t="t"/>
              <a:pathLst>
                <a:path extrusionOk="0" h="97715" w="67293">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16"/>
            <p:cNvSpPr/>
            <p:nvPr/>
          </p:nvSpPr>
          <p:spPr>
            <a:xfrm>
              <a:off x="5305132" y="3960902"/>
              <a:ext cx="81740" cy="121566"/>
            </a:xfrm>
            <a:custGeom>
              <a:rect b="b" l="l" r="r" t="t"/>
              <a:pathLst>
                <a:path extrusionOk="0" h="121566" w="8174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16"/>
            <p:cNvSpPr/>
            <p:nvPr/>
          </p:nvSpPr>
          <p:spPr>
            <a:xfrm>
              <a:off x="2821998" y="4049582"/>
              <a:ext cx="101559" cy="177370"/>
            </a:xfrm>
            <a:custGeom>
              <a:rect b="b" l="l" r="r" t="t"/>
              <a:pathLst>
                <a:path extrusionOk="0" h="177370" w="101559">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16"/>
            <p:cNvSpPr/>
            <p:nvPr/>
          </p:nvSpPr>
          <p:spPr>
            <a:xfrm>
              <a:off x="2814097" y="3945071"/>
              <a:ext cx="67769" cy="130685"/>
            </a:xfrm>
            <a:custGeom>
              <a:rect b="b" l="l" r="r" t="t"/>
              <a:pathLst>
                <a:path extrusionOk="0" h="130685" w="67769">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16"/>
            <p:cNvSpPr/>
            <p:nvPr/>
          </p:nvSpPr>
          <p:spPr>
            <a:xfrm>
              <a:off x="2966810" y="4837262"/>
              <a:ext cx="145801" cy="82247"/>
            </a:xfrm>
            <a:custGeom>
              <a:rect b="b" l="l" r="r" t="t"/>
              <a:pathLst>
                <a:path extrusionOk="0" h="82247" w="145801">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16"/>
            <p:cNvSpPr/>
            <p:nvPr/>
          </p:nvSpPr>
          <p:spPr>
            <a:xfrm>
              <a:off x="2969244" y="4850979"/>
              <a:ext cx="143767" cy="68530"/>
            </a:xfrm>
            <a:custGeom>
              <a:rect b="b" l="l" r="r" t="t"/>
              <a:pathLst>
                <a:path extrusionOk="0" h="68530" w="143767">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16"/>
            <p:cNvSpPr/>
            <p:nvPr/>
          </p:nvSpPr>
          <p:spPr>
            <a:xfrm>
              <a:off x="2864165" y="4805303"/>
              <a:ext cx="146191" cy="82209"/>
            </a:xfrm>
            <a:custGeom>
              <a:rect b="b" l="l" r="r" t="t"/>
              <a:pathLst>
                <a:path extrusionOk="0" h="82209" w="146191">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16"/>
            <p:cNvSpPr/>
            <p:nvPr/>
          </p:nvSpPr>
          <p:spPr>
            <a:xfrm>
              <a:off x="2866543" y="4818565"/>
              <a:ext cx="143767" cy="68566"/>
            </a:xfrm>
            <a:custGeom>
              <a:rect b="b" l="l" r="r" t="t"/>
              <a:pathLst>
                <a:path extrusionOk="0" h="68566" w="143767">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16"/>
            <p:cNvSpPr/>
            <p:nvPr/>
          </p:nvSpPr>
          <p:spPr>
            <a:xfrm>
              <a:off x="2858160" y="4267254"/>
              <a:ext cx="210834" cy="594226"/>
            </a:xfrm>
            <a:custGeom>
              <a:rect b="b" l="l" r="r" t="t"/>
              <a:pathLst>
                <a:path extrusionOk="0" h="594226" w="210834">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16"/>
            <p:cNvSpPr/>
            <p:nvPr/>
          </p:nvSpPr>
          <p:spPr>
            <a:xfrm>
              <a:off x="2884049" y="3772563"/>
              <a:ext cx="155365" cy="247695"/>
            </a:xfrm>
            <a:custGeom>
              <a:rect b="b" l="l" r="r" t="t"/>
              <a:pathLst>
                <a:path extrusionOk="0" h="247695" w="155365">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16"/>
            <p:cNvSpPr/>
            <p:nvPr/>
          </p:nvSpPr>
          <p:spPr>
            <a:xfrm>
              <a:off x="2832349" y="3948237"/>
              <a:ext cx="239208" cy="394751"/>
            </a:xfrm>
            <a:custGeom>
              <a:rect b="b" l="l" r="r" t="t"/>
              <a:pathLst>
                <a:path extrusionOk="0" h="394751" w="239208">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16"/>
            <p:cNvSpPr/>
            <p:nvPr/>
          </p:nvSpPr>
          <p:spPr>
            <a:xfrm>
              <a:off x="3011886" y="4098914"/>
              <a:ext cx="63391" cy="288487"/>
            </a:xfrm>
            <a:custGeom>
              <a:rect b="b" l="l" r="r" t="t"/>
              <a:pathLst>
                <a:path extrusionOk="0" h="288487" w="63391">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16"/>
            <p:cNvSpPr/>
            <p:nvPr/>
          </p:nvSpPr>
          <p:spPr>
            <a:xfrm>
              <a:off x="2997806" y="3997207"/>
              <a:ext cx="83658" cy="135231"/>
            </a:xfrm>
            <a:custGeom>
              <a:rect b="b" l="l" r="r" t="t"/>
              <a:pathLst>
                <a:path extrusionOk="0" h="135231" w="83658">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16"/>
            <p:cNvSpPr/>
            <p:nvPr/>
          </p:nvSpPr>
          <p:spPr>
            <a:xfrm>
              <a:off x="2888823" y="3761654"/>
              <a:ext cx="150557" cy="165637"/>
            </a:xfrm>
            <a:custGeom>
              <a:rect b="b" l="l" r="r" t="t"/>
              <a:pathLst>
                <a:path extrusionOk="0" h="165637" w="150557">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16"/>
            <p:cNvSpPr/>
            <p:nvPr/>
          </p:nvSpPr>
          <p:spPr>
            <a:xfrm>
              <a:off x="2091982" y="2625612"/>
              <a:ext cx="210167" cy="307273"/>
            </a:xfrm>
            <a:custGeom>
              <a:rect b="b" l="l" r="r" t="t"/>
              <a:pathLst>
                <a:path extrusionOk="0" h="307273" w="210167">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16"/>
            <p:cNvSpPr/>
            <p:nvPr/>
          </p:nvSpPr>
          <p:spPr>
            <a:xfrm>
              <a:off x="2269538" y="2847336"/>
              <a:ext cx="39152" cy="227300"/>
            </a:xfrm>
            <a:custGeom>
              <a:rect b="b" l="l" r="r" t="t"/>
              <a:pathLst>
                <a:path extrusionOk="0" h="227300" w="39152">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16"/>
            <p:cNvSpPr/>
            <p:nvPr/>
          </p:nvSpPr>
          <p:spPr>
            <a:xfrm>
              <a:off x="2185896" y="2622782"/>
              <a:ext cx="100407" cy="124097"/>
            </a:xfrm>
            <a:custGeom>
              <a:rect b="b" l="l" r="r" t="t"/>
              <a:pathLst>
                <a:path extrusionOk="0" h="124097" w="100407">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16"/>
            <p:cNvSpPr/>
            <p:nvPr/>
          </p:nvSpPr>
          <p:spPr>
            <a:xfrm>
              <a:off x="2142363" y="2757613"/>
              <a:ext cx="124104" cy="138364"/>
            </a:xfrm>
            <a:custGeom>
              <a:rect b="b" l="l" r="r" t="t"/>
              <a:pathLst>
                <a:path extrusionOk="0" h="138364" w="124104">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16"/>
            <p:cNvSpPr/>
            <p:nvPr/>
          </p:nvSpPr>
          <p:spPr>
            <a:xfrm>
              <a:off x="2121718" y="2803072"/>
              <a:ext cx="180978" cy="208003"/>
            </a:xfrm>
            <a:custGeom>
              <a:rect b="b" l="l" r="r" t="t"/>
              <a:pathLst>
                <a:path extrusionOk="0" h="208003" w="180978">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16"/>
            <p:cNvSpPr/>
            <p:nvPr/>
          </p:nvSpPr>
          <p:spPr>
            <a:xfrm>
              <a:off x="2137334" y="2632700"/>
              <a:ext cx="133195" cy="163980"/>
            </a:xfrm>
            <a:custGeom>
              <a:rect b="b" l="l" r="r" t="t"/>
              <a:pathLst>
                <a:path extrusionOk="0" h="163980" w="133195">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16"/>
            <p:cNvSpPr/>
            <p:nvPr/>
          </p:nvSpPr>
          <p:spPr>
            <a:xfrm>
              <a:off x="2131362" y="2631771"/>
              <a:ext cx="133630" cy="125556"/>
            </a:xfrm>
            <a:custGeom>
              <a:rect b="b" l="l" r="r" t="t"/>
              <a:pathLst>
                <a:path extrusionOk="0" h="125556" w="13363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16"/>
            <p:cNvSpPr/>
            <p:nvPr/>
          </p:nvSpPr>
          <p:spPr>
            <a:xfrm>
              <a:off x="2137527" y="3718507"/>
              <a:ext cx="105640" cy="80438"/>
            </a:xfrm>
            <a:custGeom>
              <a:rect b="b" l="l" r="r" t="t"/>
              <a:pathLst>
                <a:path extrusionOk="0" h="80438" w="10564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16"/>
            <p:cNvSpPr/>
            <p:nvPr/>
          </p:nvSpPr>
          <p:spPr>
            <a:xfrm>
              <a:off x="2137841" y="3744079"/>
              <a:ext cx="105259" cy="54863"/>
            </a:xfrm>
            <a:custGeom>
              <a:rect b="b" l="l" r="r" t="t"/>
              <a:pathLst>
                <a:path extrusionOk="0" h="54863" w="105259">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16"/>
            <p:cNvSpPr/>
            <p:nvPr/>
          </p:nvSpPr>
          <p:spPr>
            <a:xfrm>
              <a:off x="2226539" y="3701115"/>
              <a:ext cx="96273" cy="74358"/>
            </a:xfrm>
            <a:custGeom>
              <a:rect b="b" l="l" r="r" t="t"/>
              <a:pathLst>
                <a:path extrusionOk="0" h="74358" w="96273">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16"/>
            <p:cNvSpPr/>
            <p:nvPr/>
          </p:nvSpPr>
          <p:spPr>
            <a:xfrm>
              <a:off x="2226484" y="3725354"/>
              <a:ext cx="95903" cy="50071"/>
            </a:xfrm>
            <a:custGeom>
              <a:rect b="b" l="l" r="r" t="t"/>
              <a:pathLst>
                <a:path extrusionOk="0" h="50071" w="95903">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16"/>
            <p:cNvSpPr/>
            <p:nvPr/>
          </p:nvSpPr>
          <p:spPr>
            <a:xfrm>
              <a:off x="2101518" y="3008174"/>
              <a:ext cx="205910" cy="717579"/>
            </a:xfrm>
            <a:custGeom>
              <a:rect b="b" l="l" r="r" t="t"/>
              <a:pathLst>
                <a:path extrusionOk="0" h="717579" w="20591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16"/>
            <p:cNvSpPr/>
            <p:nvPr/>
          </p:nvSpPr>
          <p:spPr>
            <a:xfrm>
              <a:off x="2096876" y="2994106"/>
              <a:ext cx="219176" cy="477454"/>
            </a:xfrm>
            <a:custGeom>
              <a:rect b="b" l="l" r="r" t="t"/>
              <a:pathLst>
                <a:path extrusionOk="0" h="477454" w="219176">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16"/>
            <p:cNvSpPr/>
            <p:nvPr/>
          </p:nvSpPr>
          <p:spPr>
            <a:xfrm>
              <a:off x="2115642" y="2850934"/>
              <a:ext cx="316003" cy="274536"/>
            </a:xfrm>
            <a:custGeom>
              <a:rect b="b" l="l" r="r" t="t"/>
              <a:pathLst>
                <a:path extrusionOk="0" h="274536" w="316003">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16"/>
            <p:cNvSpPr/>
            <p:nvPr/>
          </p:nvSpPr>
          <p:spPr>
            <a:xfrm>
              <a:off x="2110000" y="2833008"/>
              <a:ext cx="75991" cy="89275"/>
            </a:xfrm>
            <a:custGeom>
              <a:rect b="b" l="l" r="r" t="t"/>
              <a:pathLst>
                <a:path extrusionOk="0" h="89275" w="75991">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16"/>
            <p:cNvSpPr/>
            <p:nvPr/>
          </p:nvSpPr>
          <p:spPr>
            <a:xfrm>
              <a:off x="2246717" y="2802864"/>
              <a:ext cx="61392" cy="64630"/>
            </a:xfrm>
            <a:custGeom>
              <a:rect b="b" l="l" r="r" t="t"/>
              <a:pathLst>
                <a:path extrusionOk="0" h="64630" w="61392">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16"/>
            <p:cNvSpPr/>
            <p:nvPr/>
          </p:nvSpPr>
          <p:spPr>
            <a:xfrm>
              <a:off x="2092047" y="1119152"/>
              <a:ext cx="668082" cy="515307"/>
            </a:xfrm>
            <a:custGeom>
              <a:rect b="b" l="l" r="r" t="t"/>
              <a:pathLst>
                <a:path extrusionOk="0" h="515307" w="668082">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16"/>
            <p:cNvSpPr/>
            <p:nvPr/>
          </p:nvSpPr>
          <p:spPr>
            <a:xfrm rot="-3598236">
              <a:off x="2590249" y="1465200"/>
              <a:ext cx="232417" cy="133906"/>
            </a:xfrm>
            <a:custGeom>
              <a:rect b="b" l="l" r="r" t="t"/>
              <a:pathLst>
                <a:path extrusionOk="0" h="134025" w="232624">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16"/>
            <p:cNvSpPr/>
            <p:nvPr/>
          </p:nvSpPr>
          <p:spPr>
            <a:xfrm>
              <a:off x="2667422" y="1490358"/>
              <a:ext cx="274409" cy="269191"/>
            </a:xfrm>
            <a:custGeom>
              <a:rect b="b" l="l" r="r" t="t"/>
              <a:pathLst>
                <a:path extrusionOk="0" h="269191" w="274409">
                  <a:moveTo>
                    <a:pt x="274410" y="269192"/>
                  </a:moveTo>
                  <a:lnTo>
                    <a:pt x="0" y="111023"/>
                  </a:lnTo>
                  <a:lnTo>
                    <a:pt x="0" y="0"/>
                  </a:lnTo>
                  <a:lnTo>
                    <a:pt x="274410" y="158264"/>
                  </a:lnTo>
                  <a:lnTo>
                    <a:pt x="274410" y="26919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16"/>
            <p:cNvSpPr/>
            <p:nvPr/>
          </p:nvSpPr>
          <p:spPr>
            <a:xfrm>
              <a:off x="2667422" y="1454143"/>
              <a:ext cx="337610" cy="194669"/>
            </a:xfrm>
            <a:custGeom>
              <a:rect b="b" l="l" r="r" t="t"/>
              <a:pathLst>
                <a:path extrusionOk="0" h="194669" w="337610">
                  <a:moveTo>
                    <a:pt x="274410" y="194670"/>
                  </a:moveTo>
                  <a:lnTo>
                    <a:pt x="0" y="36501"/>
                  </a:lnTo>
                  <a:lnTo>
                    <a:pt x="63201" y="0"/>
                  </a:lnTo>
                  <a:lnTo>
                    <a:pt x="337611" y="158264"/>
                  </a:lnTo>
                  <a:lnTo>
                    <a:pt x="274410" y="194670"/>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16"/>
            <p:cNvSpPr/>
            <p:nvPr/>
          </p:nvSpPr>
          <p:spPr>
            <a:xfrm rot="-1801764">
              <a:off x="2968958" y="1259916"/>
              <a:ext cx="690027" cy="1193572"/>
            </a:xfrm>
            <a:custGeom>
              <a:rect b="b" l="l" r="r" t="t"/>
              <a:pathLst>
                <a:path extrusionOk="0" h="1194633" w="69064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16"/>
            <p:cNvSpPr/>
            <p:nvPr/>
          </p:nvSpPr>
          <p:spPr>
            <a:xfrm>
              <a:off x="2858071" y="1161854"/>
              <a:ext cx="1027965" cy="1324206"/>
            </a:xfrm>
            <a:custGeom>
              <a:rect b="b" l="l" r="r" t="t"/>
              <a:pathLst>
                <a:path extrusionOk="0" h="1324206" w="1027965">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16"/>
            <p:cNvSpPr/>
            <p:nvPr/>
          </p:nvSpPr>
          <p:spPr>
            <a:xfrm>
              <a:off x="2800391" y="1195123"/>
              <a:ext cx="1027965" cy="1324248"/>
            </a:xfrm>
            <a:custGeom>
              <a:rect b="b" l="l" r="r" t="t"/>
              <a:pathLst>
                <a:path extrusionOk="0" h="1324248" w="1027965">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17"/>
          <p:cNvSpPr txBox="1"/>
          <p:nvPr>
            <p:ph type="title"/>
          </p:nvPr>
        </p:nvSpPr>
        <p:spPr>
          <a:xfrm>
            <a:off x="457200" y="605600"/>
            <a:ext cx="6731700" cy="642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Preparación del data frame</a:t>
            </a:r>
            <a:endParaRPr sz="4000"/>
          </a:p>
        </p:txBody>
      </p:sp>
      <p:sp>
        <p:nvSpPr>
          <p:cNvPr id="740" name="Google Shape;740;p1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741" name="Google Shape;741;p17"/>
          <p:cNvGrpSpPr/>
          <p:nvPr/>
        </p:nvGrpSpPr>
        <p:grpSpPr>
          <a:xfrm>
            <a:off x="3224632" y="1634761"/>
            <a:ext cx="2631044" cy="2425189"/>
            <a:chOff x="3071457" y="2013875"/>
            <a:chExt cx="1944600" cy="1569600"/>
          </a:xfrm>
        </p:grpSpPr>
        <p:sp>
          <p:nvSpPr>
            <p:cNvPr id="742" name="Google Shape;742;p17"/>
            <p:cNvSpPr/>
            <p:nvPr/>
          </p:nvSpPr>
          <p:spPr>
            <a:xfrm flipH="1" rot="10800000">
              <a:off x="3071457" y="2013875"/>
              <a:ext cx="1944600" cy="1569600"/>
            </a:xfrm>
            <a:prstGeom prst="round2DiagRect">
              <a:avLst>
                <a:gd fmla="val 0" name="adj1"/>
                <a:gd fmla="val 17764"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7"/>
            <p:cNvSpPr txBox="1"/>
            <p:nvPr/>
          </p:nvSpPr>
          <p:spPr>
            <a:xfrm>
              <a:off x="3317844" y="2028663"/>
              <a:ext cx="1022700" cy="1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Barlow"/>
                  <a:ea typeface="Barlow"/>
                  <a:cs typeface="Barlow"/>
                  <a:sym typeface="Barlow"/>
                </a:rPr>
                <a:t>LIMPIEZA</a:t>
              </a:r>
              <a:endParaRPr sz="1100">
                <a:solidFill>
                  <a:srgbClr val="FFFFFF"/>
                </a:solidFill>
                <a:latin typeface="Barlow"/>
                <a:ea typeface="Barlow"/>
                <a:cs typeface="Barlow"/>
                <a:sym typeface="Barlow"/>
              </a:endParaRPr>
            </a:p>
          </p:txBody>
        </p:sp>
        <p:sp>
          <p:nvSpPr>
            <p:cNvPr id="744" name="Google Shape;744;p17"/>
            <p:cNvSpPr txBox="1"/>
            <p:nvPr/>
          </p:nvSpPr>
          <p:spPr>
            <a:xfrm>
              <a:off x="3317843" y="2216234"/>
              <a:ext cx="1451700" cy="1131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100">
                  <a:solidFill>
                    <a:schemeClr val="lt1"/>
                  </a:solidFill>
                  <a:latin typeface="Barlow"/>
                  <a:ea typeface="Barlow"/>
                  <a:cs typeface="Barlow"/>
                  <a:sym typeface="Barlow"/>
                </a:rPr>
                <a:t>Nos dimos cuenta que había un 16,5% de </a:t>
              </a:r>
              <a:r>
                <a:rPr lang="en" sz="1100">
                  <a:solidFill>
                    <a:schemeClr val="lt1"/>
                  </a:solidFill>
                  <a:latin typeface="Barlow"/>
                  <a:ea typeface="Barlow"/>
                  <a:cs typeface="Barlow"/>
                  <a:sym typeface="Barlow"/>
                </a:rPr>
                <a:t>órdenes</a:t>
              </a:r>
              <a:r>
                <a:rPr lang="en" sz="1100">
                  <a:solidFill>
                    <a:schemeClr val="lt1"/>
                  </a:solidFill>
                  <a:latin typeface="Barlow"/>
                  <a:ea typeface="Barlow"/>
                  <a:cs typeface="Barlow"/>
                  <a:sym typeface="Barlow"/>
                </a:rPr>
                <a:t> repetidas. Al indagar descubrimos que provenían de pagos en cuotas de una misma compra. Con lo que decidimos sumarlas y dejar solo órdenes </a:t>
              </a:r>
              <a:r>
                <a:rPr lang="en" sz="1100">
                  <a:solidFill>
                    <a:schemeClr val="lt1"/>
                  </a:solidFill>
                  <a:latin typeface="Barlow"/>
                  <a:ea typeface="Barlow"/>
                  <a:cs typeface="Barlow"/>
                  <a:sym typeface="Barlow"/>
                </a:rPr>
                <a:t>ÚNICAS</a:t>
              </a:r>
              <a:r>
                <a:rPr lang="en" sz="1100">
                  <a:solidFill>
                    <a:schemeClr val="lt1"/>
                  </a:solidFill>
                  <a:latin typeface="Barlow"/>
                  <a:ea typeface="Barlow"/>
                  <a:cs typeface="Barlow"/>
                  <a:sym typeface="Barlow"/>
                </a:rPr>
                <a:t>.</a:t>
              </a:r>
              <a:endParaRPr b="1" sz="1200">
                <a:solidFill>
                  <a:schemeClr val="lt1"/>
                </a:solidFill>
                <a:latin typeface="Barlow"/>
                <a:ea typeface="Barlow"/>
                <a:cs typeface="Barlow"/>
                <a:sym typeface="Barlow"/>
              </a:endParaRPr>
            </a:p>
            <a:p>
              <a:pPr indent="0" lvl="0" marL="0" rtl="0" algn="l">
                <a:lnSpc>
                  <a:spcPct val="115000"/>
                </a:lnSpc>
                <a:spcBef>
                  <a:spcPts val="1600"/>
                </a:spcBef>
                <a:spcAft>
                  <a:spcPts val="1600"/>
                </a:spcAft>
                <a:buNone/>
              </a:pPr>
              <a:r>
                <a:t/>
              </a:r>
              <a:endParaRPr sz="800">
                <a:solidFill>
                  <a:srgbClr val="FFFFFF"/>
                </a:solidFill>
                <a:latin typeface="Barlow"/>
                <a:ea typeface="Barlow"/>
                <a:cs typeface="Barlow"/>
                <a:sym typeface="Barlow"/>
              </a:endParaRPr>
            </a:p>
          </p:txBody>
        </p:sp>
      </p:grpSp>
      <p:grpSp>
        <p:nvGrpSpPr>
          <p:cNvPr id="745" name="Google Shape;745;p17"/>
          <p:cNvGrpSpPr/>
          <p:nvPr/>
        </p:nvGrpSpPr>
        <p:grpSpPr>
          <a:xfrm>
            <a:off x="636270" y="1634559"/>
            <a:ext cx="2631044" cy="2425115"/>
            <a:chOff x="1126858" y="2013871"/>
            <a:chExt cx="1944600" cy="1264200"/>
          </a:xfrm>
        </p:grpSpPr>
        <p:sp>
          <p:nvSpPr>
            <p:cNvPr id="746" name="Google Shape;746;p17"/>
            <p:cNvSpPr/>
            <p:nvPr/>
          </p:nvSpPr>
          <p:spPr>
            <a:xfrm>
              <a:off x="1126858" y="2013871"/>
              <a:ext cx="1944600" cy="1264200"/>
            </a:xfrm>
            <a:prstGeom prst="round2DiagRect">
              <a:avLst>
                <a:gd fmla="val 0" name="adj1"/>
                <a:gd fmla="val 1776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7"/>
            <p:cNvSpPr txBox="1"/>
            <p:nvPr/>
          </p:nvSpPr>
          <p:spPr>
            <a:xfrm>
              <a:off x="1373300" y="2029891"/>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Barlow"/>
                  <a:ea typeface="Barlow"/>
                  <a:cs typeface="Barlow"/>
                  <a:sym typeface="Barlow"/>
                </a:rPr>
                <a:t>MERGING DATA</a:t>
              </a:r>
              <a:endParaRPr sz="1100">
                <a:solidFill>
                  <a:srgbClr val="FFFFFF"/>
                </a:solidFill>
                <a:latin typeface="Barlow"/>
                <a:ea typeface="Barlow"/>
                <a:cs typeface="Barlow"/>
                <a:sym typeface="Barlow"/>
              </a:endParaRPr>
            </a:p>
          </p:txBody>
        </p:sp>
        <p:sp>
          <p:nvSpPr>
            <p:cNvPr id="748" name="Google Shape;748;p17"/>
            <p:cNvSpPr txBox="1"/>
            <p:nvPr/>
          </p:nvSpPr>
          <p:spPr>
            <a:xfrm>
              <a:off x="1303264" y="2179357"/>
              <a:ext cx="1451700" cy="512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100">
                  <a:solidFill>
                    <a:srgbClr val="FFFFFF"/>
                  </a:solidFill>
                  <a:latin typeface="Barlow"/>
                  <a:ea typeface="Barlow"/>
                  <a:cs typeface="Barlow"/>
                  <a:sym typeface="Barlow"/>
                </a:rPr>
                <a:t>Se comenzó con la unión de las tablas "customers", "items", "payments", "order", "products", "reviews", "category_translation" mediante las keys </a:t>
              </a:r>
              <a:r>
                <a:rPr b="1" lang="en" sz="1100">
                  <a:solidFill>
                    <a:srgbClr val="FFFFFF"/>
                  </a:solidFill>
                  <a:latin typeface="Barlow"/>
                  <a:ea typeface="Barlow"/>
                  <a:cs typeface="Barlow"/>
                  <a:sym typeface="Barlow"/>
                </a:rPr>
                <a:t>order_id</a:t>
              </a:r>
              <a:r>
                <a:rPr lang="en" sz="1100">
                  <a:solidFill>
                    <a:srgbClr val="FFFFFF"/>
                  </a:solidFill>
                  <a:latin typeface="Barlow"/>
                  <a:ea typeface="Barlow"/>
                  <a:cs typeface="Barlow"/>
                  <a:sym typeface="Barlow"/>
                </a:rPr>
                <a:t> y </a:t>
              </a:r>
              <a:r>
                <a:rPr b="1" lang="en" sz="1100">
                  <a:solidFill>
                    <a:srgbClr val="FFFFFF"/>
                  </a:solidFill>
                  <a:latin typeface="Barlow"/>
                  <a:ea typeface="Barlow"/>
                  <a:cs typeface="Barlow"/>
                  <a:sym typeface="Barlow"/>
                </a:rPr>
                <a:t>product_id</a:t>
              </a:r>
              <a:endParaRPr b="1" sz="1200">
                <a:solidFill>
                  <a:srgbClr val="FFFFFF"/>
                </a:solidFill>
                <a:latin typeface="Barlow"/>
                <a:ea typeface="Barlow"/>
                <a:cs typeface="Barlow"/>
                <a:sym typeface="Barlow"/>
              </a:endParaRPr>
            </a:p>
          </p:txBody>
        </p:sp>
      </p:grpSp>
      <p:grpSp>
        <p:nvGrpSpPr>
          <p:cNvPr id="749" name="Google Shape;749;p17"/>
          <p:cNvGrpSpPr/>
          <p:nvPr/>
        </p:nvGrpSpPr>
        <p:grpSpPr>
          <a:xfrm>
            <a:off x="5855683" y="1634761"/>
            <a:ext cx="2588235" cy="2425189"/>
            <a:chOff x="5015938" y="2013875"/>
            <a:chExt cx="3001200" cy="1569600"/>
          </a:xfrm>
        </p:grpSpPr>
        <p:sp>
          <p:nvSpPr>
            <p:cNvPr id="750" name="Google Shape;750;p17"/>
            <p:cNvSpPr/>
            <p:nvPr/>
          </p:nvSpPr>
          <p:spPr>
            <a:xfrm>
              <a:off x="5015938" y="2013875"/>
              <a:ext cx="30012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51" name="Google Shape;751;p17"/>
            <p:cNvSpPr txBox="1"/>
            <p:nvPr/>
          </p:nvSpPr>
          <p:spPr>
            <a:xfrm>
              <a:off x="5166726" y="2028654"/>
              <a:ext cx="16638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Barlow"/>
                  <a:ea typeface="Barlow"/>
                  <a:cs typeface="Barlow"/>
                  <a:sym typeface="Barlow"/>
                </a:rPr>
                <a:t>RESULTADO</a:t>
              </a:r>
              <a:endParaRPr sz="1100">
                <a:solidFill>
                  <a:srgbClr val="FFFFFF"/>
                </a:solidFill>
                <a:latin typeface="Barlow"/>
                <a:ea typeface="Barlow"/>
                <a:cs typeface="Barlow"/>
                <a:sym typeface="Barlow"/>
              </a:endParaRPr>
            </a:p>
          </p:txBody>
        </p:sp>
      </p:grpSp>
      <p:grpSp>
        <p:nvGrpSpPr>
          <p:cNvPr id="752" name="Google Shape;752;p17"/>
          <p:cNvGrpSpPr/>
          <p:nvPr/>
        </p:nvGrpSpPr>
        <p:grpSpPr>
          <a:xfrm>
            <a:off x="3083969" y="2700041"/>
            <a:ext cx="294612" cy="294612"/>
            <a:chOff x="3157188" y="909150"/>
            <a:chExt cx="470400" cy="470400"/>
          </a:xfrm>
        </p:grpSpPr>
        <p:sp>
          <p:nvSpPr>
            <p:cNvPr id="753" name="Google Shape;753;p17"/>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7"/>
            <p:cNvSpPr/>
            <p:nvPr/>
          </p:nvSpPr>
          <p:spPr>
            <a:xfrm>
              <a:off x="3243138" y="995100"/>
              <a:ext cx="298500" cy="298500"/>
            </a:xfrm>
            <a:prstGeom prst="mathPlus">
              <a:avLst>
                <a:gd fmla="val 990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5" name="Google Shape;755;p17"/>
          <p:cNvSpPr txBox="1"/>
          <p:nvPr/>
        </p:nvSpPr>
        <p:spPr>
          <a:xfrm>
            <a:off x="5947325" y="1973375"/>
            <a:ext cx="2387700" cy="1747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100">
                <a:solidFill>
                  <a:schemeClr val="lt1"/>
                </a:solidFill>
                <a:latin typeface="Barlow"/>
                <a:ea typeface="Barlow"/>
                <a:cs typeface="Barlow"/>
                <a:sym typeface="Barlow"/>
              </a:rPr>
              <a:t>El resultado de estos procedimientos fue un  data frame con 96516 registros y  32 variables de las cuales 12 son numéricas y 20 categóricas que detallaremos en los siguientes slides.</a:t>
            </a:r>
            <a:endParaRPr b="1" sz="1200">
              <a:solidFill>
                <a:schemeClr val="lt1"/>
              </a:solidFill>
              <a:latin typeface="Barlow"/>
              <a:ea typeface="Barlow"/>
              <a:cs typeface="Barlow"/>
              <a:sym typeface="Barlow"/>
            </a:endParaRPr>
          </a:p>
          <a:p>
            <a:pPr indent="0" lvl="0" marL="0" rtl="0" algn="l">
              <a:lnSpc>
                <a:spcPct val="115000"/>
              </a:lnSpc>
              <a:spcBef>
                <a:spcPts val="1600"/>
              </a:spcBef>
              <a:spcAft>
                <a:spcPts val="1600"/>
              </a:spcAft>
              <a:buNone/>
            </a:pPr>
            <a:r>
              <a:t/>
            </a:r>
            <a:endParaRPr sz="800">
              <a:solidFill>
                <a:srgbClr val="FFFFFF"/>
              </a:solidFill>
              <a:latin typeface="Barlow"/>
              <a:ea typeface="Barlow"/>
              <a:cs typeface="Barlow"/>
              <a:sym typeface="Barlow"/>
            </a:endParaRPr>
          </a:p>
        </p:txBody>
      </p:sp>
      <p:grpSp>
        <p:nvGrpSpPr>
          <p:cNvPr id="756" name="Google Shape;756;p17"/>
          <p:cNvGrpSpPr/>
          <p:nvPr/>
        </p:nvGrpSpPr>
        <p:grpSpPr>
          <a:xfrm>
            <a:off x="5707169" y="2700041"/>
            <a:ext cx="294612" cy="294612"/>
            <a:chOff x="5030894" y="3476016"/>
            <a:chExt cx="294612" cy="294612"/>
          </a:xfrm>
        </p:grpSpPr>
        <p:sp>
          <p:nvSpPr>
            <p:cNvPr id="757" name="Google Shape;757;p17"/>
            <p:cNvSpPr/>
            <p:nvPr/>
          </p:nvSpPr>
          <p:spPr>
            <a:xfrm>
              <a:off x="5030894" y="3476016"/>
              <a:ext cx="294612" cy="294612"/>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7"/>
            <p:cNvSpPr/>
            <p:nvPr/>
          </p:nvSpPr>
          <p:spPr>
            <a:xfrm>
              <a:off x="5094350" y="3581325"/>
              <a:ext cx="167700" cy="84000"/>
            </a:xfrm>
            <a:prstGeom prst="righ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8"/>
          <p:cNvSpPr txBox="1"/>
          <p:nvPr>
            <p:ph type="title"/>
          </p:nvPr>
        </p:nvSpPr>
        <p:spPr>
          <a:xfrm>
            <a:off x="457200" y="605600"/>
            <a:ext cx="69345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Detalle de las variables (cát.)  </a:t>
            </a:r>
            <a:endParaRPr sz="4000"/>
          </a:p>
        </p:txBody>
      </p:sp>
      <p:sp>
        <p:nvSpPr>
          <p:cNvPr id="764" name="Google Shape;764;p18"/>
          <p:cNvSpPr txBox="1"/>
          <p:nvPr>
            <p:ph idx="1" type="body"/>
          </p:nvPr>
        </p:nvSpPr>
        <p:spPr>
          <a:xfrm>
            <a:off x="285750" y="896600"/>
            <a:ext cx="4839000" cy="3409800"/>
          </a:xfrm>
          <a:prstGeom prst="rect">
            <a:avLst/>
          </a:prstGeom>
        </p:spPr>
        <p:txBody>
          <a:bodyPr anchorCtr="0" anchor="t" bIns="0" lIns="0" spcFirstLastPara="1" rIns="0" wrap="square" tIns="0">
            <a:noAutofit/>
          </a:bodyPr>
          <a:lstStyle/>
          <a:p>
            <a:pPr indent="0" lvl="0" marL="0" rtl="0" algn="l">
              <a:lnSpc>
                <a:spcPct val="100000"/>
              </a:lnSpc>
              <a:spcBef>
                <a:spcPts val="600"/>
              </a:spcBef>
              <a:spcAft>
                <a:spcPts val="0"/>
              </a:spcAft>
              <a:buNone/>
            </a:pPr>
            <a:r>
              <a:t/>
            </a:r>
            <a:endParaRPr sz="1800"/>
          </a:p>
          <a:p>
            <a:pPr indent="-342900" lvl="0" marL="457200" rtl="0" algn="l">
              <a:lnSpc>
                <a:spcPct val="100000"/>
              </a:lnSpc>
              <a:spcBef>
                <a:spcPts val="600"/>
              </a:spcBef>
              <a:spcAft>
                <a:spcPts val="0"/>
              </a:spcAft>
              <a:buSzPts val="1800"/>
              <a:buChar char="▸"/>
            </a:pPr>
            <a:r>
              <a:rPr lang="en" sz="1200">
                <a:solidFill>
                  <a:srgbClr val="D5D5D5"/>
                </a:solidFill>
                <a:highlight>
                  <a:srgbClr val="383838"/>
                </a:highlight>
                <a:latin typeface="Roboto"/>
                <a:ea typeface="Roboto"/>
                <a:cs typeface="Roboto"/>
                <a:sym typeface="Roboto"/>
              </a:rPr>
              <a:t>order_id   (identificación de orden)</a:t>
            </a:r>
            <a:endParaRPr sz="1800"/>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customer_id (identifiación cliente)</a:t>
            </a:r>
            <a:endParaRPr sz="1800"/>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order_status (estado de la orden)</a:t>
            </a:r>
            <a:endParaRPr sz="1800"/>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order_purchase_timestamp (fecha de compra)</a:t>
            </a:r>
            <a:endParaRPr sz="1800"/>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order_approved_at (fecha de aprobación del pago)</a:t>
            </a:r>
            <a:endParaRPr sz="1800"/>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order_delivered_carrier_date (fecha de entrega al transporte)</a:t>
            </a:r>
            <a:endParaRPr sz="1800"/>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order_delivered_customer_date (fecha de entrega al cliente)</a:t>
            </a:r>
            <a:endParaRPr sz="1800"/>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order_estimated_delivery_date (fecha informada al momento de compra)</a:t>
            </a:r>
            <a:endParaRPr sz="1800"/>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payment_type (método de pago)</a:t>
            </a:r>
            <a:endParaRPr sz="1200">
              <a:solidFill>
                <a:srgbClr val="D5D5D5"/>
              </a:solidFill>
              <a:highlight>
                <a:srgbClr val="383838"/>
              </a:highlight>
              <a:latin typeface="Roboto"/>
              <a:ea typeface="Roboto"/>
              <a:cs typeface="Roboto"/>
              <a:sym typeface="Roboto"/>
            </a:endParaRPr>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customer_unique _id (id único del cel cliente)</a:t>
            </a:r>
            <a:endParaRPr sz="1200">
              <a:solidFill>
                <a:srgbClr val="D5D5D5"/>
              </a:solidFill>
              <a:highlight>
                <a:srgbClr val="383838"/>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accent4"/>
              </a:solidFill>
              <a:latin typeface="Barlow"/>
              <a:ea typeface="Barlow"/>
              <a:cs typeface="Barlow"/>
              <a:sym typeface="Barlow"/>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accent4"/>
              </a:solidFill>
              <a:latin typeface="Barlow"/>
              <a:ea typeface="Barlow"/>
              <a:cs typeface="Barlow"/>
              <a:sym typeface="Barlow"/>
            </a:endParaRPr>
          </a:p>
          <a:p>
            <a:pPr indent="0" lvl="0" marL="0" rtl="0" algn="l">
              <a:lnSpc>
                <a:spcPct val="100000"/>
              </a:lnSpc>
              <a:spcBef>
                <a:spcPts val="0"/>
              </a:spcBef>
              <a:spcAft>
                <a:spcPts val="0"/>
              </a:spcAft>
              <a:buNone/>
            </a:pPr>
            <a:r>
              <a:t/>
            </a:r>
            <a:endParaRPr sz="1200">
              <a:solidFill>
                <a:schemeClr val="accent4"/>
              </a:solidFill>
              <a:latin typeface="Barlow"/>
              <a:ea typeface="Barlow"/>
              <a:cs typeface="Barlow"/>
              <a:sym typeface="Barlow"/>
            </a:endParaRPr>
          </a:p>
          <a:p>
            <a:pPr indent="0" lvl="0" marL="0" rtl="0" algn="l">
              <a:lnSpc>
                <a:spcPct val="100000"/>
              </a:lnSpc>
              <a:spcBef>
                <a:spcPts val="600"/>
              </a:spcBef>
              <a:spcAft>
                <a:spcPts val="0"/>
              </a:spcAft>
              <a:buNone/>
            </a:pPr>
            <a:r>
              <a:t/>
            </a:r>
            <a:endParaRPr sz="1800"/>
          </a:p>
        </p:txBody>
      </p:sp>
      <p:sp>
        <p:nvSpPr>
          <p:cNvPr id="765" name="Google Shape;765;p1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66" name="Google Shape;766;p18"/>
          <p:cNvSpPr txBox="1"/>
          <p:nvPr>
            <p:ph idx="1" type="body"/>
          </p:nvPr>
        </p:nvSpPr>
        <p:spPr>
          <a:xfrm>
            <a:off x="5124750" y="866850"/>
            <a:ext cx="3981300" cy="3409800"/>
          </a:xfrm>
          <a:prstGeom prst="rect">
            <a:avLst/>
          </a:prstGeom>
        </p:spPr>
        <p:txBody>
          <a:bodyPr anchorCtr="0" anchor="t" bIns="0" lIns="0" spcFirstLastPara="1" rIns="0" wrap="square" tIns="0">
            <a:noAutofit/>
          </a:bodyPr>
          <a:lstStyle/>
          <a:p>
            <a:pPr indent="0" lvl="0" marL="0" rtl="0" algn="l">
              <a:lnSpc>
                <a:spcPct val="100000"/>
              </a:lnSpc>
              <a:spcBef>
                <a:spcPts val="600"/>
              </a:spcBef>
              <a:spcAft>
                <a:spcPts val="0"/>
              </a:spcAft>
              <a:buNone/>
            </a:pPr>
            <a:r>
              <a:t/>
            </a:r>
            <a:endParaRPr sz="1800"/>
          </a:p>
          <a:p>
            <a:pPr indent="-342900" lvl="0" marL="457200" rtl="0" algn="l">
              <a:lnSpc>
                <a:spcPct val="100000"/>
              </a:lnSpc>
              <a:spcBef>
                <a:spcPts val="600"/>
              </a:spcBef>
              <a:spcAft>
                <a:spcPts val="0"/>
              </a:spcAft>
              <a:buSzPts val="1800"/>
              <a:buChar char="▸"/>
            </a:pPr>
            <a:r>
              <a:rPr lang="en" sz="1200">
                <a:solidFill>
                  <a:srgbClr val="D5D5D5"/>
                </a:solidFill>
                <a:highlight>
                  <a:srgbClr val="383838"/>
                </a:highlight>
                <a:latin typeface="Roboto"/>
                <a:ea typeface="Roboto"/>
                <a:cs typeface="Roboto"/>
                <a:sym typeface="Roboto"/>
              </a:rPr>
              <a:t>customer_zip_code_prefix (cp del cliente)</a:t>
            </a:r>
            <a:endParaRPr sz="1800"/>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customer_city (ciudad del cliente)</a:t>
            </a:r>
            <a:endParaRPr sz="1800"/>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customer_state(estado/provincia del cliente)</a:t>
            </a:r>
            <a:endParaRPr sz="1800"/>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order_item_id (cantidad de items en la orden)</a:t>
            </a:r>
            <a:endParaRPr sz="1800"/>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product_id (id del producto)</a:t>
            </a:r>
            <a:endParaRPr sz="1800"/>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seller_id (id del vendedor)</a:t>
            </a:r>
            <a:endParaRPr sz="1800"/>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shipping_limit_date(fecha límite de entrega)</a:t>
            </a:r>
            <a:endParaRPr sz="1800"/>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product_category_name (categoría del producto)</a:t>
            </a:r>
            <a:endParaRPr sz="1800"/>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review_comment_message (mensaje de reseña)</a:t>
            </a:r>
            <a:endParaRPr sz="1800"/>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product_category_name_english(categoría en inglés).</a:t>
            </a:r>
            <a:endParaRPr sz="1800"/>
          </a:p>
          <a:p>
            <a:pPr indent="0" lvl="0" marL="0" rtl="0" algn="l">
              <a:lnSpc>
                <a:spcPct val="100000"/>
              </a:lnSpc>
              <a:spcBef>
                <a:spcPts val="600"/>
              </a:spcBef>
              <a:spcAft>
                <a:spcPts val="0"/>
              </a:spcAft>
              <a:buNone/>
            </a:pPr>
            <a:r>
              <a:t/>
            </a:r>
            <a:endParaRPr sz="1800"/>
          </a:p>
          <a:p>
            <a:pPr indent="0" lvl="0" marL="0" rtl="0" algn="l">
              <a:lnSpc>
                <a:spcPct val="100000"/>
              </a:lnSpc>
              <a:spcBef>
                <a:spcPts val="600"/>
              </a:spcBef>
              <a:spcAft>
                <a:spcPts val="0"/>
              </a:spcAft>
              <a:buNone/>
            </a:pPr>
            <a:r>
              <a:t/>
            </a:r>
            <a:endParaRPr sz="1800"/>
          </a:p>
        </p:txBody>
      </p:sp>
      <p:sp>
        <p:nvSpPr>
          <p:cNvPr id="767" name="Google Shape;767;p18"/>
          <p:cNvSpPr txBox="1"/>
          <p:nvPr/>
        </p:nvSpPr>
        <p:spPr>
          <a:xfrm>
            <a:off x="457200" y="4400250"/>
            <a:ext cx="8191800" cy="388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1200">
                <a:solidFill>
                  <a:schemeClr val="accent4"/>
                </a:solidFill>
                <a:latin typeface="Barlow"/>
                <a:ea typeface="Barlow"/>
                <a:cs typeface="Barlow"/>
                <a:sym typeface="Barlow"/>
              </a:rPr>
              <a:t>Las variables: order_purchaste_timestamp, order_approved_at, order_delivered_carrier_date, order_delivered_customer_date, order_estimated_delivery_date y shipping_limit_date posteriormente se transformaron en series de tiempo.</a:t>
            </a:r>
            <a:endParaRPr sz="1200">
              <a:solidFill>
                <a:schemeClr val="accent4"/>
              </a:solidFill>
              <a:latin typeface="Barlow"/>
              <a:ea typeface="Barlow"/>
              <a:cs typeface="Barlow"/>
              <a:sym typeface="Barlow"/>
            </a:endParaRPr>
          </a:p>
          <a:p>
            <a:pPr indent="0" lvl="0" marL="0" rtl="0" algn="l">
              <a:spcBef>
                <a:spcPts val="0"/>
              </a:spcBef>
              <a:spcAft>
                <a:spcPts val="0"/>
              </a:spcAft>
              <a:buClr>
                <a:schemeClr val="dk1"/>
              </a:buClr>
              <a:buSzPts val="1100"/>
              <a:buFont typeface="Arial"/>
              <a:buNone/>
            </a:pPr>
            <a:r>
              <a:t/>
            </a:r>
            <a:endParaRPr sz="1200">
              <a:solidFill>
                <a:schemeClr val="accent4"/>
              </a:solidFill>
              <a:latin typeface="Barlow"/>
              <a:ea typeface="Barlow"/>
              <a:cs typeface="Barlow"/>
              <a:sym typeface="Barlow"/>
            </a:endParaRPr>
          </a:p>
          <a:p>
            <a:pPr indent="0" lvl="0" marL="0" rtl="0" algn="l">
              <a:spcBef>
                <a:spcPts val="0"/>
              </a:spcBef>
              <a:spcAft>
                <a:spcPts val="0"/>
              </a:spcAft>
              <a:buNone/>
            </a:pPr>
            <a:r>
              <a:t/>
            </a:r>
            <a:endParaRPr sz="1200">
              <a:solidFill>
                <a:schemeClr val="accent4"/>
              </a:solidFill>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9"/>
          <p:cNvSpPr txBox="1"/>
          <p:nvPr>
            <p:ph type="title"/>
          </p:nvPr>
        </p:nvSpPr>
        <p:spPr>
          <a:xfrm>
            <a:off x="457200" y="605600"/>
            <a:ext cx="74364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Detalle de las variables (num.)  </a:t>
            </a:r>
            <a:endParaRPr sz="4000"/>
          </a:p>
        </p:txBody>
      </p:sp>
      <p:sp>
        <p:nvSpPr>
          <p:cNvPr id="773" name="Google Shape;773;p19"/>
          <p:cNvSpPr txBox="1"/>
          <p:nvPr>
            <p:ph idx="1" type="body"/>
          </p:nvPr>
        </p:nvSpPr>
        <p:spPr>
          <a:xfrm>
            <a:off x="285750" y="896600"/>
            <a:ext cx="4839000" cy="2237700"/>
          </a:xfrm>
          <a:prstGeom prst="rect">
            <a:avLst/>
          </a:prstGeom>
        </p:spPr>
        <p:txBody>
          <a:bodyPr anchorCtr="0" anchor="t" bIns="0" lIns="0" spcFirstLastPara="1" rIns="0" wrap="square" tIns="0">
            <a:noAutofit/>
          </a:bodyPr>
          <a:lstStyle/>
          <a:p>
            <a:pPr indent="0" lvl="0" marL="0" rtl="0" algn="l">
              <a:lnSpc>
                <a:spcPct val="100000"/>
              </a:lnSpc>
              <a:spcBef>
                <a:spcPts val="600"/>
              </a:spcBef>
              <a:spcAft>
                <a:spcPts val="0"/>
              </a:spcAft>
              <a:buNone/>
            </a:pPr>
            <a:r>
              <a:t/>
            </a:r>
            <a:endParaRPr sz="1800"/>
          </a:p>
          <a:p>
            <a:pPr indent="-342900" lvl="0" marL="457200" rtl="0" algn="l">
              <a:lnSpc>
                <a:spcPct val="100000"/>
              </a:lnSpc>
              <a:spcBef>
                <a:spcPts val="600"/>
              </a:spcBef>
              <a:spcAft>
                <a:spcPts val="0"/>
              </a:spcAft>
              <a:buSzPts val="1800"/>
              <a:buChar char="▸"/>
            </a:pPr>
            <a:r>
              <a:rPr lang="en" sz="1200">
                <a:solidFill>
                  <a:srgbClr val="D5D5D5"/>
                </a:solidFill>
                <a:highlight>
                  <a:srgbClr val="383838"/>
                </a:highlight>
                <a:latin typeface="Roboto"/>
                <a:ea typeface="Roboto"/>
                <a:cs typeface="Roboto"/>
                <a:sym typeface="Roboto"/>
              </a:rPr>
              <a:t>payment_sequential</a:t>
            </a:r>
            <a:r>
              <a:rPr lang="en" sz="1200">
                <a:solidFill>
                  <a:srgbClr val="D5D5D5"/>
                </a:solidFill>
                <a:highlight>
                  <a:srgbClr val="383838"/>
                </a:highlight>
                <a:latin typeface="Roboto"/>
                <a:ea typeface="Roboto"/>
                <a:cs typeface="Roboto"/>
                <a:sym typeface="Roboto"/>
              </a:rPr>
              <a:t>   (número y órden de los pagos realizados)</a:t>
            </a:r>
            <a:endParaRPr sz="1800"/>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payment_installments</a:t>
            </a:r>
            <a:r>
              <a:rPr lang="en" sz="1200">
                <a:solidFill>
                  <a:srgbClr val="D5D5D5"/>
                </a:solidFill>
                <a:highlight>
                  <a:srgbClr val="383838"/>
                </a:highlight>
                <a:latin typeface="Roboto"/>
                <a:ea typeface="Roboto"/>
                <a:cs typeface="Roboto"/>
                <a:sym typeface="Roboto"/>
              </a:rPr>
              <a:t> (cantidad de cuotas (solo crédit card))</a:t>
            </a:r>
            <a:endParaRPr sz="1800"/>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payment_value</a:t>
            </a:r>
            <a:r>
              <a:rPr lang="en" sz="1200">
                <a:solidFill>
                  <a:srgbClr val="D5D5D5"/>
                </a:solidFill>
                <a:highlight>
                  <a:srgbClr val="383838"/>
                </a:highlight>
                <a:latin typeface="Roboto"/>
                <a:ea typeface="Roboto"/>
                <a:cs typeface="Roboto"/>
                <a:sym typeface="Roboto"/>
              </a:rPr>
              <a:t> (monto del pago)</a:t>
            </a:r>
            <a:endParaRPr sz="1800"/>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freight_value</a:t>
            </a:r>
            <a:r>
              <a:rPr lang="en" sz="1200">
                <a:solidFill>
                  <a:srgbClr val="D5D5D5"/>
                </a:solidFill>
                <a:highlight>
                  <a:srgbClr val="383838"/>
                </a:highlight>
                <a:latin typeface="Roboto"/>
                <a:ea typeface="Roboto"/>
                <a:cs typeface="Roboto"/>
                <a:sym typeface="Roboto"/>
              </a:rPr>
              <a:t> (costo del flete)</a:t>
            </a:r>
            <a:endParaRPr sz="1800"/>
          </a:p>
          <a:p>
            <a:pPr indent="-342900" lvl="0" marL="457200" marR="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product_photos_qty </a:t>
            </a:r>
            <a:r>
              <a:rPr lang="en" sz="1200">
                <a:solidFill>
                  <a:srgbClr val="D5D5D5"/>
                </a:solidFill>
                <a:highlight>
                  <a:srgbClr val="383838"/>
                </a:highlight>
                <a:latin typeface="Roboto"/>
                <a:ea typeface="Roboto"/>
                <a:cs typeface="Roboto"/>
                <a:sym typeface="Roboto"/>
              </a:rPr>
              <a:t>(cantidad de fotos del producto publicado)</a:t>
            </a:r>
            <a:endParaRPr sz="1800"/>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product_weight_g</a:t>
            </a:r>
            <a:r>
              <a:rPr lang="en" sz="1200">
                <a:solidFill>
                  <a:srgbClr val="D5D5D5"/>
                </a:solidFill>
                <a:highlight>
                  <a:srgbClr val="383838"/>
                </a:highlight>
                <a:latin typeface="Roboto"/>
                <a:ea typeface="Roboto"/>
                <a:cs typeface="Roboto"/>
                <a:sym typeface="Roboto"/>
              </a:rPr>
              <a:t> (peso del producto en gramos)</a:t>
            </a:r>
            <a:endParaRPr sz="1200">
              <a:solidFill>
                <a:srgbClr val="D5D5D5"/>
              </a:solidFill>
              <a:highlight>
                <a:srgbClr val="383838"/>
              </a:highlight>
              <a:latin typeface="Roboto"/>
              <a:ea typeface="Roboto"/>
              <a:cs typeface="Roboto"/>
              <a:sym typeface="Roboto"/>
            </a:endParaRPr>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product_length_cm (largo del producto en cm.)</a:t>
            </a:r>
            <a:endParaRPr sz="1800"/>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product_height_cm(alto del producto en cm.)</a:t>
            </a:r>
            <a:endParaRPr sz="1800"/>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product_width_cm(ancho del producto en cm.)</a:t>
            </a:r>
            <a:endParaRPr sz="1800"/>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review_score (puntaje 1-5 de la review)</a:t>
            </a:r>
            <a:endParaRPr sz="1800"/>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total_payment (pago total)</a:t>
            </a:r>
            <a:endParaRPr sz="1800"/>
          </a:p>
          <a:p>
            <a:pPr indent="-342900" lvl="0" marL="457200" rtl="0" algn="l">
              <a:lnSpc>
                <a:spcPct val="100000"/>
              </a:lnSpc>
              <a:spcBef>
                <a:spcPts val="0"/>
              </a:spcBef>
              <a:spcAft>
                <a:spcPts val="0"/>
              </a:spcAft>
              <a:buSzPts val="1800"/>
              <a:buChar char="▸"/>
            </a:pPr>
            <a:r>
              <a:rPr lang="en" sz="1200">
                <a:solidFill>
                  <a:srgbClr val="D5D5D5"/>
                </a:solidFill>
                <a:highlight>
                  <a:srgbClr val="383838"/>
                </a:highlight>
                <a:latin typeface="Roboto"/>
                <a:ea typeface="Roboto"/>
                <a:cs typeface="Roboto"/>
                <a:sym typeface="Roboto"/>
              </a:rPr>
              <a:t>precio(precio del producto publicado)</a:t>
            </a:r>
            <a:endParaRPr sz="1200">
              <a:solidFill>
                <a:srgbClr val="D5D5D5"/>
              </a:solidFill>
              <a:highlight>
                <a:srgbClr val="383838"/>
              </a:highlight>
              <a:latin typeface="Roboto"/>
              <a:ea typeface="Roboto"/>
              <a:cs typeface="Roboto"/>
              <a:sym typeface="Roboto"/>
            </a:endParaRPr>
          </a:p>
          <a:p>
            <a:pPr indent="0" lvl="0" marL="0" rtl="0" algn="l">
              <a:lnSpc>
                <a:spcPct val="100000"/>
              </a:lnSpc>
              <a:spcBef>
                <a:spcPts val="0"/>
              </a:spcBef>
              <a:spcAft>
                <a:spcPts val="0"/>
              </a:spcAft>
              <a:buNone/>
            </a:pPr>
            <a:r>
              <a:t/>
            </a:r>
            <a:endParaRPr sz="1200">
              <a:solidFill>
                <a:schemeClr val="accent4"/>
              </a:solidFill>
              <a:latin typeface="Barlow"/>
              <a:ea typeface="Barlow"/>
              <a:cs typeface="Barlow"/>
              <a:sym typeface="Barlow"/>
            </a:endParaRPr>
          </a:p>
          <a:p>
            <a:pPr indent="0" lvl="0" marL="0" rtl="0" algn="l">
              <a:lnSpc>
                <a:spcPct val="100000"/>
              </a:lnSpc>
              <a:spcBef>
                <a:spcPts val="0"/>
              </a:spcBef>
              <a:spcAft>
                <a:spcPts val="0"/>
              </a:spcAft>
              <a:buNone/>
            </a:pPr>
            <a:r>
              <a:t/>
            </a:r>
            <a:endParaRPr sz="1200">
              <a:solidFill>
                <a:schemeClr val="accent4"/>
              </a:solidFill>
              <a:latin typeface="Barlow"/>
              <a:ea typeface="Barlow"/>
              <a:cs typeface="Barlow"/>
              <a:sym typeface="Barlow"/>
            </a:endParaRPr>
          </a:p>
          <a:p>
            <a:pPr indent="0" lvl="0" marL="0" rtl="0" algn="l">
              <a:lnSpc>
                <a:spcPct val="100000"/>
              </a:lnSpc>
              <a:spcBef>
                <a:spcPts val="0"/>
              </a:spcBef>
              <a:spcAft>
                <a:spcPts val="0"/>
              </a:spcAft>
              <a:buNone/>
            </a:pPr>
            <a:r>
              <a:t/>
            </a:r>
            <a:endParaRPr sz="1200">
              <a:solidFill>
                <a:schemeClr val="accent4"/>
              </a:solidFill>
              <a:latin typeface="Barlow"/>
              <a:ea typeface="Barlow"/>
              <a:cs typeface="Barlow"/>
              <a:sym typeface="Barlow"/>
            </a:endParaRPr>
          </a:p>
          <a:p>
            <a:pPr indent="0" lvl="0" marL="0" rtl="0" algn="l">
              <a:lnSpc>
                <a:spcPct val="100000"/>
              </a:lnSpc>
              <a:spcBef>
                <a:spcPts val="600"/>
              </a:spcBef>
              <a:spcAft>
                <a:spcPts val="0"/>
              </a:spcAft>
              <a:buNone/>
            </a:pPr>
            <a:r>
              <a:t/>
            </a:r>
            <a:endParaRPr sz="1800"/>
          </a:p>
        </p:txBody>
      </p:sp>
      <p:sp>
        <p:nvSpPr>
          <p:cNvPr id="774" name="Google Shape;774;p1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75" name="Google Shape;775;p19"/>
          <p:cNvSpPr txBox="1"/>
          <p:nvPr>
            <p:ph idx="12" type="sldNum"/>
          </p:nvPr>
        </p:nvSpPr>
        <p:spPr>
          <a:xfrm>
            <a:off x="7878950" y="4195734"/>
            <a:ext cx="612900" cy="6495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776" name="Google Shape;776;p19"/>
          <p:cNvGrpSpPr/>
          <p:nvPr/>
        </p:nvGrpSpPr>
        <p:grpSpPr>
          <a:xfrm>
            <a:off x="5714223" y="1539714"/>
            <a:ext cx="2692413" cy="2761295"/>
            <a:chOff x="2602525" y="317054"/>
            <a:chExt cx="4174283" cy="4762495"/>
          </a:xfrm>
        </p:grpSpPr>
        <p:sp>
          <p:nvSpPr>
            <p:cNvPr id="777" name="Google Shape;777;p19"/>
            <p:cNvSpPr/>
            <p:nvPr/>
          </p:nvSpPr>
          <p:spPr>
            <a:xfrm>
              <a:off x="3677747" y="776267"/>
              <a:ext cx="2670951" cy="3350306"/>
            </a:xfrm>
            <a:custGeom>
              <a:rect b="b" l="l" r="r" t="t"/>
              <a:pathLst>
                <a:path extrusionOk="0" h="3350306" w="2670951">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19"/>
            <p:cNvSpPr/>
            <p:nvPr/>
          </p:nvSpPr>
          <p:spPr>
            <a:xfrm>
              <a:off x="3662233" y="794118"/>
              <a:ext cx="2655076" cy="3335369"/>
            </a:xfrm>
            <a:custGeom>
              <a:rect b="b" l="l" r="r" t="t"/>
              <a:pathLst>
                <a:path extrusionOk="0" h="3335369" w="2655076">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19"/>
            <p:cNvSpPr/>
            <p:nvPr/>
          </p:nvSpPr>
          <p:spPr>
            <a:xfrm>
              <a:off x="3763407" y="1012375"/>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19"/>
            <p:cNvSpPr/>
            <p:nvPr/>
          </p:nvSpPr>
          <p:spPr>
            <a:xfrm>
              <a:off x="3763407" y="1170775"/>
              <a:ext cx="1493432" cy="908399"/>
            </a:xfrm>
            <a:custGeom>
              <a:rect b="b" l="l" r="r" t="t"/>
              <a:pathLst>
                <a:path extrusionOk="0" h="908399" w="1493432">
                  <a:moveTo>
                    <a:pt x="1493433" y="908399"/>
                  </a:moveTo>
                  <a:lnTo>
                    <a:pt x="0" y="45434"/>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19"/>
            <p:cNvSpPr/>
            <p:nvPr/>
          </p:nvSpPr>
          <p:spPr>
            <a:xfrm>
              <a:off x="3763407" y="1252119"/>
              <a:ext cx="1319638" cy="808005"/>
            </a:xfrm>
            <a:custGeom>
              <a:rect b="b" l="l" r="r" t="t"/>
              <a:pathLst>
                <a:path extrusionOk="0" h="808005" w="1319638">
                  <a:moveTo>
                    <a:pt x="1319638" y="808006"/>
                  </a:moveTo>
                  <a:lnTo>
                    <a:pt x="0" y="45434"/>
                  </a:lnTo>
                  <a:lnTo>
                    <a:pt x="0" y="0"/>
                  </a:lnTo>
                  <a:lnTo>
                    <a:pt x="1319638" y="762572"/>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19"/>
            <p:cNvSpPr/>
            <p:nvPr/>
          </p:nvSpPr>
          <p:spPr>
            <a:xfrm>
              <a:off x="3763407" y="1333558"/>
              <a:ext cx="1235786" cy="759428"/>
            </a:xfrm>
            <a:custGeom>
              <a:rect b="b" l="l" r="r" t="t"/>
              <a:pathLst>
                <a:path extrusionOk="0" h="759428" w="1235786">
                  <a:moveTo>
                    <a:pt x="1235787" y="759428"/>
                  </a:moveTo>
                  <a:lnTo>
                    <a:pt x="0" y="45434"/>
                  </a:lnTo>
                  <a:lnTo>
                    <a:pt x="0" y="0"/>
                  </a:lnTo>
                  <a:lnTo>
                    <a:pt x="1235787" y="713994"/>
                  </a:lnTo>
                  <a:lnTo>
                    <a:pt x="1235787" y="75942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3" name="Google Shape;783;p19"/>
            <p:cNvSpPr/>
            <p:nvPr/>
          </p:nvSpPr>
          <p:spPr>
            <a:xfrm>
              <a:off x="5632982" y="2768594"/>
              <a:ext cx="578775" cy="425291"/>
            </a:xfrm>
            <a:custGeom>
              <a:rect b="b" l="l" r="r" t="t"/>
              <a:pathLst>
                <a:path extrusionOk="0" h="425291" w="578775">
                  <a:moveTo>
                    <a:pt x="578775" y="425291"/>
                  </a:moveTo>
                  <a:lnTo>
                    <a:pt x="0" y="90869"/>
                  </a:lnTo>
                  <a:lnTo>
                    <a:pt x="0" y="0"/>
                  </a:lnTo>
                  <a:lnTo>
                    <a:pt x="578775" y="334328"/>
                  </a:lnTo>
                  <a:lnTo>
                    <a:pt x="578775" y="42529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4" name="Google Shape;784;p19"/>
            <p:cNvSpPr/>
            <p:nvPr/>
          </p:nvSpPr>
          <p:spPr>
            <a:xfrm>
              <a:off x="5632982" y="2926995"/>
              <a:ext cx="548794" cy="362521"/>
            </a:xfrm>
            <a:custGeom>
              <a:rect b="b" l="l" r="r" t="t"/>
              <a:pathLst>
                <a:path extrusionOk="0" h="362521" w="548794">
                  <a:moveTo>
                    <a:pt x="548795" y="362521"/>
                  </a:moveTo>
                  <a:lnTo>
                    <a:pt x="0" y="45434"/>
                  </a:lnTo>
                  <a:lnTo>
                    <a:pt x="0" y="0"/>
                  </a:lnTo>
                  <a:lnTo>
                    <a:pt x="548795" y="317087"/>
                  </a:lnTo>
                  <a:lnTo>
                    <a:pt x="548795" y="362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19"/>
            <p:cNvSpPr/>
            <p:nvPr/>
          </p:nvSpPr>
          <p:spPr>
            <a:xfrm>
              <a:off x="5632982" y="3008338"/>
              <a:ext cx="484930" cy="325659"/>
            </a:xfrm>
            <a:custGeom>
              <a:rect b="b" l="l" r="r" t="t"/>
              <a:pathLst>
                <a:path extrusionOk="0" h="325659" w="484930">
                  <a:moveTo>
                    <a:pt x="484930" y="325660"/>
                  </a:moveTo>
                  <a:lnTo>
                    <a:pt x="0" y="45434"/>
                  </a:lnTo>
                  <a:lnTo>
                    <a:pt x="0" y="0"/>
                  </a:lnTo>
                  <a:lnTo>
                    <a:pt x="484930" y="280226"/>
                  </a:lnTo>
                  <a:lnTo>
                    <a:pt x="484930" y="32566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6" name="Google Shape;786;p19"/>
            <p:cNvSpPr/>
            <p:nvPr/>
          </p:nvSpPr>
          <p:spPr>
            <a:xfrm>
              <a:off x="5632982" y="3089777"/>
              <a:ext cx="454092" cy="307752"/>
            </a:xfrm>
            <a:custGeom>
              <a:rect b="b" l="l" r="r" t="t"/>
              <a:pathLst>
                <a:path extrusionOk="0" h="307752" w="454092">
                  <a:moveTo>
                    <a:pt x="454093" y="307753"/>
                  </a:moveTo>
                  <a:lnTo>
                    <a:pt x="0" y="45434"/>
                  </a:lnTo>
                  <a:lnTo>
                    <a:pt x="0" y="0"/>
                  </a:lnTo>
                  <a:lnTo>
                    <a:pt x="454093" y="262319"/>
                  </a:lnTo>
                  <a:lnTo>
                    <a:pt x="454093" y="3077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19"/>
            <p:cNvSpPr/>
            <p:nvPr/>
          </p:nvSpPr>
          <p:spPr>
            <a:xfrm>
              <a:off x="3763407" y="1505008"/>
              <a:ext cx="1575095" cy="1000982"/>
            </a:xfrm>
            <a:custGeom>
              <a:rect b="b" l="l" r="r" t="t"/>
              <a:pathLst>
                <a:path extrusionOk="0" h="1000982" w="1575095">
                  <a:moveTo>
                    <a:pt x="1575095" y="1000982"/>
                  </a:moveTo>
                  <a:lnTo>
                    <a:pt x="0" y="90868"/>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19"/>
            <p:cNvSpPr/>
            <p:nvPr/>
          </p:nvSpPr>
          <p:spPr>
            <a:xfrm>
              <a:off x="3763407" y="1663408"/>
              <a:ext cx="1493432" cy="908399"/>
            </a:xfrm>
            <a:custGeom>
              <a:rect b="b" l="l" r="r" t="t"/>
              <a:pathLst>
                <a:path extrusionOk="0" h="908399" w="1493432">
                  <a:moveTo>
                    <a:pt x="1493433" y="908399"/>
                  </a:moveTo>
                  <a:lnTo>
                    <a:pt x="0" y="45529"/>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19"/>
            <p:cNvSpPr/>
            <p:nvPr/>
          </p:nvSpPr>
          <p:spPr>
            <a:xfrm>
              <a:off x="3763407" y="1744847"/>
              <a:ext cx="1319638" cy="807910"/>
            </a:xfrm>
            <a:custGeom>
              <a:rect b="b" l="l" r="r" t="t"/>
              <a:pathLst>
                <a:path extrusionOk="0" h="807910" w="1319638">
                  <a:moveTo>
                    <a:pt x="1319638" y="807911"/>
                  </a:moveTo>
                  <a:lnTo>
                    <a:pt x="0" y="45434"/>
                  </a:lnTo>
                  <a:lnTo>
                    <a:pt x="0" y="0"/>
                  </a:lnTo>
                  <a:lnTo>
                    <a:pt x="1319638" y="762476"/>
                  </a:lnTo>
                  <a:lnTo>
                    <a:pt x="1319638" y="80791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19"/>
            <p:cNvSpPr/>
            <p:nvPr/>
          </p:nvSpPr>
          <p:spPr>
            <a:xfrm>
              <a:off x="3763407" y="1826191"/>
              <a:ext cx="1235786" cy="759523"/>
            </a:xfrm>
            <a:custGeom>
              <a:rect b="b" l="l" r="r" t="t"/>
              <a:pathLst>
                <a:path extrusionOk="0" h="759523" w="1235786">
                  <a:moveTo>
                    <a:pt x="1235787" y="759523"/>
                  </a:moveTo>
                  <a:lnTo>
                    <a:pt x="0" y="45434"/>
                  </a:lnTo>
                  <a:lnTo>
                    <a:pt x="0" y="0"/>
                  </a:lnTo>
                  <a:lnTo>
                    <a:pt x="1235787" y="713994"/>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19"/>
            <p:cNvSpPr/>
            <p:nvPr/>
          </p:nvSpPr>
          <p:spPr>
            <a:xfrm>
              <a:off x="3763407" y="1997641"/>
              <a:ext cx="1575095" cy="1001077"/>
            </a:xfrm>
            <a:custGeom>
              <a:rect b="b" l="l" r="r" t="t"/>
              <a:pathLst>
                <a:path extrusionOk="0" h="1001077" w="1575095">
                  <a:moveTo>
                    <a:pt x="1575095" y="1001078"/>
                  </a:moveTo>
                  <a:lnTo>
                    <a:pt x="0" y="90964"/>
                  </a:lnTo>
                  <a:lnTo>
                    <a:pt x="0" y="0"/>
                  </a:lnTo>
                  <a:lnTo>
                    <a:pt x="1575095" y="910209"/>
                  </a:lnTo>
                  <a:lnTo>
                    <a:pt x="1575095" y="100107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19"/>
            <p:cNvSpPr/>
            <p:nvPr/>
          </p:nvSpPr>
          <p:spPr>
            <a:xfrm>
              <a:off x="3763407" y="2156137"/>
              <a:ext cx="1493432" cy="908399"/>
            </a:xfrm>
            <a:custGeom>
              <a:rect b="b" l="l" r="r" t="t"/>
              <a:pathLst>
                <a:path extrusionOk="0" h="908399" w="1493432">
                  <a:moveTo>
                    <a:pt x="1493433" y="908399"/>
                  </a:moveTo>
                  <a:lnTo>
                    <a:pt x="0" y="45434"/>
                  </a:lnTo>
                  <a:lnTo>
                    <a:pt x="0" y="0"/>
                  </a:lnTo>
                  <a:lnTo>
                    <a:pt x="1493433" y="862870"/>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19"/>
            <p:cNvSpPr/>
            <p:nvPr/>
          </p:nvSpPr>
          <p:spPr>
            <a:xfrm>
              <a:off x="3763407" y="2237480"/>
              <a:ext cx="1319638" cy="808005"/>
            </a:xfrm>
            <a:custGeom>
              <a:rect b="b" l="l" r="r" t="t"/>
              <a:pathLst>
                <a:path extrusionOk="0" h="808005" w="1319638">
                  <a:moveTo>
                    <a:pt x="1319638" y="808006"/>
                  </a:moveTo>
                  <a:lnTo>
                    <a:pt x="0" y="45434"/>
                  </a:lnTo>
                  <a:lnTo>
                    <a:pt x="0" y="0"/>
                  </a:lnTo>
                  <a:lnTo>
                    <a:pt x="1319638" y="762476"/>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19"/>
            <p:cNvSpPr/>
            <p:nvPr/>
          </p:nvSpPr>
          <p:spPr>
            <a:xfrm>
              <a:off x="3763407" y="2318824"/>
              <a:ext cx="1235786" cy="759523"/>
            </a:xfrm>
            <a:custGeom>
              <a:rect b="b" l="l" r="r" t="t"/>
              <a:pathLst>
                <a:path extrusionOk="0" h="759523" w="1235786">
                  <a:moveTo>
                    <a:pt x="1235787" y="759523"/>
                  </a:moveTo>
                  <a:lnTo>
                    <a:pt x="0" y="45529"/>
                  </a:lnTo>
                  <a:lnTo>
                    <a:pt x="0" y="0"/>
                  </a:lnTo>
                  <a:lnTo>
                    <a:pt x="1235787" y="714089"/>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5" name="Google Shape;795;p19"/>
            <p:cNvSpPr/>
            <p:nvPr/>
          </p:nvSpPr>
          <p:spPr>
            <a:xfrm>
              <a:off x="3763407" y="2490369"/>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6" name="Google Shape;796;p19"/>
            <p:cNvSpPr/>
            <p:nvPr/>
          </p:nvSpPr>
          <p:spPr>
            <a:xfrm>
              <a:off x="3763407" y="2648770"/>
              <a:ext cx="1493528" cy="887920"/>
            </a:xfrm>
            <a:custGeom>
              <a:rect b="b" l="l" r="r" t="t"/>
              <a:pathLst>
                <a:path extrusionOk="0" h="887920" w="1493528">
                  <a:moveTo>
                    <a:pt x="1493528" y="862965"/>
                  </a:moveTo>
                  <a:lnTo>
                    <a:pt x="1493528" y="887920"/>
                  </a:lnTo>
                  <a:lnTo>
                    <a:pt x="0" y="24955"/>
                  </a:lnTo>
                  <a:lnTo>
                    <a:pt x="0" y="0"/>
                  </a:lnTo>
                  <a:lnTo>
                    <a:pt x="1493528" y="862965"/>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19"/>
            <p:cNvSpPr/>
            <p:nvPr/>
          </p:nvSpPr>
          <p:spPr>
            <a:xfrm>
              <a:off x="5633267" y="2100963"/>
              <a:ext cx="578489" cy="901329"/>
            </a:xfrm>
            <a:custGeom>
              <a:rect b="b" l="l" r="r" t="t"/>
              <a:pathLst>
                <a:path extrusionOk="0" h="901329" w="57848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8" name="Google Shape;798;p19"/>
            <p:cNvSpPr/>
            <p:nvPr/>
          </p:nvSpPr>
          <p:spPr>
            <a:xfrm>
              <a:off x="3680697" y="317054"/>
              <a:ext cx="2667830" cy="1909376"/>
            </a:xfrm>
            <a:custGeom>
              <a:rect b="b" l="l" r="r" t="t"/>
              <a:pathLst>
                <a:path extrusionOk="0" h="1909376" w="266783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9" name="Google Shape;799;p19"/>
            <p:cNvSpPr/>
            <p:nvPr/>
          </p:nvSpPr>
          <p:spPr>
            <a:xfrm>
              <a:off x="3662233" y="334831"/>
              <a:ext cx="2655171" cy="1893451"/>
            </a:xfrm>
            <a:custGeom>
              <a:rect b="b" l="l" r="r" t="t"/>
              <a:pathLst>
                <a:path extrusionOk="0" h="1893451" w="265517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19"/>
            <p:cNvSpPr/>
            <p:nvPr/>
          </p:nvSpPr>
          <p:spPr>
            <a:xfrm>
              <a:off x="3763692" y="506668"/>
              <a:ext cx="2448064" cy="1546988"/>
            </a:xfrm>
            <a:custGeom>
              <a:rect b="b" l="l" r="r" t="t"/>
              <a:pathLst>
                <a:path extrusionOk="0" h="1546988" w="2448064">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19"/>
            <p:cNvSpPr/>
            <p:nvPr/>
          </p:nvSpPr>
          <p:spPr>
            <a:xfrm>
              <a:off x="6042246" y="1815046"/>
              <a:ext cx="173984" cy="241344"/>
            </a:xfrm>
            <a:custGeom>
              <a:rect b="b" l="l" r="r" t="t"/>
              <a:pathLst>
                <a:path extrusionOk="0" h="241344" w="17398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19"/>
            <p:cNvSpPr/>
            <p:nvPr/>
          </p:nvSpPr>
          <p:spPr>
            <a:xfrm>
              <a:off x="3824606" y="578160"/>
              <a:ext cx="40165" cy="72472"/>
            </a:xfrm>
            <a:custGeom>
              <a:rect b="b" l="l" r="r" t="t"/>
              <a:pathLst>
                <a:path extrusionOk="0" h="72472" w="40165">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19"/>
            <p:cNvSpPr/>
            <p:nvPr/>
          </p:nvSpPr>
          <p:spPr>
            <a:xfrm>
              <a:off x="3871213" y="621212"/>
              <a:ext cx="35348" cy="54941"/>
            </a:xfrm>
            <a:custGeom>
              <a:rect b="b" l="l" r="r" t="t"/>
              <a:pathLst>
                <a:path extrusionOk="0" h="54941" w="35348">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19"/>
            <p:cNvSpPr/>
            <p:nvPr/>
          </p:nvSpPr>
          <p:spPr>
            <a:xfrm>
              <a:off x="3913502" y="644554"/>
              <a:ext cx="33883" cy="60925"/>
            </a:xfrm>
            <a:custGeom>
              <a:rect b="b" l="l" r="r" t="t"/>
              <a:pathLst>
                <a:path extrusionOk="0" h="60925" w="33883">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5" name="Google Shape;805;p19"/>
            <p:cNvSpPr/>
            <p:nvPr/>
          </p:nvSpPr>
          <p:spPr>
            <a:xfrm>
              <a:off x="3956522" y="663093"/>
              <a:ext cx="19892" cy="51720"/>
            </a:xfrm>
            <a:custGeom>
              <a:rect b="b" l="l" r="r" t="t"/>
              <a:pathLst>
                <a:path extrusionOk="0" h="51720" w="19892">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6" name="Google Shape;806;p19"/>
            <p:cNvSpPr/>
            <p:nvPr/>
          </p:nvSpPr>
          <p:spPr>
            <a:xfrm>
              <a:off x="3980286" y="683824"/>
              <a:ext cx="34675" cy="54516"/>
            </a:xfrm>
            <a:custGeom>
              <a:rect b="b" l="l" r="r" t="t"/>
              <a:pathLst>
                <a:path extrusionOk="0" h="54516" w="34675">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7" name="Google Shape;807;p19"/>
            <p:cNvSpPr/>
            <p:nvPr/>
          </p:nvSpPr>
          <p:spPr>
            <a:xfrm>
              <a:off x="4022575" y="681666"/>
              <a:ext cx="32718" cy="85915"/>
            </a:xfrm>
            <a:custGeom>
              <a:rect b="b" l="l" r="r" t="t"/>
              <a:pathLst>
                <a:path extrusionOk="0" h="85915" w="32718">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19"/>
            <p:cNvSpPr/>
            <p:nvPr/>
          </p:nvSpPr>
          <p:spPr>
            <a:xfrm>
              <a:off x="4065860" y="766513"/>
              <a:ext cx="8800" cy="10615"/>
            </a:xfrm>
            <a:custGeom>
              <a:rect b="b" l="l" r="r" t="t"/>
              <a:pathLst>
                <a:path extrusionOk="0" h="10615" w="880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9" name="Google Shape;809;p19"/>
            <p:cNvSpPr/>
            <p:nvPr/>
          </p:nvSpPr>
          <p:spPr>
            <a:xfrm>
              <a:off x="4086317" y="778377"/>
              <a:ext cx="8807" cy="10445"/>
            </a:xfrm>
            <a:custGeom>
              <a:rect b="b" l="l" r="r" t="t"/>
              <a:pathLst>
                <a:path extrusionOk="0" h="10445" w="8807">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0" name="Google Shape;810;p19"/>
            <p:cNvSpPr/>
            <p:nvPr/>
          </p:nvSpPr>
          <p:spPr>
            <a:xfrm>
              <a:off x="4106781" y="790188"/>
              <a:ext cx="8804" cy="10445"/>
            </a:xfrm>
            <a:custGeom>
              <a:rect b="b" l="l" r="r" t="t"/>
              <a:pathLst>
                <a:path extrusionOk="0" h="10445" w="8804">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1" name="Google Shape;811;p19"/>
            <p:cNvSpPr/>
            <p:nvPr/>
          </p:nvSpPr>
          <p:spPr>
            <a:xfrm>
              <a:off x="6091738" y="1886219"/>
              <a:ext cx="73770" cy="113063"/>
            </a:xfrm>
            <a:custGeom>
              <a:rect b="b" l="l" r="r" t="t"/>
              <a:pathLst>
                <a:path extrusionOk="0" h="113063" w="7377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2" name="Google Shape;812;p19"/>
            <p:cNvSpPr/>
            <p:nvPr/>
          </p:nvSpPr>
          <p:spPr>
            <a:xfrm>
              <a:off x="5099606" y="2084115"/>
              <a:ext cx="833576" cy="1053763"/>
            </a:xfrm>
            <a:custGeom>
              <a:rect b="b" l="l" r="r" t="t"/>
              <a:pathLst>
                <a:path extrusionOk="0" h="1053763" w="833576">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3" name="Google Shape;813;p19"/>
            <p:cNvSpPr/>
            <p:nvPr/>
          </p:nvSpPr>
          <p:spPr>
            <a:xfrm>
              <a:off x="4974070" y="2163744"/>
              <a:ext cx="820424" cy="1006964"/>
            </a:xfrm>
            <a:custGeom>
              <a:rect b="b" l="l" r="r" t="t"/>
              <a:pathLst>
                <a:path extrusionOk="0" h="1006964" w="82042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4" name="Google Shape;814;p19"/>
            <p:cNvSpPr/>
            <p:nvPr/>
          </p:nvSpPr>
          <p:spPr>
            <a:xfrm>
              <a:off x="5034477" y="2242227"/>
              <a:ext cx="618491" cy="852150"/>
            </a:xfrm>
            <a:custGeom>
              <a:rect b="b" l="l" r="r" t="t"/>
              <a:pathLst>
                <a:path extrusionOk="0" h="852150" w="618491">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5" name="Google Shape;815;p19"/>
            <p:cNvSpPr/>
            <p:nvPr/>
          </p:nvSpPr>
          <p:spPr>
            <a:xfrm>
              <a:off x="5108865" y="2242623"/>
              <a:ext cx="621582" cy="807149"/>
            </a:xfrm>
            <a:custGeom>
              <a:rect b="b" l="l" r="r" t="t"/>
              <a:pathLst>
                <a:path extrusionOk="0" h="807149" w="621582">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6" name="Google Shape;816;p19"/>
            <p:cNvSpPr/>
            <p:nvPr/>
          </p:nvSpPr>
          <p:spPr>
            <a:xfrm>
              <a:off x="5831808" y="2838412"/>
              <a:ext cx="311135" cy="259746"/>
            </a:xfrm>
            <a:custGeom>
              <a:rect b="b" l="l" r="r" t="t"/>
              <a:pathLst>
                <a:path extrusionOk="0" h="259746" w="311135">
                  <a:moveTo>
                    <a:pt x="0" y="0"/>
                  </a:moveTo>
                  <a:lnTo>
                    <a:pt x="311136" y="179546"/>
                  </a:lnTo>
                  <a:lnTo>
                    <a:pt x="311136" y="259747"/>
                  </a:lnTo>
                  <a:lnTo>
                    <a:pt x="0" y="80201"/>
                  </a:lnTo>
                  <a:lnTo>
                    <a:pt x="0"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7" name="Google Shape;817;p19"/>
            <p:cNvSpPr/>
            <p:nvPr/>
          </p:nvSpPr>
          <p:spPr>
            <a:xfrm>
              <a:off x="5831808" y="2798312"/>
              <a:ext cx="380520" cy="219646"/>
            </a:xfrm>
            <a:custGeom>
              <a:rect b="b" l="l" r="r" t="t"/>
              <a:pathLst>
                <a:path extrusionOk="0" h="219646" w="380520">
                  <a:moveTo>
                    <a:pt x="69384" y="0"/>
                  </a:moveTo>
                  <a:lnTo>
                    <a:pt x="380520" y="179546"/>
                  </a:lnTo>
                  <a:lnTo>
                    <a:pt x="311136" y="219646"/>
                  </a:lnTo>
                  <a:lnTo>
                    <a:pt x="0" y="40100"/>
                  </a:lnTo>
                  <a:lnTo>
                    <a:pt x="69384" y="0"/>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19"/>
            <p:cNvSpPr/>
            <p:nvPr/>
          </p:nvSpPr>
          <p:spPr>
            <a:xfrm>
              <a:off x="6056214" y="2910510"/>
              <a:ext cx="696628" cy="514166"/>
            </a:xfrm>
            <a:custGeom>
              <a:rect b="b" l="l" r="r" t="t"/>
              <a:pathLst>
                <a:path extrusionOk="0" h="514166" w="696628">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9" name="Google Shape;819;p19"/>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0" name="Google Shape;820;p19"/>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19"/>
            <p:cNvSpPr/>
            <p:nvPr/>
          </p:nvSpPr>
          <p:spPr>
            <a:xfrm>
              <a:off x="3797207" y="2991392"/>
              <a:ext cx="2353338" cy="1403876"/>
            </a:xfrm>
            <a:custGeom>
              <a:rect b="b" l="l" r="r" t="t"/>
              <a:pathLst>
                <a:path extrusionOk="0" h="1403876" w="2353338">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2" name="Google Shape;822;p19"/>
            <p:cNvSpPr/>
            <p:nvPr/>
          </p:nvSpPr>
          <p:spPr>
            <a:xfrm>
              <a:off x="2602525" y="4569200"/>
              <a:ext cx="891148" cy="510349"/>
            </a:xfrm>
            <a:custGeom>
              <a:rect b="b" l="l" r="r" t="t"/>
              <a:pathLst>
                <a:path extrusionOk="0" h="510349" w="891148">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3" name="Google Shape;823;p19"/>
            <p:cNvSpPr/>
            <p:nvPr/>
          </p:nvSpPr>
          <p:spPr>
            <a:xfrm>
              <a:off x="2671243" y="4325932"/>
              <a:ext cx="591243" cy="341661"/>
            </a:xfrm>
            <a:custGeom>
              <a:rect b="b" l="l" r="r" t="t"/>
              <a:pathLst>
                <a:path extrusionOk="0" h="341661" w="591243">
                  <a:moveTo>
                    <a:pt x="295622" y="341662"/>
                  </a:moveTo>
                  <a:lnTo>
                    <a:pt x="0" y="170783"/>
                  </a:lnTo>
                  <a:lnTo>
                    <a:pt x="295622" y="0"/>
                  </a:lnTo>
                  <a:lnTo>
                    <a:pt x="591244" y="170783"/>
                  </a:lnTo>
                  <a:lnTo>
                    <a:pt x="295622" y="34166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4" name="Google Shape;824;p19"/>
            <p:cNvSpPr/>
            <p:nvPr/>
          </p:nvSpPr>
          <p:spPr>
            <a:xfrm>
              <a:off x="2671243" y="4496715"/>
              <a:ext cx="295621" cy="512444"/>
            </a:xfrm>
            <a:custGeom>
              <a:rect b="b" l="l" r="r" t="t"/>
              <a:pathLst>
                <a:path extrusionOk="0" h="512444" w="295621">
                  <a:moveTo>
                    <a:pt x="295622" y="512445"/>
                  </a:moveTo>
                  <a:lnTo>
                    <a:pt x="0" y="341662"/>
                  </a:lnTo>
                  <a:lnTo>
                    <a:pt x="0" y="0"/>
                  </a:lnTo>
                  <a:lnTo>
                    <a:pt x="295622" y="170879"/>
                  </a:lnTo>
                  <a:lnTo>
                    <a:pt x="295622" y="512445"/>
                  </a:lnTo>
                  <a:close/>
                </a:path>
              </a:pathLst>
            </a:custGeom>
            <a:solidFill>
              <a:srgbClr val="B1B6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5" name="Google Shape;825;p19"/>
            <p:cNvSpPr/>
            <p:nvPr/>
          </p:nvSpPr>
          <p:spPr>
            <a:xfrm>
              <a:off x="2966865" y="4496715"/>
              <a:ext cx="295621" cy="512444"/>
            </a:xfrm>
            <a:custGeom>
              <a:rect b="b" l="l" r="r" t="t"/>
              <a:pathLst>
                <a:path extrusionOk="0" h="512444" w="295621">
                  <a:moveTo>
                    <a:pt x="295622" y="341662"/>
                  </a:moveTo>
                  <a:lnTo>
                    <a:pt x="0" y="512445"/>
                  </a:lnTo>
                  <a:lnTo>
                    <a:pt x="0" y="170879"/>
                  </a:lnTo>
                  <a:lnTo>
                    <a:pt x="295622" y="0"/>
                  </a:lnTo>
                  <a:lnTo>
                    <a:pt x="295622" y="341662"/>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6" name="Google Shape;826;p19"/>
            <p:cNvSpPr/>
            <p:nvPr/>
          </p:nvSpPr>
          <p:spPr>
            <a:xfrm>
              <a:off x="3352925" y="4700698"/>
              <a:ext cx="220640" cy="124389"/>
            </a:xfrm>
            <a:custGeom>
              <a:rect b="b" l="l" r="r" t="t"/>
              <a:pathLst>
                <a:path extrusionOk="0" h="124389" w="22064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7" name="Google Shape;827;p19"/>
            <p:cNvSpPr/>
            <p:nvPr/>
          </p:nvSpPr>
          <p:spPr>
            <a:xfrm>
              <a:off x="3356617" y="4721600"/>
              <a:ext cx="217074" cy="103773"/>
            </a:xfrm>
            <a:custGeom>
              <a:rect b="b" l="l" r="r" t="t"/>
              <a:pathLst>
                <a:path extrusionOk="0" h="103773" w="217074">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19"/>
            <p:cNvSpPr/>
            <p:nvPr/>
          </p:nvSpPr>
          <p:spPr>
            <a:xfrm>
              <a:off x="3173533" y="4605067"/>
              <a:ext cx="220687" cy="124551"/>
            </a:xfrm>
            <a:custGeom>
              <a:rect b="b" l="l" r="r" t="t"/>
              <a:pathLst>
                <a:path extrusionOk="0" h="124551" w="220687">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19"/>
            <p:cNvSpPr/>
            <p:nvPr/>
          </p:nvSpPr>
          <p:spPr>
            <a:xfrm>
              <a:off x="3177588" y="4625969"/>
              <a:ext cx="217074" cy="103649"/>
            </a:xfrm>
            <a:custGeom>
              <a:rect b="b" l="l" r="r" t="t"/>
              <a:pathLst>
                <a:path extrusionOk="0" h="103649" w="217074">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19"/>
            <p:cNvSpPr/>
            <p:nvPr/>
          </p:nvSpPr>
          <p:spPr>
            <a:xfrm>
              <a:off x="2766014" y="4132721"/>
              <a:ext cx="711887" cy="612953"/>
            </a:xfrm>
            <a:custGeom>
              <a:rect b="b" l="l" r="r" t="t"/>
              <a:pathLst>
                <a:path extrusionOk="0" h="612953" w="711887">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1" name="Google Shape;831;p19"/>
            <p:cNvSpPr/>
            <p:nvPr/>
          </p:nvSpPr>
          <p:spPr>
            <a:xfrm>
              <a:off x="2706078" y="4012750"/>
              <a:ext cx="153426" cy="268033"/>
            </a:xfrm>
            <a:custGeom>
              <a:rect b="b" l="l" r="r" t="t"/>
              <a:pathLst>
                <a:path extrusionOk="0" h="268033" w="153426">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19"/>
            <p:cNvSpPr/>
            <p:nvPr/>
          </p:nvSpPr>
          <p:spPr>
            <a:xfrm>
              <a:off x="2694181" y="3854621"/>
              <a:ext cx="102411" cy="197244"/>
            </a:xfrm>
            <a:custGeom>
              <a:rect b="b" l="l" r="r" t="t"/>
              <a:pathLst>
                <a:path extrusionOk="0" h="197244" w="102411">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19"/>
            <p:cNvSpPr/>
            <p:nvPr/>
          </p:nvSpPr>
          <p:spPr>
            <a:xfrm>
              <a:off x="2799755" y="3593223"/>
              <a:ext cx="234442" cy="375527"/>
            </a:xfrm>
            <a:custGeom>
              <a:rect b="b" l="l" r="r" t="t"/>
              <a:pathLst>
                <a:path extrusionOk="0" h="375527" w="234442">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34" name="Google Shape;834;p19"/>
            <p:cNvGrpSpPr/>
            <p:nvPr/>
          </p:nvGrpSpPr>
          <p:grpSpPr>
            <a:xfrm>
              <a:off x="2941619" y="3895613"/>
              <a:ext cx="483621" cy="510995"/>
              <a:chOff x="4345944" y="4626313"/>
              <a:chExt cx="483621" cy="510995"/>
            </a:xfrm>
          </p:grpSpPr>
          <p:grpSp>
            <p:nvGrpSpPr>
              <p:cNvPr id="835" name="Google Shape;835;p19"/>
              <p:cNvGrpSpPr/>
              <p:nvPr/>
            </p:nvGrpSpPr>
            <p:grpSpPr>
              <a:xfrm>
                <a:off x="4345944" y="4852987"/>
                <a:ext cx="474200" cy="284321"/>
                <a:chOff x="4345944" y="4852987"/>
                <a:chExt cx="474200" cy="284321"/>
              </a:xfrm>
            </p:grpSpPr>
            <p:sp>
              <p:nvSpPr>
                <p:cNvPr id="836" name="Google Shape;836;p19"/>
                <p:cNvSpPr/>
                <p:nvPr/>
              </p:nvSpPr>
              <p:spPr>
                <a:xfrm>
                  <a:off x="4346061" y="4969668"/>
                  <a:ext cx="474083" cy="167618"/>
                </a:xfrm>
                <a:custGeom>
                  <a:rect b="b" l="l" r="r" t="t"/>
                  <a:pathLst>
                    <a:path extrusionOk="0" h="167618" w="474083">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7" name="Google Shape;837;p19"/>
                <p:cNvSpPr/>
                <p:nvPr/>
              </p:nvSpPr>
              <p:spPr>
                <a:xfrm>
                  <a:off x="4619603" y="5013483"/>
                  <a:ext cx="200539" cy="123825"/>
                </a:xfrm>
                <a:custGeom>
                  <a:rect b="b" l="l" r="r" t="t"/>
                  <a:pathLst>
                    <a:path extrusionOk="0" h="123825" w="200539">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8" name="Google Shape;838;p19"/>
                <p:cNvSpPr/>
                <p:nvPr/>
              </p:nvSpPr>
              <p:spPr>
                <a:xfrm>
                  <a:off x="4345944" y="4852987"/>
                  <a:ext cx="474198" cy="274003"/>
                </a:xfrm>
                <a:custGeom>
                  <a:rect b="b" l="l" r="r" t="t"/>
                  <a:pathLst>
                    <a:path extrusionOk="0" h="274003" w="474198">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39" name="Google Shape;839;p19"/>
                <p:cNvGrpSpPr/>
                <p:nvPr/>
              </p:nvGrpSpPr>
              <p:grpSpPr>
                <a:xfrm>
                  <a:off x="4457040" y="4985575"/>
                  <a:ext cx="133724" cy="77247"/>
                  <a:chOff x="4457040" y="4985575"/>
                  <a:chExt cx="133724" cy="77247"/>
                </a:xfrm>
              </p:grpSpPr>
              <p:sp>
                <p:nvSpPr>
                  <p:cNvPr id="840" name="Google Shape;840;p19"/>
                  <p:cNvSpPr/>
                  <p:nvPr/>
                </p:nvSpPr>
                <p:spPr>
                  <a:xfrm>
                    <a:off x="4457040" y="4985575"/>
                    <a:ext cx="133724" cy="77247"/>
                  </a:xfrm>
                  <a:custGeom>
                    <a:rect b="b" l="l" r="r" t="t"/>
                    <a:pathLst>
                      <a:path extrusionOk="0" h="77247" w="133724">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1" name="Google Shape;841;p19"/>
                  <p:cNvSpPr/>
                  <p:nvPr/>
                </p:nvSpPr>
                <p:spPr>
                  <a:xfrm>
                    <a:off x="4458372" y="4987099"/>
                    <a:ext cx="131154" cy="75723"/>
                  </a:xfrm>
                  <a:custGeom>
                    <a:rect b="b" l="l" r="r" t="t"/>
                    <a:pathLst>
                      <a:path extrusionOk="0" h="75723" w="131154">
                        <a:moveTo>
                          <a:pt x="0" y="26861"/>
                        </a:moveTo>
                        <a:lnTo>
                          <a:pt x="84613" y="75724"/>
                        </a:lnTo>
                        <a:lnTo>
                          <a:pt x="131155" y="48863"/>
                        </a:lnTo>
                        <a:lnTo>
                          <a:pt x="46447" y="0"/>
                        </a:lnTo>
                        <a:lnTo>
                          <a:pt x="0" y="26861"/>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42" name="Google Shape;842;p19"/>
                <p:cNvSpPr/>
                <p:nvPr/>
              </p:nvSpPr>
              <p:spPr>
                <a:xfrm>
                  <a:off x="4747605" y="5011693"/>
                  <a:ext cx="29363" cy="16916"/>
                </a:xfrm>
                <a:custGeom>
                  <a:rect b="b" l="l" r="r" t="t"/>
                  <a:pathLst>
                    <a:path extrusionOk="0" h="16916" w="29363">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3" name="Google Shape;843;p19"/>
                <p:cNvSpPr/>
                <p:nvPr/>
              </p:nvSpPr>
              <p:spPr>
                <a:xfrm>
                  <a:off x="4730414" y="5001691"/>
                  <a:ext cx="29303" cy="16916"/>
                </a:xfrm>
                <a:custGeom>
                  <a:rect b="b" l="l" r="r" t="t"/>
                  <a:pathLst>
                    <a:path extrusionOk="0" h="16916" w="29303">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4" name="Google Shape;844;p19"/>
                <p:cNvSpPr/>
                <p:nvPr/>
              </p:nvSpPr>
              <p:spPr>
                <a:xfrm>
                  <a:off x="4713055" y="4991690"/>
                  <a:ext cx="29363" cy="16916"/>
                </a:xfrm>
                <a:custGeom>
                  <a:rect b="b" l="l" r="r" t="t"/>
                  <a:pathLst>
                    <a:path extrusionOk="0" h="16916" w="29363">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5" name="Google Shape;845;p19"/>
                <p:cNvSpPr/>
                <p:nvPr/>
              </p:nvSpPr>
              <p:spPr>
                <a:xfrm>
                  <a:off x="4695787" y="4981117"/>
                  <a:ext cx="29345" cy="17487"/>
                </a:xfrm>
                <a:custGeom>
                  <a:rect b="b" l="l" r="r" t="t"/>
                  <a:pathLst>
                    <a:path extrusionOk="0" h="17487" w="29345">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6" name="Google Shape;846;p19"/>
                <p:cNvSpPr/>
                <p:nvPr/>
              </p:nvSpPr>
              <p:spPr>
                <a:xfrm>
                  <a:off x="4678497" y="4971592"/>
                  <a:ext cx="29372" cy="17487"/>
                </a:xfrm>
                <a:custGeom>
                  <a:rect b="b" l="l" r="r" t="t"/>
                  <a:pathLst>
                    <a:path extrusionOk="0" h="17487" w="29372">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7" name="Google Shape;847;p19"/>
                <p:cNvSpPr/>
                <p:nvPr/>
              </p:nvSpPr>
              <p:spPr>
                <a:xfrm>
                  <a:off x="4661184" y="4961591"/>
                  <a:ext cx="29363" cy="17011"/>
                </a:xfrm>
                <a:custGeom>
                  <a:rect b="b" l="l" r="r" t="t"/>
                  <a:pathLst>
                    <a:path extrusionOk="0" h="17011" w="29363">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8" name="Google Shape;848;p19"/>
                <p:cNvSpPr/>
                <p:nvPr/>
              </p:nvSpPr>
              <p:spPr>
                <a:xfrm>
                  <a:off x="4643896" y="4951685"/>
                  <a:ext cx="29270" cy="17011"/>
                </a:xfrm>
                <a:custGeom>
                  <a:rect b="b" l="l" r="r" t="t"/>
                  <a:pathLst>
                    <a:path extrusionOk="0" h="17011" w="2927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9" name="Google Shape;849;p19"/>
                <p:cNvSpPr/>
                <p:nvPr/>
              </p:nvSpPr>
              <p:spPr>
                <a:xfrm>
                  <a:off x="4626634" y="4941779"/>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0" name="Google Shape;850;p19"/>
                <p:cNvSpPr/>
                <p:nvPr/>
              </p:nvSpPr>
              <p:spPr>
                <a:xfrm>
                  <a:off x="4609300" y="4931587"/>
                  <a:ext cx="29374" cy="17106"/>
                </a:xfrm>
                <a:custGeom>
                  <a:rect b="b" l="l" r="r" t="t"/>
                  <a:pathLst>
                    <a:path extrusionOk="0" h="17106" w="29374">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1" name="Google Shape;851;p19"/>
                <p:cNvSpPr/>
                <p:nvPr/>
              </p:nvSpPr>
              <p:spPr>
                <a:xfrm>
                  <a:off x="4592048" y="4921776"/>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2" name="Google Shape;852;p19"/>
                <p:cNvSpPr/>
                <p:nvPr/>
              </p:nvSpPr>
              <p:spPr>
                <a:xfrm>
                  <a:off x="4574762" y="491177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3" name="Google Shape;853;p19"/>
                <p:cNvSpPr/>
                <p:nvPr/>
              </p:nvSpPr>
              <p:spPr>
                <a:xfrm>
                  <a:off x="4557452" y="4901679"/>
                  <a:ext cx="29387" cy="16983"/>
                </a:xfrm>
                <a:custGeom>
                  <a:rect b="b" l="l" r="r" t="t"/>
                  <a:pathLst>
                    <a:path extrusionOk="0" h="16983" w="29387">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4" name="Google Shape;854;p19"/>
                <p:cNvSpPr/>
                <p:nvPr/>
              </p:nvSpPr>
              <p:spPr>
                <a:xfrm>
                  <a:off x="4540118" y="4891677"/>
                  <a:ext cx="29458" cy="17011"/>
                </a:xfrm>
                <a:custGeom>
                  <a:rect b="b" l="l" r="r" t="t"/>
                  <a:pathLst>
                    <a:path extrusionOk="0" h="17011" w="29458">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5" name="Google Shape;855;p19"/>
                <p:cNvSpPr/>
                <p:nvPr/>
              </p:nvSpPr>
              <p:spPr>
                <a:xfrm>
                  <a:off x="4514573" y="4876818"/>
                  <a:ext cx="37680" cy="21809"/>
                </a:xfrm>
                <a:custGeom>
                  <a:rect b="b" l="l" r="r" t="t"/>
                  <a:pathLst>
                    <a:path extrusionOk="0" h="21809" w="3768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6" name="Google Shape;856;p19"/>
                <p:cNvSpPr/>
                <p:nvPr/>
              </p:nvSpPr>
              <p:spPr>
                <a:xfrm>
                  <a:off x="4705251" y="5006549"/>
                  <a:ext cx="29363" cy="16916"/>
                </a:xfrm>
                <a:custGeom>
                  <a:rect b="b" l="l" r="r" t="t"/>
                  <a:pathLst>
                    <a:path extrusionOk="0" h="16916" w="29363">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7" name="Google Shape;857;p19"/>
                <p:cNvSpPr/>
                <p:nvPr/>
              </p:nvSpPr>
              <p:spPr>
                <a:xfrm>
                  <a:off x="4687929" y="4996548"/>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8" name="Google Shape;858;p19"/>
                <p:cNvSpPr/>
                <p:nvPr/>
              </p:nvSpPr>
              <p:spPr>
                <a:xfrm>
                  <a:off x="4670606" y="4986547"/>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9" name="Google Shape;859;p19"/>
                <p:cNvSpPr/>
                <p:nvPr/>
              </p:nvSpPr>
              <p:spPr>
                <a:xfrm>
                  <a:off x="4653308" y="4976545"/>
                  <a:ext cx="29434" cy="16916"/>
                </a:xfrm>
                <a:custGeom>
                  <a:rect b="b" l="l" r="r" t="t"/>
                  <a:pathLst>
                    <a:path extrusionOk="0" h="16916" w="29434">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0" name="Google Shape;860;p19"/>
                <p:cNvSpPr/>
                <p:nvPr/>
              </p:nvSpPr>
              <p:spPr>
                <a:xfrm>
                  <a:off x="4636115" y="4966449"/>
                  <a:ext cx="29341" cy="17047"/>
                </a:xfrm>
                <a:custGeom>
                  <a:rect b="b" l="l" r="r" t="t"/>
                  <a:pathLst>
                    <a:path extrusionOk="0" h="17047" w="29341">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1" name="Google Shape;861;p19"/>
                <p:cNvSpPr/>
                <p:nvPr/>
              </p:nvSpPr>
              <p:spPr>
                <a:xfrm>
                  <a:off x="4618793" y="4956352"/>
                  <a:ext cx="29341" cy="17106"/>
                </a:xfrm>
                <a:custGeom>
                  <a:rect b="b" l="l" r="r" t="t"/>
                  <a:pathLst>
                    <a:path extrusionOk="0" h="17106" w="29341">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2" name="Google Shape;862;p19"/>
                <p:cNvSpPr/>
                <p:nvPr/>
              </p:nvSpPr>
              <p:spPr>
                <a:xfrm>
                  <a:off x="4601470" y="4946446"/>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3" name="Google Shape;863;p19"/>
                <p:cNvSpPr/>
                <p:nvPr/>
              </p:nvSpPr>
              <p:spPr>
                <a:xfrm>
                  <a:off x="4584137" y="4936445"/>
                  <a:ext cx="29291" cy="17011"/>
                </a:xfrm>
                <a:custGeom>
                  <a:rect b="b" l="l" r="r" t="t"/>
                  <a:pathLst>
                    <a:path extrusionOk="0" h="17011" w="2929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4" name="Google Shape;864;p19"/>
                <p:cNvSpPr/>
                <p:nvPr/>
              </p:nvSpPr>
              <p:spPr>
                <a:xfrm>
                  <a:off x="4566835" y="4926444"/>
                  <a:ext cx="29390" cy="17011"/>
                </a:xfrm>
                <a:custGeom>
                  <a:rect b="b" l="l" r="r" t="t"/>
                  <a:pathLst>
                    <a:path extrusionOk="0" h="17011" w="2939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5" name="Google Shape;865;p19"/>
                <p:cNvSpPr/>
                <p:nvPr/>
              </p:nvSpPr>
              <p:spPr>
                <a:xfrm>
                  <a:off x="4549576" y="4916443"/>
                  <a:ext cx="29326" cy="17011"/>
                </a:xfrm>
                <a:custGeom>
                  <a:rect b="b" l="l" r="r" t="t"/>
                  <a:pathLst>
                    <a:path extrusionOk="0" h="17011" w="29326">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6" name="Google Shape;866;p19"/>
                <p:cNvSpPr/>
                <p:nvPr/>
              </p:nvSpPr>
              <p:spPr>
                <a:xfrm>
                  <a:off x="4532218" y="4906536"/>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7" name="Google Shape;867;p19"/>
                <p:cNvSpPr/>
                <p:nvPr/>
              </p:nvSpPr>
              <p:spPr>
                <a:xfrm>
                  <a:off x="4514896" y="489653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8" name="Google Shape;868;p19"/>
                <p:cNvSpPr/>
                <p:nvPr/>
              </p:nvSpPr>
              <p:spPr>
                <a:xfrm>
                  <a:off x="4722536" y="5016484"/>
                  <a:ext cx="37680" cy="21745"/>
                </a:xfrm>
                <a:custGeom>
                  <a:rect b="b" l="l" r="r" t="t"/>
                  <a:pathLst>
                    <a:path extrusionOk="0" h="21745" w="3768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9" name="Google Shape;869;p19"/>
                <p:cNvSpPr/>
                <p:nvPr/>
              </p:nvSpPr>
              <p:spPr>
                <a:xfrm>
                  <a:off x="4481005" y="4886460"/>
                  <a:ext cx="46109" cy="24112"/>
                </a:xfrm>
                <a:custGeom>
                  <a:rect b="b" l="l" r="r" t="t"/>
                  <a:pathLst>
                    <a:path extrusionOk="0" h="24112" w="46109">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0" name="Google Shape;870;p19"/>
                <p:cNvSpPr/>
                <p:nvPr/>
              </p:nvSpPr>
              <p:spPr>
                <a:xfrm>
                  <a:off x="4680529" y="5050364"/>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1" name="Google Shape;871;p19"/>
                <p:cNvSpPr/>
                <p:nvPr/>
              </p:nvSpPr>
              <p:spPr>
                <a:xfrm>
                  <a:off x="4663322" y="5040268"/>
                  <a:ext cx="28938" cy="17011"/>
                </a:xfrm>
                <a:custGeom>
                  <a:rect b="b" l="l" r="r" t="t"/>
                  <a:pathLst>
                    <a:path extrusionOk="0" h="17011" w="28938">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2" name="Google Shape;872;p19"/>
                <p:cNvSpPr/>
                <p:nvPr/>
              </p:nvSpPr>
              <p:spPr>
                <a:xfrm>
                  <a:off x="4646050" y="5030457"/>
                  <a:ext cx="29363" cy="16916"/>
                </a:xfrm>
                <a:custGeom>
                  <a:rect b="b" l="l" r="r" t="t"/>
                  <a:pathLst>
                    <a:path extrusionOk="0" h="16916" w="29363">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3" name="Google Shape;873;p19"/>
                <p:cNvSpPr/>
                <p:nvPr/>
              </p:nvSpPr>
              <p:spPr>
                <a:xfrm>
                  <a:off x="4499297" y="4945494"/>
                  <a:ext cx="29352" cy="17011"/>
                </a:xfrm>
                <a:custGeom>
                  <a:rect b="b" l="l" r="r" t="t"/>
                  <a:pathLst>
                    <a:path extrusionOk="0" h="17011" w="29352">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4" name="Google Shape;874;p19"/>
                <p:cNvSpPr/>
                <p:nvPr/>
              </p:nvSpPr>
              <p:spPr>
                <a:xfrm>
                  <a:off x="4482022" y="4935683"/>
                  <a:ext cx="29376" cy="16916"/>
                </a:xfrm>
                <a:custGeom>
                  <a:rect b="b" l="l" r="r" t="t"/>
                  <a:pathLst>
                    <a:path extrusionOk="0" h="16916" w="2937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5" name="Google Shape;875;p19"/>
                <p:cNvSpPr/>
                <p:nvPr/>
              </p:nvSpPr>
              <p:spPr>
                <a:xfrm>
                  <a:off x="4464795" y="4925682"/>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6" name="Google Shape;876;p19"/>
                <p:cNvSpPr/>
                <p:nvPr/>
              </p:nvSpPr>
              <p:spPr>
                <a:xfrm>
                  <a:off x="4447522" y="4915490"/>
                  <a:ext cx="29387" cy="17202"/>
                </a:xfrm>
                <a:custGeom>
                  <a:rect b="b" l="l" r="r" t="t"/>
                  <a:pathLst>
                    <a:path extrusionOk="0" h="17202" w="29387">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7" name="Google Shape;877;p19"/>
                <p:cNvSpPr/>
                <p:nvPr/>
              </p:nvSpPr>
              <p:spPr>
                <a:xfrm>
                  <a:off x="4624469" y="5017884"/>
                  <a:ext cx="34098" cy="19393"/>
                </a:xfrm>
                <a:custGeom>
                  <a:rect b="b" l="l" r="r" t="t"/>
                  <a:pathLst>
                    <a:path extrusionOk="0" h="19393" w="34098">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8" name="Google Shape;878;p19"/>
                <p:cNvSpPr/>
                <p:nvPr/>
              </p:nvSpPr>
              <p:spPr>
                <a:xfrm>
                  <a:off x="4516514" y="4955590"/>
                  <a:ext cx="33778" cy="19392"/>
                </a:xfrm>
                <a:custGeom>
                  <a:rect b="b" l="l" r="r" t="t"/>
                  <a:pathLst>
                    <a:path extrusionOk="0" h="19392" w="33778">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9" name="Google Shape;879;p19"/>
                <p:cNvSpPr/>
                <p:nvPr/>
              </p:nvSpPr>
              <p:spPr>
                <a:xfrm>
                  <a:off x="4538177" y="4968068"/>
                  <a:ext cx="98308" cy="56826"/>
                </a:xfrm>
                <a:custGeom>
                  <a:rect b="b" l="l" r="r" t="t"/>
                  <a:pathLst>
                    <a:path extrusionOk="0" h="56826" w="98308">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0" name="Google Shape;880;p19"/>
                <p:cNvSpPr/>
                <p:nvPr/>
              </p:nvSpPr>
              <p:spPr>
                <a:xfrm>
                  <a:off x="4683753" y="5013502"/>
                  <a:ext cx="29387" cy="16916"/>
                </a:xfrm>
                <a:custGeom>
                  <a:rect b="b" l="l" r="r" t="t"/>
                  <a:pathLst>
                    <a:path extrusionOk="0" h="16916" w="29387">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1" name="Google Shape;881;p19"/>
                <p:cNvSpPr/>
                <p:nvPr/>
              </p:nvSpPr>
              <p:spPr>
                <a:xfrm>
                  <a:off x="4666502" y="5003310"/>
                  <a:ext cx="29374" cy="17106"/>
                </a:xfrm>
                <a:custGeom>
                  <a:rect b="b" l="l" r="r" t="t"/>
                  <a:pathLst>
                    <a:path extrusionOk="0" h="17106" w="29374">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2" name="Google Shape;882;p19"/>
                <p:cNvSpPr/>
                <p:nvPr/>
              </p:nvSpPr>
              <p:spPr>
                <a:xfrm>
                  <a:off x="4649277" y="4993405"/>
                  <a:ext cx="29313" cy="17011"/>
                </a:xfrm>
                <a:custGeom>
                  <a:rect b="b" l="l" r="r" t="t"/>
                  <a:pathLst>
                    <a:path extrusionOk="0" h="17011" w="29313">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3" name="Google Shape;883;p19"/>
                <p:cNvSpPr/>
                <p:nvPr/>
              </p:nvSpPr>
              <p:spPr>
                <a:xfrm>
                  <a:off x="4631964" y="4983594"/>
                  <a:ext cx="29363" cy="16916"/>
                </a:xfrm>
                <a:custGeom>
                  <a:rect b="b" l="l" r="r" t="t"/>
                  <a:pathLst>
                    <a:path extrusionOk="0" h="16916" w="29363">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4" name="Google Shape;884;p19"/>
                <p:cNvSpPr/>
                <p:nvPr/>
              </p:nvSpPr>
              <p:spPr>
                <a:xfrm>
                  <a:off x="4614700" y="4973593"/>
                  <a:ext cx="29376" cy="16916"/>
                </a:xfrm>
                <a:custGeom>
                  <a:rect b="b" l="l" r="r" t="t"/>
                  <a:pathLst>
                    <a:path extrusionOk="0" h="16916" w="2937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5" name="Google Shape;885;p19"/>
                <p:cNvSpPr/>
                <p:nvPr/>
              </p:nvSpPr>
              <p:spPr>
                <a:xfrm>
                  <a:off x="4597237" y="4963591"/>
                  <a:ext cx="29541" cy="16916"/>
                </a:xfrm>
                <a:custGeom>
                  <a:rect b="b" l="l" r="r" t="t"/>
                  <a:pathLst>
                    <a:path extrusionOk="0" h="16916" w="29541">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6" name="Google Shape;886;p19"/>
                <p:cNvSpPr/>
                <p:nvPr/>
              </p:nvSpPr>
              <p:spPr>
                <a:xfrm>
                  <a:off x="4580242" y="4953400"/>
                  <a:ext cx="29308" cy="17106"/>
                </a:xfrm>
                <a:custGeom>
                  <a:rect b="b" l="l" r="r" t="t"/>
                  <a:pathLst>
                    <a:path extrusionOk="0" h="17106" w="29308">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7" name="Google Shape;887;p19"/>
                <p:cNvSpPr/>
                <p:nvPr/>
              </p:nvSpPr>
              <p:spPr>
                <a:xfrm>
                  <a:off x="4562889" y="4943589"/>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8" name="Google Shape;888;p19"/>
                <p:cNvSpPr/>
                <p:nvPr/>
              </p:nvSpPr>
              <p:spPr>
                <a:xfrm>
                  <a:off x="4545668" y="4933492"/>
                  <a:ext cx="29333" cy="17487"/>
                </a:xfrm>
                <a:custGeom>
                  <a:rect b="b" l="l" r="r" t="t"/>
                  <a:pathLst>
                    <a:path extrusionOk="0" h="17487" w="29333">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9" name="Google Shape;889;p19"/>
                <p:cNvSpPr/>
                <p:nvPr/>
              </p:nvSpPr>
              <p:spPr>
                <a:xfrm>
                  <a:off x="4528402" y="4923967"/>
                  <a:ext cx="29313" cy="16630"/>
                </a:xfrm>
                <a:custGeom>
                  <a:rect b="b" l="l" r="r" t="t"/>
                  <a:pathLst>
                    <a:path extrusionOk="0" h="16630" w="29313">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0" name="Google Shape;890;p19"/>
                <p:cNvSpPr/>
                <p:nvPr/>
              </p:nvSpPr>
              <p:spPr>
                <a:xfrm>
                  <a:off x="4511410" y="4913585"/>
                  <a:ext cx="29041" cy="17011"/>
                </a:xfrm>
                <a:custGeom>
                  <a:rect b="b" l="l" r="r" t="t"/>
                  <a:pathLst>
                    <a:path extrusionOk="0" h="17011" w="2904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1" name="Google Shape;891;p19"/>
                <p:cNvSpPr/>
                <p:nvPr/>
              </p:nvSpPr>
              <p:spPr>
                <a:xfrm>
                  <a:off x="4493824" y="4903774"/>
                  <a:ext cx="29376" cy="16916"/>
                </a:xfrm>
                <a:custGeom>
                  <a:rect b="b" l="l" r="r" t="t"/>
                  <a:pathLst>
                    <a:path extrusionOk="0" h="16916" w="2937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2" name="Google Shape;892;p19"/>
                <p:cNvSpPr/>
                <p:nvPr/>
              </p:nvSpPr>
              <p:spPr>
                <a:xfrm>
                  <a:off x="4701039" y="5023503"/>
                  <a:ext cx="42331" cy="24441"/>
                </a:xfrm>
                <a:custGeom>
                  <a:rect b="b" l="l" r="r" t="t"/>
                  <a:pathLst>
                    <a:path extrusionOk="0" h="24441" w="4233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3" name="Google Shape;893;p19"/>
                <p:cNvSpPr/>
                <p:nvPr/>
              </p:nvSpPr>
              <p:spPr>
                <a:xfrm>
                  <a:off x="4675609" y="5027945"/>
                  <a:ext cx="29345" cy="17142"/>
                </a:xfrm>
                <a:custGeom>
                  <a:rect b="b" l="l" r="r" t="t"/>
                  <a:pathLst>
                    <a:path extrusionOk="0" h="17142" w="29345">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4" name="Google Shape;894;p19"/>
                <p:cNvSpPr/>
                <p:nvPr/>
              </p:nvSpPr>
              <p:spPr>
                <a:xfrm>
                  <a:off x="4658328" y="5018170"/>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5" name="Google Shape;895;p19"/>
                <p:cNvSpPr/>
                <p:nvPr/>
              </p:nvSpPr>
              <p:spPr>
                <a:xfrm>
                  <a:off x="4641064" y="5008168"/>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6" name="Google Shape;896;p19"/>
                <p:cNvSpPr/>
                <p:nvPr/>
              </p:nvSpPr>
              <p:spPr>
                <a:xfrm>
                  <a:off x="4623779" y="4998072"/>
                  <a:ext cx="29363" cy="17011"/>
                </a:xfrm>
                <a:custGeom>
                  <a:rect b="b" l="l" r="r" t="t"/>
                  <a:pathLst>
                    <a:path extrusionOk="0" h="17011" w="29363">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7" name="Google Shape;897;p19"/>
                <p:cNvSpPr/>
                <p:nvPr/>
              </p:nvSpPr>
              <p:spPr>
                <a:xfrm>
                  <a:off x="4606671" y="4988070"/>
                  <a:ext cx="29244" cy="17106"/>
                </a:xfrm>
                <a:custGeom>
                  <a:rect b="b" l="l" r="r" t="t"/>
                  <a:pathLst>
                    <a:path extrusionOk="0" h="17106" w="29244">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8" name="Google Shape;898;p19"/>
                <p:cNvSpPr/>
                <p:nvPr/>
              </p:nvSpPr>
              <p:spPr>
                <a:xfrm>
                  <a:off x="4589253" y="4978260"/>
                  <a:ext cx="29376" cy="16916"/>
                </a:xfrm>
                <a:custGeom>
                  <a:rect b="b" l="l" r="r" t="t"/>
                  <a:pathLst>
                    <a:path extrusionOk="0" h="16916" w="2937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9" name="Google Shape;899;p19"/>
                <p:cNvSpPr/>
                <p:nvPr/>
              </p:nvSpPr>
              <p:spPr>
                <a:xfrm>
                  <a:off x="4572002" y="4968259"/>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0" name="Google Shape;900;p19"/>
                <p:cNvSpPr/>
                <p:nvPr/>
              </p:nvSpPr>
              <p:spPr>
                <a:xfrm>
                  <a:off x="4554738" y="4958162"/>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1" name="Google Shape;901;p19"/>
                <p:cNvSpPr/>
                <p:nvPr/>
              </p:nvSpPr>
              <p:spPr>
                <a:xfrm>
                  <a:off x="4537453" y="4948351"/>
                  <a:ext cx="29363" cy="16916"/>
                </a:xfrm>
                <a:custGeom>
                  <a:rect b="b" l="l" r="r" t="t"/>
                  <a:pathLst>
                    <a:path extrusionOk="0" h="16916" w="29363">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2" name="Google Shape;902;p19"/>
                <p:cNvSpPr/>
                <p:nvPr/>
              </p:nvSpPr>
              <p:spPr>
                <a:xfrm>
                  <a:off x="4520202" y="4938350"/>
                  <a:ext cx="29291" cy="16916"/>
                </a:xfrm>
                <a:custGeom>
                  <a:rect b="b" l="l" r="r" t="t"/>
                  <a:pathLst>
                    <a:path extrusionOk="0" h="16916" w="29291">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3" name="Google Shape;903;p19"/>
                <p:cNvSpPr/>
                <p:nvPr/>
              </p:nvSpPr>
              <p:spPr>
                <a:xfrm>
                  <a:off x="4502927" y="4928253"/>
                  <a:ext cx="29376" cy="17011"/>
                </a:xfrm>
                <a:custGeom>
                  <a:rect b="b" l="l" r="r" t="t"/>
                  <a:pathLst>
                    <a:path extrusionOk="0" h="17011" w="29376">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4" name="Google Shape;904;p19"/>
                <p:cNvSpPr/>
                <p:nvPr/>
              </p:nvSpPr>
              <p:spPr>
                <a:xfrm>
                  <a:off x="4464204" y="4906060"/>
                  <a:ext cx="50834" cy="28917"/>
                </a:xfrm>
                <a:custGeom>
                  <a:rect b="b" l="l" r="r" t="t"/>
                  <a:pathLst>
                    <a:path extrusionOk="0" h="28917" w="50834">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5" name="Google Shape;905;p19"/>
                <p:cNvSpPr/>
                <p:nvPr/>
              </p:nvSpPr>
              <p:spPr>
                <a:xfrm>
                  <a:off x="4692687" y="5037982"/>
                  <a:ext cx="33968" cy="19459"/>
                </a:xfrm>
                <a:custGeom>
                  <a:rect b="b" l="l" r="r" t="t"/>
                  <a:pathLst>
                    <a:path extrusionOk="0" h="19459" w="33968">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06" name="Google Shape;906;p19"/>
              <p:cNvGrpSpPr/>
              <p:nvPr/>
            </p:nvGrpSpPr>
            <p:grpSpPr>
              <a:xfrm>
                <a:off x="4543079" y="4626313"/>
                <a:ext cx="286486" cy="386884"/>
                <a:chOff x="4543079" y="4626313"/>
                <a:chExt cx="286486" cy="386884"/>
              </a:xfrm>
            </p:grpSpPr>
            <p:grpSp>
              <p:nvGrpSpPr>
                <p:cNvPr id="907" name="Google Shape;907;p19"/>
                <p:cNvGrpSpPr/>
                <p:nvPr/>
              </p:nvGrpSpPr>
              <p:grpSpPr>
                <a:xfrm>
                  <a:off x="4543079" y="4626313"/>
                  <a:ext cx="286486" cy="386884"/>
                  <a:chOff x="4543079" y="4626313"/>
                  <a:chExt cx="286486" cy="386884"/>
                </a:xfrm>
              </p:grpSpPr>
              <p:sp>
                <p:nvSpPr>
                  <p:cNvPr id="908" name="Google Shape;908;p19"/>
                  <p:cNvSpPr/>
                  <p:nvPr/>
                </p:nvSpPr>
                <p:spPr>
                  <a:xfrm>
                    <a:off x="4543081" y="4626313"/>
                    <a:ext cx="286484" cy="386884"/>
                  </a:xfrm>
                  <a:custGeom>
                    <a:rect b="b" l="l" r="r" t="t"/>
                    <a:pathLst>
                      <a:path extrusionOk="0" h="386884" w="2864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9" name="Google Shape;909;p19"/>
                  <p:cNvSpPr/>
                  <p:nvPr/>
                </p:nvSpPr>
                <p:spPr>
                  <a:xfrm>
                    <a:off x="4543081" y="4626313"/>
                    <a:ext cx="284295" cy="175524"/>
                  </a:xfrm>
                  <a:custGeom>
                    <a:rect b="b" l="l" r="r" t="t"/>
                    <a:pathLst>
                      <a:path extrusionOk="0" h="175524" w="284295">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0" name="Google Shape;910;p19"/>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1" name="Google Shape;911;p19"/>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2" name="Google Shape;912;p19"/>
                  <p:cNvSpPr/>
                  <p:nvPr/>
                </p:nvSpPr>
                <p:spPr>
                  <a:xfrm>
                    <a:off x="4543081" y="4845081"/>
                    <a:ext cx="277062" cy="168020"/>
                  </a:xfrm>
                  <a:custGeom>
                    <a:rect b="b" l="l" r="r" t="t"/>
                    <a:pathLst>
                      <a:path extrusionOk="0" h="168020" w="277062">
                        <a:moveTo>
                          <a:pt x="277062" y="168021"/>
                        </a:moveTo>
                        <a:lnTo>
                          <a:pt x="277062" y="160210"/>
                        </a:lnTo>
                        <a:lnTo>
                          <a:pt x="0" y="0"/>
                        </a:lnTo>
                        <a:lnTo>
                          <a:pt x="0" y="7906"/>
                        </a:lnTo>
                        <a:lnTo>
                          <a:pt x="277062" y="168021"/>
                        </a:lnTo>
                        <a:close/>
                      </a:path>
                    </a:pathLst>
                  </a:custGeom>
                  <a:solidFill>
                    <a:srgbClr val="DBDBD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13" name="Google Shape;913;p19"/>
                <p:cNvSpPr/>
                <p:nvPr/>
              </p:nvSpPr>
              <p:spPr>
                <a:xfrm>
                  <a:off x="4550219" y="4641437"/>
                  <a:ext cx="3426" cy="199929"/>
                </a:xfrm>
                <a:custGeom>
                  <a:rect b="b" l="l" r="r" t="t"/>
                  <a:pathLst>
                    <a:path extrusionOk="0" h="199929" w="3426">
                      <a:moveTo>
                        <a:pt x="0" y="199930"/>
                      </a:moveTo>
                      <a:lnTo>
                        <a:pt x="0" y="0"/>
                      </a:lnTo>
                      <a:lnTo>
                        <a:pt x="3426" y="2000"/>
                      </a:lnTo>
                      <a:lnTo>
                        <a:pt x="3426" y="198310"/>
                      </a:lnTo>
                      <a:lnTo>
                        <a:pt x="0" y="199930"/>
                      </a:lnTo>
                      <a:close/>
                    </a:path>
                  </a:pathLst>
                </a:custGeom>
                <a:solidFill>
                  <a:srgbClr val="1E37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4" name="Google Shape;914;p19"/>
                <p:cNvSpPr/>
                <p:nvPr/>
              </p:nvSpPr>
              <p:spPr>
                <a:xfrm>
                  <a:off x="4553645" y="4643437"/>
                  <a:ext cx="257645" cy="344805"/>
                </a:xfrm>
                <a:custGeom>
                  <a:rect b="b" l="l" r="r" t="t"/>
                  <a:pathLst>
                    <a:path extrusionOk="0" h="344805" w="257645">
                      <a:moveTo>
                        <a:pt x="0" y="0"/>
                      </a:moveTo>
                      <a:lnTo>
                        <a:pt x="0" y="196310"/>
                      </a:lnTo>
                      <a:lnTo>
                        <a:pt x="257646" y="344805"/>
                      </a:lnTo>
                      <a:lnTo>
                        <a:pt x="257646" y="148876"/>
                      </a:lnTo>
                      <a:lnTo>
                        <a:pt x="0" y="0"/>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19"/>
                <p:cNvSpPr/>
                <p:nvPr/>
              </p:nvSpPr>
              <p:spPr>
                <a:xfrm>
                  <a:off x="4550219" y="4839747"/>
                  <a:ext cx="261072" cy="152400"/>
                </a:xfrm>
                <a:custGeom>
                  <a:rect b="b" l="l" r="r" t="t"/>
                  <a:pathLst>
                    <a:path extrusionOk="0" h="152400" w="261072">
                      <a:moveTo>
                        <a:pt x="0" y="1619"/>
                      </a:moveTo>
                      <a:lnTo>
                        <a:pt x="261072" y="152400"/>
                      </a:lnTo>
                      <a:lnTo>
                        <a:pt x="261072" y="148495"/>
                      </a:lnTo>
                      <a:lnTo>
                        <a:pt x="3426" y="0"/>
                      </a:lnTo>
                      <a:lnTo>
                        <a:pt x="0" y="1619"/>
                      </a:lnTo>
                      <a:close/>
                    </a:path>
                  </a:pathLst>
                </a:custGeom>
                <a:solidFill>
                  <a:srgbClr val="031F6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916" name="Google Shape;916;p19"/>
            <p:cNvSpPr/>
            <p:nvPr/>
          </p:nvSpPr>
          <p:spPr>
            <a:xfrm>
              <a:off x="2723181" y="3858886"/>
              <a:ext cx="360479" cy="597446"/>
            </a:xfrm>
            <a:custGeom>
              <a:rect b="b" l="l" r="r" t="t"/>
              <a:pathLst>
                <a:path extrusionOk="0" h="597446" w="360479">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7" name="Google Shape;917;p19"/>
            <p:cNvSpPr/>
            <p:nvPr/>
          </p:nvSpPr>
          <p:spPr>
            <a:xfrm>
              <a:off x="2983060" y="3959444"/>
              <a:ext cx="457273" cy="356362"/>
            </a:xfrm>
            <a:custGeom>
              <a:rect b="b" l="l" r="r" t="t"/>
              <a:pathLst>
                <a:path extrusionOk="0" h="356362" w="457273">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8" name="Google Shape;918;p19"/>
            <p:cNvSpPr/>
            <p:nvPr/>
          </p:nvSpPr>
          <p:spPr>
            <a:xfrm>
              <a:off x="2966834" y="3952080"/>
              <a:ext cx="139371" cy="203905"/>
            </a:xfrm>
            <a:custGeom>
              <a:rect b="b" l="l" r="r" t="t"/>
              <a:pathLst>
                <a:path extrusionOk="0" h="203905" w="139371">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9" name="Google Shape;919;p19"/>
            <p:cNvSpPr/>
            <p:nvPr/>
          </p:nvSpPr>
          <p:spPr>
            <a:xfrm>
              <a:off x="2806828" y="3576743"/>
              <a:ext cx="227254" cy="250802"/>
            </a:xfrm>
            <a:custGeom>
              <a:rect b="b" l="l" r="r" t="t"/>
              <a:pathLst>
                <a:path extrusionOk="0" h="250802" w="227254">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0" name="Google Shape;920;p19"/>
            <p:cNvSpPr/>
            <p:nvPr/>
          </p:nvSpPr>
          <p:spPr>
            <a:xfrm>
              <a:off x="3061186" y="4495381"/>
              <a:ext cx="201300" cy="278129"/>
            </a:xfrm>
            <a:custGeom>
              <a:rect b="b" l="l" r="r" t="t"/>
              <a:pathLst>
                <a:path extrusionOk="0" h="278129" w="201300">
                  <a:moveTo>
                    <a:pt x="201301" y="253746"/>
                  </a:moveTo>
                  <a:lnTo>
                    <a:pt x="201301" y="0"/>
                  </a:lnTo>
                  <a:lnTo>
                    <a:pt x="0" y="117634"/>
                  </a:lnTo>
                  <a:lnTo>
                    <a:pt x="77570" y="278130"/>
                  </a:lnTo>
                  <a:lnTo>
                    <a:pt x="201301" y="25374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1" name="Google Shape;921;p19"/>
            <p:cNvSpPr/>
            <p:nvPr/>
          </p:nvSpPr>
          <p:spPr>
            <a:xfrm>
              <a:off x="3130570" y="4465187"/>
              <a:ext cx="131916" cy="77057"/>
            </a:xfrm>
            <a:custGeom>
              <a:rect b="b" l="l" r="r" t="t"/>
              <a:pathLst>
                <a:path extrusionOk="0" h="77057" w="131916">
                  <a:moveTo>
                    <a:pt x="0" y="44863"/>
                  </a:moveTo>
                  <a:lnTo>
                    <a:pt x="77284" y="0"/>
                  </a:lnTo>
                  <a:lnTo>
                    <a:pt x="131916" y="31528"/>
                  </a:lnTo>
                  <a:lnTo>
                    <a:pt x="51777" y="77057"/>
                  </a:lnTo>
                  <a:lnTo>
                    <a:pt x="0" y="4486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pic>
        <p:nvPicPr>
          <p:cNvPr id="926" name="Google Shape;926;p20"/>
          <p:cNvPicPr preferRelativeResize="0"/>
          <p:nvPr/>
        </p:nvPicPr>
        <p:blipFill rotWithShape="1">
          <a:blip r:embed="rId3">
            <a:alphaModFix/>
          </a:blip>
          <a:srcRect b="0" l="3295" r="37860" t="0"/>
          <a:stretch/>
        </p:blipFill>
        <p:spPr>
          <a:xfrm flipH="1" rot="10800000">
            <a:off x="4572000" y="0"/>
            <a:ext cx="4572000" cy="5143500"/>
          </a:xfrm>
          <a:prstGeom prst="snip1Rect">
            <a:avLst>
              <a:gd fmla="val 9999" name="adj"/>
            </a:avLst>
          </a:prstGeom>
          <a:noFill/>
          <a:ln>
            <a:noFill/>
          </a:ln>
        </p:spPr>
      </p:pic>
      <p:sp>
        <p:nvSpPr>
          <p:cNvPr id="927" name="Google Shape;927;p20"/>
          <p:cNvSpPr txBox="1"/>
          <p:nvPr>
            <p:ph type="title"/>
          </p:nvPr>
        </p:nvSpPr>
        <p:spPr>
          <a:xfrm>
            <a:off x="457200" y="681800"/>
            <a:ext cx="41148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Exploratory data analysis. (EDA)</a:t>
            </a:r>
            <a:endParaRPr sz="3600"/>
          </a:p>
        </p:txBody>
      </p:sp>
      <p:sp>
        <p:nvSpPr>
          <p:cNvPr id="928" name="Google Shape;928;p20"/>
          <p:cNvSpPr txBox="1"/>
          <p:nvPr>
            <p:ph idx="1" type="body"/>
          </p:nvPr>
        </p:nvSpPr>
        <p:spPr>
          <a:xfrm>
            <a:off x="457200" y="1843350"/>
            <a:ext cx="3667200" cy="267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Este análisis apunta a responder algunas preguntas clave de la empresa para  descubrir los datos en general.</a:t>
            </a:r>
            <a:endParaRPr/>
          </a:p>
        </p:txBody>
      </p:sp>
      <p:sp>
        <p:nvSpPr>
          <p:cNvPr id="929" name="Google Shape;929;p2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