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59" r:id="rId4"/>
    <p:sldId id="265" r:id="rId5"/>
    <p:sldId id="266" r:id="rId6"/>
    <p:sldId id="256" r:id="rId7"/>
    <p:sldId id="257" r:id="rId8"/>
    <p:sldId id="258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7" autoAdjust="0"/>
    <p:restoredTop sz="94660"/>
  </p:normalViewPr>
  <p:slideViewPr>
    <p:cSldViewPr snapToGrid="0">
      <p:cViewPr varScale="1">
        <p:scale>
          <a:sx n="96" d="100"/>
          <a:sy n="9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26A-4F43-402B-903A-DBFF8588B67F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646-B73B-49DB-8CE3-966824D266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78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26A-4F43-402B-903A-DBFF8588B67F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646-B73B-49DB-8CE3-966824D266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2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26A-4F43-402B-903A-DBFF8588B67F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646-B73B-49DB-8CE3-966824D266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0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26A-4F43-402B-903A-DBFF8588B67F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646-B73B-49DB-8CE3-966824D266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76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26A-4F43-402B-903A-DBFF8588B67F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646-B73B-49DB-8CE3-966824D266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4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26A-4F43-402B-903A-DBFF8588B67F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646-B73B-49DB-8CE3-966824D266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450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26A-4F43-402B-903A-DBFF8588B67F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646-B73B-49DB-8CE3-966824D266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73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26A-4F43-402B-903A-DBFF8588B67F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646-B73B-49DB-8CE3-966824D266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7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26A-4F43-402B-903A-DBFF8588B67F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646-B73B-49DB-8CE3-966824D266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60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26A-4F43-402B-903A-DBFF8588B67F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646-B73B-49DB-8CE3-966824D266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1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26A-4F43-402B-903A-DBFF8588B67F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646-B73B-49DB-8CE3-966824D266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36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8426A-4F43-402B-903A-DBFF8588B67F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3646-B73B-49DB-8CE3-966824D266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47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163338" y="712787"/>
            <a:ext cx="3190462" cy="22256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numCol="1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Diapositiva 1 (base)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r>
              <a:rPr lang="es-ES" dirty="0" err="1" smtClean="0"/>
              <a:t>ambientStrength</a:t>
            </a:r>
            <a:r>
              <a:rPr lang="es-ES" dirty="0" smtClean="0"/>
              <a:t>=0.1</a:t>
            </a:r>
            <a:br>
              <a:rPr lang="es-ES" dirty="0" smtClean="0"/>
            </a:br>
            <a:r>
              <a:rPr lang="es-ES" dirty="0" err="1" smtClean="0"/>
              <a:t>diffuseStrength</a:t>
            </a:r>
            <a:r>
              <a:rPr lang="es-ES" dirty="0" smtClean="0"/>
              <a:t>=1.0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specularStrength</a:t>
            </a:r>
            <a:r>
              <a:rPr lang="es-ES" dirty="0" smtClean="0"/>
              <a:t>=0.6</a:t>
            </a:r>
            <a:br>
              <a:rPr lang="es-ES" dirty="0" smtClean="0"/>
            </a:br>
            <a:r>
              <a:rPr lang="es-ES" dirty="0" err="1" smtClean="0"/>
              <a:t>shininess</a:t>
            </a:r>
            <a:r>
              <a:rPr lang="es-ES" dirty="0" smtClean="0"/>
              <a:t> = 64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0690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981121" y="2505670"/>
            <a:ext cx="3896139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Si aumentamos el </a:t>
            </a:r>
            <a:r>
              <a:rPr lang="es-ES" dirty="0" err="1"/>
              <a:t>specularStrength</a:t>
            </a:r>
            <a:r>
              <a:rPr lang="es-ES" dirty="0"/>
              <a:t>, la zona de reflejo se ilumina cada vez más, hasta el punto de saturar al blanco, hay que tener cuidado con ello (diapositivas 9,10,11).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981121" y="2055813"/>
            <a:ext cx="2304733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ES" sz="2400" dirty="0" err="1"/>
              <a:t>specularStrength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6269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981121" y="2505670"/>
            <a:ext cx="3896139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Si aumentamos el </a:t>
            </a:r>
            <a:r>
              <a:rPr lang="es-ES" dirty="0" err="1"/>
              <a:t>specularStrength</a:t>
            </a:r>
            <a:r>
              <a:rPr lang="es-ES" dirty="0"/>
              <a:t>, la zona de reflejo se ilumina cada vez más, hasta el punto de saturar al blanco, hay que tener cuidado con ello (diapositivas 9,10,11).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981121" y="2055813"/>
            <a:ext cx="2304733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ES" sz="2400" dirty="0" err="1"/>
              <a:t>specularStrength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3114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numCol="2">
            <a:normAutofit fontScale="90000"/>
          </a:bodyPr>
          <a:lstStyle/>
          <a:p>
            <a:r>
              <a:rPr lang="es-ES" b="1" dirty="0" smtClean="0"/>
              <a:t>Diapositiva 1 (base)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ambientStrength</a:t>
            </a:r>
            <a:r>
              <a:rPr lang="es-ES" dirty="0" smtClean="0"/>
              <a:t>=0.1</a:t>
            </a:r>
            <a:br>
              <a:rPr lang="es-ES" dirty="0" smtClean="0"/>
            </a:br>
            <a:r>
              <a:rPr lang="es-ES" dirty="0" err="1" smtClean="0"/>
              <a:t>diffuseStrength</a:t>
            </a:r>
            <a:r>
              <a:rPr lang="es-ES" dirty="0" smtClean="0"/>
              <a:t>=1.0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specularStrength</a:t>
            </a:r>
            <a:r>
              <a:rPr lang="es-ES" dirty="0" smtClean="0"/>
              <a:t>=0.6</a:t>
            </a:r>
            <a:br>
              <a:rPr lang="es-ES" dirty="0" smtClean="0"/>
            </a:br>
            <a:r>
              <a:rPr lang="es-ES" dirty="0" err="1" smtClean="0"/>
              <a:t>shininess</a:t>
            </a:r>
            <a:r>
              <a:rPr lang="es-ES" dirty="0" smtClean="0"/>
              <a:t> = 64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91657"/>
            <a:ext cx="10515600" cy="4499428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Si aumentamos </a:t>
            </a:r>
            <a:r>
              <a:rPr lang="es-ES" dirty="0" err="1" smtClean="0"/>
              <a:t>ambientStrength</a:t>
            </a:r>
            <a:r>
              <a:rPr lang="es-ES" dirty="0" smtClean="0"/>
              <a:t> la esfera se va haciendo más homogénea y el color del objeto resalta más que el de la luz, se van haciendo menos evidentes las zonas de sombra (diapositivas 2-3).</a:t>
            </a:r>
          </a:p>
          <a:p>
            <a:endParaRPr lang="es-ES" dirty="0" smtClean="0"/>
          </a:p>
          <a:p>
            <a:r>
              <a:rPr lang="es-ES" dirty="0" smtClean="0"/>
              <a:t>Hemos creado un factor </a:t>
            </a:r>
            <a:r>
              <a:rPr lang="es-ES" dirty="0" err="1" smtClean="0"/>
              <a:t>diffuseStrength</a:t>
            </a:r>
            <a:r>
              <a:rPr lang="es-ES" dirty="0" smtClean="0"/>
              <a:t> para controlar la cantidad de componente difusa. Por defecto está a 1.0. Si la disminuimos (diapositiva 4) la esfera queda prácticamente en penumbra, destacando la luz “ambiente” y los reflejos. Si aumentamos la componente difusa la zona de iluminación se hace más iluminada y los reflejos pierden importancia (diapositiva 5)</a:t>
            </a:r>
          </a:p>
          <a:p>
            <a:endParaRPr lang="es-ES" dirty="0" smtClean="0"/>
          </a:p>
          <a:p>
            <a:r>
              <a:rPr lang="es-ES" dirty="0" smtClean="0"/>
              <a:t>Si aumentamos </a:t>
            </a:r>
            <a:r>
              <a:rPr lang="es-ES" dirty="0" err="1" smtClean="0"/>
              <a:t>shininess</a:t>
            </a:r>
            <a:r>
              <a:rPr lang="es-ES" dirty="0" smtClean="0"/>
              <a:t> el reflejo se va haciendo cada vez más puntual (diapositivas 7 y 8). Un </a:t>
            </a:r>
            <a:r>
              <a:rPr lang="es-ES" dirty="0" err="1" smtClean="0"/>
              <a:t>shininess</a:t>
            </a:r>
            <a:r>
              <a:rPr lang="es-ES" dirty="0" smtClean="0"/>
              <a:t> bajo determina una zona de reflejo muy amplia (diapositiva 6).</a:t>
            </a:r>
          </a:p>
          <a:p>
            <a:endParaRPr lang="es-ES" dirty="0"/>
          </a:p>
          <a:p>
            <a:r>
              <a:rPr lang="es-ES" dirty="0" smtClean="0"/>
              <a:t>Si aumentamos el </a:t>
            </a:r>
            <a:r>
              <a:rPr lang="es-ES" dirty="0" err="1" smtClean="0"/>
              <a:t>specularStrength</a:t>
            </a:r>
            <a:r>
              <a:rPr lang="es-ES" dirty="0" smtClean="0"/>
              <a:t>, la zona de reflejo se ilumina cada vez más, hasta el punto de saturar al blanco, hay que tener cuidado con ello (diapositivas 9,10,11).</a:t>
            </a:r>
          </a:p>
        </p:txBody>
      </p:sp>
    </p:spTree>
    <p:extLst>
      <p:ext uri="{BB962C8B-B14F-4D97-AF65-F5344CB8AC3E}">
        <p14:creationId xmlns:p14="http://schemas.microsoft.com/office/powerpoint/2010/main" val="133148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285382" y="1690688"/>
            <a:ext cx="479066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Si aumentamos </a:t>
            </a:r>
            <a:r>
              <a:rPr lang="es-ES" dirty="0" err="1"/>
              <a:t>ambientStrength</a:t>
            </a:r>
            <a:r>
              <a:rPr lang="es-ES" dirty="0"/>
              <a:t> la esfera se va haciendo más homogénea y el color del objeto resalta más que el de la luz, se van haciendo menos evidentes las zonas de sombra (diapositivas 2-3).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285382" y="1296491"/>
            <a:ext cx="250134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2400" dirty="0" err="1" smtClean="0"/>
              <a:t>ambientStrength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0764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285382" y="1690688"/>
            <a:ext cx="479066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Si aumentamos </a:t>
            </a:r>
            <a:r>
              <a:rPr lang="es-ES" dirty="0" err="1"/>
              <a:t>ambientStrength</a:t>
            </a:r>
            <a:r>
              <a:rPr lang="es-ES" dirty="0"/>
              <a:t> la esfera se va haciendo más homogénea y el color del objeto resalta más que el de la luz, se van haciendo menos evidentes las zonas de sombra (diapositivas 2-3).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285382" y="1296491"/>
            <a:ext cx="250134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2400" dirty="0" err="1" smtClean="0"/>
              <a:t>ambientStrength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9472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858000" y="1690688"/>
            <a:ext cx="5206448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Hemos creado un factor </a:t>
            </a:r>
            <a:r>
              <a:rPr lang="es-ES" dirty="0" err="1"/>
              <a:t>diffuseStrength</a:t>
            </a:r>
            <a:r>
              <a:rPr lang="es-ES" dirty="0"/>
              <a:t> para controlar la cantidad de componente difusa. Por defecto está a 1.0. Si la disminuimos (diapositiva 4) la esfera queda prácticamente en penumbra, destacando la luz “ambiente” y los reflejos. Si aumentamos la componente difusa la zona de iluminación se hace más iluminada y los reflejos pierden importancia (diapositiva 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858000" y="1229023"/>
            <a:ext cx="243009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2400" dirty="0" err="1"/>
              <a:t>diffuseStrength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8449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871792" y="1690688"/>
            <a:ext cx="4192656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Hemos creado un factor </a:t>
            </a:r>
            <a:r>
              <a:rPr lang="es-ES" dirty="0" err="1"/>
              <a:t>diffuseStrength</a:t>
            </a:r>
            <a:r>
              <a:rPr lang="es-ES" dirty="0"/>
              <a:t> para controlar la cantidad de componente difusa. Por defecto está a 1.0. Si la disminuimos (diapositiva 4) la esfera queda prácticamente en penumbra, destacando la luz “ambiente” y los reflejos. Si aumentamos la componente difusa la zona de iluminación se hace más iluminada y los reflejos pierden importancia (diapositiva 5)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871792" y="1229023"/>
            <a:ext cx="243009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2400" dirty="0" err="1"/>
              <a:t>diffuseStrength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0835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841973" y="2967335"/>
            <a:ext cx="3717235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Un </a:t>
            </a:r>
            <a:r>
              <a:rPr lang="es-ES" dirty="0" err="1"/>
              <a:t>shininess</a:t>
            </a:r>
            <a:r>
              <a:rPr lang="es-ES" dirty="0"/>
              <a:t> bajo determina una zona de reflejo muy amplia (diapositiva 6).</a:t>
            </a:r>
          </a:p>
          <a:p>
            <a:r>
              <a:rPr lang="es-ES" dirty="0" smtClean="0"/>
              <a:t>Si </a:t>
            </a:r>
            <a:r>
              <a:rPr lang="es-ES" dirty="0"/>
              <a:t>aumentamos </a:t>
            </a:r>
            <a:r>
              <a:rPr lang="es-ES" dirty="0" err="1"/>
              <a:t>shininess</a:t>
            </a:r>
            <a:r>
              <a:rPr lang="es-ES" dirty="0"/>
              <a:t> el reflejo se va haciendo cada vez más puntual (diapositivas 7 y 8).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841973" y="2526053"/>
            <a:ext cx="152068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2400" dirty="0" err="1" smtClean="0"/>
              <a:t>shininess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1404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841973" y="2967335"/>
            <a:ext cx="3717235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Un </a:t>
            </a:r>
            <a:r>
              <a:rPr lang="es-ES" dirty="0" err="1"/>
              <a:t>shininess</a:t>
            </a:r>
            <a:r>
              <a:rPr lang="es-ES" dirty="0"/>
              <a:t> bajo determina una zona de reflejo muy amplia (diapositiva 6).</a:t>
            </a:r>
          </a:p>
          <a:p>
            <a:r>
              <a:rPr lang="es-ES" dirty="0" smtClean="0"/>
              <a:t>Si </a:t>
            </a:r>
            <a:r>
              <a:rPr lang="es-ES" dirty="0"/>
              <a:t>aumentamos </a:t>
            </a:r>
            <a:r>
              <a:rPr lang="es-ES" dirty="0" err="1"/>
              <a:t>shininess</a:t>
            </a:r>
            <a:r>
              <a:rPr lang="es-ES" dirty="0"/>
              <a:t> el reflejo se va haciendo cada vez más puntual (diapositivas 7 y 8).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841973" y="2526053"/>
            <a:ext cx="152068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2400" dirty="0" err="1" smtClean="0"/>
              <a:t>shininess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1480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841973" y="2967335"/>
            <a:ext cx="3717235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Un </a:t>
            </a:r>
            <a:r>
              <a:rPr lang="es-ES" dirty="0" err="1"/>
              <a:t>shininess</a:t>
            </a:r>
            <a:r>
              <a:rPr lang="es-ES" dirty="0"/>
              <a:t> bajo determina una zona de reflejo muy amplia (diapositiva 6).</a:t>
            </a:r>
          </a:p>
          <a:p>
            <a:r>
              <a:rPr lang="es-ES" dirty="0" smtClean="0"/>
              <a:t>Si </a:t>
            </a:r>
            <a:r>
              <a:rPr lang="es-ES" dirty="0"/>
              <a:t>aumentamos </a:t>
            </a:r>
            <a:r>
              <a:rPr lang="es-ES" dirty="0" err="1"/>
              <a:t>shininess</a:t>
            </a:r>
            <a:r>
              <a:rPr lang="es-ES" dirty="0"/>
              <a:t> el reflejo se va haciendo cada vez más puntual (diapositivas 7 y 8). </a:t>
            </a:r>
          </a:p>
        </p:txBody>
      </p:sp>
    </p:spTree>
    <p:extLst>
      <p:ext uri="{BB962C8B-B14F-4D97-AF65-F5344CB8AC3E}">
        <p14:creationId xmlns:p14="http://schemas.microsoft.com/office/powerpoint/2010/main" val="217887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981121" y="2505670"/>
            <a:ext cx="3896139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Si aumentamos el </a:t>
            </a:r>
            <a:r>
              <a:rPr lang="es-ES" dirty="0" err="1"/>
              <a:t>specularStrength</a:t>
            </a:r>
            <a:r>
              <a:rPr lang="es-ES" dirty="0"/>
              <a:t>, la zona de reflejo se ilumina cada vez más, hasta el punto de saturar al blanco, hay que tener cuidado con ello (diapositivas 9,10,11).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981121" y="2055813"/>
            <a:ext cx="152068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2400" dirty="0" err="1" smtClean="0"/>
              <a:t>shininess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05929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582</Words>
  <Application>Microsoft Office PowerPoint</Application>
  <PresentationFormat>Panorámica</PresentationFormat>
  <Paragraphs>32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Diapositiva 1 (base) ambientStrength=0.1 diffuseStrength=1.0  specularStrength=0.6 shininess = 64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Guzmán Fernández</dc:creator>
  <cp:lastModifiedBy>Juan Pablo Guzmán Fernández</cp:lastModifiedBy>
  <cp:revision>5</cp:revision>
  <dcterms:created xsi:type="dcterms:W3CDTF">2019-12-31T12:48:14Z</dcterms:created>
  <dcterms:modified xsi:type="dcterms:W3CDTF">2020-01-10T18:41:40Z</dcterms:modified>
</cp:coreProperties>
</file>