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75" d="100"/>
          <a:sy n="75" d="100"/>
        </p:scale>
        <p:origin x="108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6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3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5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5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5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02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8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23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4681-CBC6-4F87-AD36-E10C2762A1CA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5072-AA61-4FE5-B624-99E472648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3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524250" y="30956"/>
            <a:ext cx="5581650" cy="6969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Diapositiva 1 (base</a:t>
            </a:r>
            <a:r>
              <a:rPr lang="es-ES" b="1" dirty="0" smtClean="0"/>
              <a:t>)</a:t>
            </a:r>
            <a:endParaRPr lang="es-E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05898" y="4064000"/>
            <a:ext cx="2961861" cy="6640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2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4948" y="773907"/>
            <a:ext cx="2343150" cy="521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ambient</a:t>
            </a:r>
            <a:endParaRPr lang="es-ES" sz="3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24948" y="3672113"/>
            <a:ext cx="2961861" cy="6531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24947" y="1290639"/>
            <a:ext cx="421150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 smtClean="0"/>
              <a:t>Modificamos la componente </a:t>
            </a:r>
            <a:r>
              <a:rPr lang="es-ES" dirty="0" err="1" smtClean="0"/>
              <a:t>ambient</a:t>
            </a:r>
            <a:r>
              <a:rPr lang="es-ES" dirty="0" smtClean="0"/>
              <a:t> de la luz aumentando su componente verde.</a:t>
            </a:r>
          </a:p>
          <a:p>
            <a:r>
              <a:rPr lang="es-ES" dirty="0" smtClean="0"/>
              <a:t>Se observa cómo la esfera adquiere un color más verde en toda su superficies, destazando la zona que era antes oscura, ahora tiene más iluminaci</a:t>
            </a:r>
            <a:r>
              <a:rPr lang="es-ES" dirty="0" smtClean="0"/>
              <a:t>ón y esta es de un verde oscuro.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66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4948" y="2907506"/>
            <a:ext cx="2343150" cy="521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diffuse</a:t>
            </a:r>
            <a:endParaRPr lang="es-ES" sz="3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52557" y="1059316"/>
            <a:ext cx="2315541" cy="33405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24948" y="3429000"/>
            <a:ext cx="388040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 smtClean="0"/>
              <a:t>Modificamos la luz difusa potenciando la componente verde. Hemos dejado la componente </a:t>
            </a:r>
            <a:r>
              <a:rPr lang="es-ES" dirty="0" err="1" smtClean="0"/>
              <a:t>ambient</a:t>
            </a:r>
            <a:r>
              <a:rPr lang="es-ES" dirty="0" smtClean="0"/>
              <a:t> de la luz como en la diapositiva base (0.1, 0.1, 0.1)</a:t>
            </a:r>
          </a:p>
          <a:p>
            <a:endParaRPr lang="es-ES" dirty="0"/>
          </a:p>
          <a:p>
            <a:r>
              <a:rPr lang="es-ES" dirty="0" smtClean="0"/>
              <a:t>Se observa cómo la zona iluminada de la esfera adquiere un color más amarillento/verdoso.</a:t>
            </a:r>
          </a:p>
        </p:txBody>
      </p:sp>
    </p:spTree>
    <p:extLst>
      <p:ext uri="{BB962C8B-B14F-4D97-AF65-F5344CB8AC3E}">
        <p14:creationId xmlns:p14="http://schemas.microsoft.com/office/powerpoint/2010/main" val="281121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752" y="573824"/>
            <a:ext cx="2343150" cy="521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specular</a:t>
            </a:r>
            <a:endParaRPr lang="es-ES" sz="3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66361" y="4049166"/>
            <a:ext cx="2791239" cy="6244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38752" y="1095318"/>
            <a:ext cx="388040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 smtClean="0"/>
              <a:t>Modificamos la componente especular de la luz dejándola a cero en sus tres coordenadas. </a:t>
            </a:r>
            <a:endParaRPr lang="es-ES" dirty="0"/>
          </a:p>
          <a:p>
            <a:r>
              <a:rPr lang="es-ES" dirty="0" smtClean="0"/>
              <a:t>Se observa cómo se pierde totalmente el reflejo de la luz. </a:t>
            </a:r>
          </a:p>
        </p:txBody>
      </p:sp>
    </p:spTree>
    <p:extLst>
      <p:ext uri="{BB962C8B-B14F-4D97-AF65-F5344CB8AC3E}">
        <p14:creationId xmlns:p14="http://schemas.microsoft.com/office/powerpoint/2010/main" val="28652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752" y="573824"/>
            <a:ext cx="2343150" cy="521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 smtClean="0"/>
              <a:t>specular</a:t>
            </a:r>
            <a:endParaRPr lang="es-ES" sz="3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66361" y="4049166"/>
            <a:ext cx="2791239" cy="6244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38752" y="1095318"/>
            <a:ext cx="388040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 smtClean="0"/>
              <a:t>Modificamos la componente especular de la luz dejando solo la coordenada roja de la luz especular.</a:t>
            </a:r>
          </a:p>
          <a:p>
            <a:r>
              <a:rPr lang="es-ES" dirty="0" smtClean="0"/>
              <a:t>Se observa cómo se produce un efecto de reflejo rojo en la zona donde se produce el reflejo.</a:t>
            </a:r>
          </a:p>
        </p:txBody>
      </p:sp>
    </p:spTree>
    <p:extLst>
      <p:ext uri="{BB962C8B-B14F-4D97-AF65-F5344CB8AC3E}">
        <p14:creationId xmlns:p14="http://schemas.microsoft.com/office/powerpoint/2010/main" val="1803676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163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Guzmán Fernández</dc:creator>
  <cp:lastModifiedBy>Juan Pablo Guzmán Fernández</cp:lastModifiedBy>
  <cp:revision>5</cp:revision>
  <dcterms:created xsi:type="dcterms:W3CDTF">2020-01-10T19:31:31Z</dcterms:created>
  <dcterms:modified xsi:type="dcterms:W3CDTF">2020-01-10T20:51:47Z</dcterms:modified>
</cp:coreProperties>
</file>