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B9225-32F2-C081-706E-28EF0C10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436EB-197C-EF87-E417-2EF03B5F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006DC-8AF2-9A35-99F2-B12AFBFC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5F8B4-EAD4-D8E5-7A61-C698C663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CA26A-6ADF-6407-D674-EA456B37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3E4A-BB0A-E53A-BA33-6DE9E8F7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347C9-FE9F-9B14-6639-F9A0C5C3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A0B19-37AC-93B4-CE1B-1A461992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C15738-5F62-AA87-839B-C2F53898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CFE2B-B250-A4E4-A4DA-89E28DA0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0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16D92-9632-C55D-547D-9CDE6FFFA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53FCAE-EA00-A019-67D9-EB08871C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85F85-4520-C330-B7CB-9E7F4B47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CA7A6-B37C-D43E-EE2C-1E3BD31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0E9D9-FE96-8CF1-7FF1-2295CB7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6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CFBBB-499E-A4C7-1BDA-64618CAD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D74CE-A5E1-D24A-82A9-564C72FB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4BAC1-83CB-BD52-3F3C-89192984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BA584-A0D5-D9A4-3D13-8AB4515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49A2C-1224-BBBE-BF3C-06FC7D6F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2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E7691-9286-5B0D-AE61-E39083E3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6DE39-691F-0288-A490-CAE55D4A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BFBA7-597D-26C5-83E6-2C1CA0F7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F7BD9-FC3F-B780-F2E6-13776C9A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9FBA1-7BCA-6492-D885-BC05E18E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2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8F3A2-CFC1-D0D9-8AB8-0C6D2C47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31078-7151-B4F5-BBF2-E76FA530A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634E1F-638C-3EA4-14A6-86D8F2C9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5A582-8B83-4CB7-6AFE-2C09F0CE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E2E142-43E1-6626-A3D7-8823AEF1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CAD7B-8A2D-E62E-F50E-0349E19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9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CCBD1-4C21-4D95-FBCF-5600ED7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3996B-5323-3EED-C189-DA2B9C2E0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EAD7E-E690-301E-5881-B77F45A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0EF620-E83C-3C24-860B-4BBD365A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AB2E13-1FE2-B191-FF6A-F3B72BBF4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DCB12B-7FD1-DD70-6AD1-C58E8204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CC8036-998F-8F6A-798E-6682EA8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3343CC-1B1F-91ED-7D7A-4BAFDC7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8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C378-D094-F849-468D-09EEA60B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F0F8-B84F-A80B-F483-762D2861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4F7D84-EA95-8F05-D675-039E2080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60A856-7C71-BE09-658D-4391BD1C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949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611C4B-F65B-54B8-2632-174B982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D71D54-0BBE-A448-B8D1-D0142EC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1FF9DD-C415-FBA1-2588-3469FDCA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22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4BD55-A36F-78B5-F156-6767FC51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3A564-5885-FE8F-A54C-24A6403D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51FB0B-C3F4-50C9-4DD9-A8DE3EAE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1497E-3F72-433E-BBFA-714BD197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F7B30-C34D-9398-9AA6-CCCF6F11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09B78-1B21-9A42-3B01-E713EA91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1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CB2D5-873B-C3CD-478A-F2476A5C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AD4F01-34E8-B64B-6262-325D5B1A6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9616D-B6F8-46C4-248F-9C4D1234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EE0A8-2D83-9D1D-F00A-2AE2D8FF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05256-B6B2-2ECA-65E2-11E48F7B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1D0C2-051F-841E-7068-55E51BCF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3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200F51-5CCB-1E6D-4B7F-D836D0F2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92DD2-7A1F-1D3A-1AE9-D88BFD01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AF6EB-3E8F-E742-B58F-F49F1F731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05388-8725-4C4A-902F-A56937F8CD56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C176E-80A5-C182-4D6C-809EA5969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60C15-4EC9-83D0-A94A-B4919CEA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B529B-BAF4-44D7-A07F-A5276A2D5A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1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19933-7AAB-2A5E-A7E1-718D2A1D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06DAB89-6729-265F-EB77-CA319A0FD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39"/>
            <a:ext cx="12192000" cy="59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9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23A1-E22A-F27C-BC7A-6E90217D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3AF80-42F6-71C4-EB26-89449AD9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1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00A90-72E4-7DBF-7535-23EA27C2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3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FB4EA-E302-8AAC-6FAD-6775A9C9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72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736E-9F75-FDC7-D47B-D694430E3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18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95ED-95B6-8867-C0E4-058A3DD6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45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FC2D6-7E85-978B-A635-EA21B2493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11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9FAF-EAC3-5AFB-2B1D-F27CB206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BA7D-883A-1CB0-2B49-CBDFDBF2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82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8E25-D8AE-1FFC-C426-4C66364C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9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A993-FA5F-B4AB-78FC-7D6D55A8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Control de videojuego en la pantalla&#10;&#10;Descripción generada automáticamente con confianza media">
            <a:extLst>
              <a:ext uri="{FF2B5EF4-FFF2-40B4-BE49-F238E27FC236}">
                <a16:creationId xmlns:a16="http://schemas.microsoft.com/office/drawing/2014/main" id="{819E0BCD-3802-551D-C898-F939C3F4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5" y="952500"/>
            <a:ext cx="6781800" cy="4953000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C30E820-EEC1-D571-A936-F10E5195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45" y="-67112"/>
            <a:ext cx="536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2E862-CFC3-2CB2-6362-4056C2CCD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40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4F13-A6A4-5A07-758C-4F0D6D9E1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41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F76F-F650-0ECD-25B9-9543BE39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4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585B8-DD08-2892-8C60-92FA3222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98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EE270-4F6F-6F30-AC53-6F3F55BD3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71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B935-4A55-74B0-98FE-8C9C808C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9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6AA03-CEEB-5C01-D8AB-8ECB6A8F3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76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AAD2-2354-B4C9-D4A7-E2A40873F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4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DEBF-157E-0BBC-6D79-6567699C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693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3C0C5-C956-1BC4-F285-408FE2CB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6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F152F5A7-E19F-883F-92E9-DFEFB033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35" y="951513"/>
            <a:ext cx="574437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7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12398-31DF-3419-B1DB-92F5FF08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22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1124-2BC3-EF85-97AF-87D0A3DA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42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527E0-437A-0E20-8B8C-582A4166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93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0B59-6919-DC6C-BE6F-134184579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24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F6BF6-A505-EA11-C5C9-859BBCFD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91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4D6BD-449A-8398-9949-BA3284A5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241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0BF61-5AB6-617A-91B7-2E2DBDE6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02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6D05E-9608-839A-6EFB-DA5EE2E6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721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CEB05-5EF0-7B56-A34F-9535A1C3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441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3DF1-4A72-9FE1-7CCE-9C1BF534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6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1608B-35FF-2745-DA10-C2F2EE5B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988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3D67-0479-0E6E-8C24-F0987A75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86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9A24-BD39-AD9F-3566-3171B20A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207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6CEB-4500-DEB7-081B-2358FB72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983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A1958-0D50-0792-BF8A-85ABD70A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468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2469D-3E53-9D7F-64FE-C94649C8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DB37-B419-D307-A1A6-8F333719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03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BBB65-D09F-7584-4B15-25E31DA65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FD15C-4F1B-7C72-875A-94940CF1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7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07F8-DA77-8C1E-C940-59AB6C51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67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658B8-4919-6025-EEAA-6E01DD2F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146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Yusunguaira Lemos</dc:creator>
  <cp:lastModifiedBy>Juan Pablo Yusunguaira Lemos</cp:lastModifiedBy>
  <cp:revision>1</cp:revision>
  <dcterms:created xsi:type="dcterms:W3CDTF">2024-02-06T07:10:17Z</dcterms:created>
  <dcterms:modified xsi:type="dcterms:W3CDTF">2024-02-06T07:27:40Z</dcterms:modified>
</cp:coreProperties>
</file>