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46"/>
    <p:restoredTop sz="94681"/>
  </p:normalViewPr>
  <p:slideViewPr>
    <p:cSldViewPr snapToGrid="0" snapToObjects="1">
      <p:cViewPr varScale="1">
        <p:scale>
          <a:sx n="215" d="100"/>
          <a:sy n="215" d="100"/>
        </p:scale>
        <p:origin x="10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Relationship Id="rId14" Type="http://schemas.openxmlformats.org/officeDocument/2006/relationships/image" Target="../media/image18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Relationship Id="rId1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A97471-8932-4E4D-99FD-74E4548C988A}" type="doc">
      <dgm:prSet loTypeId="urn:microsoft.com/office/officeart/2008/layout/LinedList" loCatId="list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CB0FCD39-6FBB-4A09-B289-C042B3033458}">
      <dgm:prSet/>
      <dgm:spPr/>
      <dgm:t>
        <a:bodyPr/>
        <a:lstStyle/>
        <a:p>
          <a:r>
            <a:rPr lang="es-MX"/>
            <a:t>Maestría en Ciencias en Computación en el ITAM.</a:t>
          </a:r>
          <a:endParaRPr lang="en-US"/>
        </a:p>
      </dgm:t>
    </dgm:pt>
    <dgm:pt modelId="{796A00BE-440A-496E-88F6-4E5354EF4E22}" type="parTrans" cxnId="{CEF5C604-B74D-47B0-B17F-CDCA9B1A24D5}">
      <dgm:prSet/>
      <dgm:spPr/>
      <dgm:t>
        <a:bodyPr/>
        <a:lstStyle/>
        <a:p>
          <a:endParaRPr lang="en-US"/>
        </a:p>
      </dgm:t>
    </dgm:pt>
    <dgm:pt modelId="{E0D57D4C-3BE0-4765-A886-1DE01ABBD603}" type="sibTrans" cxnId="{CEF5C604-B74D-47B0-B17F-CDCA9B1A24D5}">
      <dgm:prSet/>
      <dgm:spPr/>
      <dgm:t>
        <a:bodyPr/>
        <a:lstStyle/>
        <a:p>
          <a:endParaRPr lang="en-US"/>
        </a:p>
      </dgm:t>
    </dgm:pt>
    <dgm:pt modelId="{D9AA4454-3B45-4A6F-8A7D-BD139C0949CF}">
      <dgm:prSet/>
      <dgm:spPr/>
      <dgm:t>
        <a:bodyPr/>
        <a:lstStyle/>
        <a:p>
          <a:r>
            <a:rPr lang="es-MX"/>
            <a:t>Licenciatura en Ingeniería en Sistemas Computacionales (UDLAP).</a:t>
          </a:r>
          <a:endParaRPr lang="en-US"/>
        </a:p>
      </dgm:t>
    </dgm:pt>
    <dgm:pt modelId="{6D10C054-A906-4243-9D4A-DDE56764AAB4}" type="parTrans" cxnId="{9D234926-3695-4AF6-82B3-00732A2748EE}">
      <dgm:prSet/>
      <dgm:spPr/>
      <dgm:t>
        <a:bodyPr/>
        <a:lstStyle/>
        <a:p>
          <a:endParaRPr lang="en-US"/>
        </a:p>
      </dgm:t>
    </dgm:pt>
    <dgm:pt modelId="{281975CD-A882-454E-9398-5C727CB00915}" type="sibTrans" cxnId="{9D234926-3695-4AF6-82B3-00732A2748EE}">
      <dgm:prSet/>
      <dgm:spPr/>
      <dgm:t>
        <a:bodyPr/>
        <a:lstStyle/>
        <a:p>
          <a:endParaRPr lang="en-US"/>
        </a:p>
      </dgm:t>
    </dgm:pt>
    <dgm:pt modelId="{5526452F-1B4E-4F21-A391-7F7BE80DF7E8}">
      <dgm:prSet/>
      <dgm:spPr/>
      <dgm:t>
        <a:bodyPr/>
        <a:lstStyle/>
        <a:p>
          <a:r>
            <a:rPr lang="es-MX"/>
            <a:t>Desarrollé un capítulo en un lenguaje de programación funcional para una materia en la Maestría.</a:t>
          </a:r>
          <a:endParaRPr lang="en-US"/>
        </a:p>
      </dgm:t>
    </dgm:pt>
    <dgm:pt modelId="{C8A96FCE-8D4B-4C36-8106-0708B575783E}" type="parTrans" cxnId="{11D432F0-9E62-4422-94BA-A4649EB0CCE5}">
      <dgm:prSet/>
      <dgm:spPr/>
      <dgm:t>
        <a:bodyPr/>
        <a:lstStyle/>
        <a:p>
          <a:endParaRPr lang="en-US"/>
        </a:p>
      </dgm:t>
    </dgm:pt>
    <dgm:pt modelId="{228FAB4C-E8DA-4395-BC1E-B27FB367287F}" type="sibTrans" cxnId="{11D432F0-9E62-4422-94BA-A4649EB0CCE5}">
      <dgm:prSet/>
      <dgm:spPr/>
      <dgm:t>
        <a:bodyPr/>
        <a:lstStyle/>
        <a:p>
          <a:endParaRPr lang="en-US"/>
        </a:p>
      </dgm:t>
    </dgm:pt>
    <dgm:pt modelId="{E0E3CEF7-D29D-44F6-81C0-A42DAB511BB9}">
      <dgm:prSet/>
      <dgm:spPr/>
      <dgm:t>
        <a:bodyPr/>
        <a:lstStyle/>
        <a:p>
          <a:r>
            <a:rPr lang="es-MX" dirty="0"/>
            <a:t>Servicio social: clases a alumnos a nivel secundaria y bachillerato.</a:t>
          </a:r>
          <a:endParaRPr lang="en-US" dirty="0"/>
        </a:p>
      </dgm:t>
    </dgm:pt>
    <dgm:pt modelId="{543B0BB3-31DA-46DF-BC73-2A1C5C38214B}" type="parTrans" cxnId="{4AE48952-535A-4184-832B-220D865E7AAA}">
      <dgm:prSet/>
      <dgm:spPr/>
      <dgm:t>
        <a:bodyPr/>
        <a:lstStyle/>
        <a:p>
          <a:endParaRPr lang="en-US"/>
        </a:p>
      </dgm:t>
    </dgm:pt>
    <dgm:pt modelId="{EDAD6FDB-70CF-4FAB-92A5-AA095266FBD9}" type="sibTrans" cxnId="{4AE48952-535A-4184-832B-220D865E7AAA}">
      <dgm:prSet/>
      <dgm:spPr/>
      <dgm:t>
        <a:bodyPr/>
        <a:lstStyle/>
        <a:p>
          <a:endParaRPr lang="en-US"/>
        </a:p>
      </dgm:t>
    </dgm:pt>
    <dgm:pt modelId="{08781C33-2F11-5E4D-B59E-90364200424A}" type="pres">
      <dgm:prSet presAssocID="{A4A97471-8932-4E4D-99FD-74E4548C988A}" presName="vert0" presStyleCnt="0">
        <dgm:presLayoutVars>
          <dgm:dir/>
          <dgm:animOne val="branch"/>
          <dgm:animLvl val="lvl"/>
        </dgm:presLayoutVars>
      </dgm:prSet>
      <dgm:spPr/>
    </dgm:pt>
    <dgm:pt modelId="{36F4B66D-66C7-C749-BB8C-087F6B03B290}" type="pres">
      <dgm:prSet presAssocID="{CB0FCD39-6FBB-4A09-B289-C042B3033458}" presName="thickLine" presStyleLbl="alignNode1" presStyleIdx="0" presStyleCnt="4"/>
      <dgm:spPr/>
    </dgm:pt>
    <dgm:pt modelId="{ACBBE4C3-27BB-B847-8029-A65750295B9B}" type="pres">
      <dgm:prSet presAssocID="{CB0FCD39-6FBB-4A09-B289-C042B3033458}" presName="horz1" presStyleCnt="0"/>
      <dgm:spPr/>
    </dgm:pt>
    <dgm:pt modelId="{493BBFF0-482E-6F4C-BAFF-7B152FE50664}" type="pres">
      <dgm:prSet presAssocID="{CB0FCD39-6FBB-4A09-B289-C042B3033458}" presName="tx1" presStyleLbl="revTx" presStyleIdx="0" presStyleCnt="4"/>
      <dgm:spPr/>
    </dgm:pt>
    <dgm:pt modelId="{294FDCF2-E135-0A49-890F-7A3CC37E8CAF}" type="pres">
      <dgm:prSet presAssocID="{CB0FCD39-6FBB-4A09-B289-C042B3033458}" presName="vert1" presStyleCnt="0"/>
      <dgm:spPr/>
    </dgm:pt>
    <dgm:pt modelId="{8917D088-BE22-4B4B-A693-B9DF40A80187}" type="pres">
      <dgm:prSet presAssocID="{D9AA4454-3B45-4A6F-8A7D-BD139C0949CF}" presName="thickLine" presStyleLbl="alignNode1" presStyleIdx="1" presStyleCnt="4"/>
      <dgm:spPr/>
    </dgm:pt>
    <dgm:pt modelId="{2BD884FA-3B4F-4045-8BA0-9F5EAB05C3D9}" type="pres">
      <dgm:prSet presAssocID="{D9AA4454-3B45-4A6F-8A7D-BD139C0949CF}" presName="horz1" presStyleCnt="0"/>
      <dgm:spPr/>
    </dgm:pt>
    <dgm:pt modelId="{7189B414-252A-C84D-B62C-77EA54F57F3B}" type="pres">
      <dgm:prSet presAssocID="{D9AA4454-3B45-4A6F-8A7D-BD139C0949CF}" presName="tx1" presStyleLbl="revTx" presStyleIdx="1" presStyleCnt="4"/>
      <dgm:spPr/>
    </dgm:pt>
    <dgm:pt modelId="{31F54EB8-A9F2-BC4D-8D21-CAFB2578A4F0}" type="pres">
      <dgm:prSet presAssocID="{D9AA4454-3B45-4A6F-8A7D-BD139C0949CF}" presName="vert1" presStyleCnt="0"/>
      <dgm:spPr/>
    </dgm:pt>
    <dgm:pt modelId="{023F9214-134B-7E43-B9A0-935158EA6242}" type="pres">
      <dgm:prSet presAssocID="{5526452F-1B4E-4F21-A391-7F7BE80DF7E8}" presName="thickLine" presStyleLbl="alignNode1" presStyleIdx="2" presStyleCnt="4"/>
      <dgm:spPr/>
    </dgm:pt>
    <dgm:pt modelId="{B1E09B71-9811-9B46-A871-4F0E8577CBC6}" type="pres">
      <dgm:prSet presAssocID="{5526452F-1B4E-4F21-A391-7F7BE80DF7E8}" presName="horz1" presStyleCnt="0"/>
      <dgm:spPr/>
    </dgm:pt>
    <dgm:pt modelId="{08779D32-D80A-3E4B-94B9-33E27233997C}" type="pres">
      <dgm:prSet presAssocID="{5526452F-1B4E-4F21-A391-7F7BE80DF7E8}" presName="tx1" presStyleLbl="revTx" presStyleIdx="2" presStyleCnt="4"/>
      <dgm:spPr/>
    </dgm:pt>
    <dgm:pt modelId="{34180EF8-DBF1-D549-9850-CC2CB4004B31}" type="pres">
      <dgm:prSet presAssocID="{5526452F-1B4E-4F21-A391-7F7BE80DF7E8}" presName="vert1" presStyleCnt="0"/>
      <dgm:spPr/>
    </dgm:pt>
    <dgm:pt modelId="{95C6B6C3-4C6D-2C41-A1D0-68424E4C3CDE}" type="pres">
      <dgm:prSet presAssocID="{E0E3CEF7-D29D-44F6-81C0-A42DAB511BB9}" presName="thickLine" presStyleLbl="alignNode1" presStyleIdx="3" presStyleCnt="4"/>
      <dgm:spPr/>
    </dgm:pt>
    <dgm:pt modelId="{B562094A-D6CB-0F4B-A2C5-598CE7887D91}" type="pres">
      <dgm:prSet presAssocID="{E0E3CEF7-D29D-44F6-81C0-A42DAB511BB9}" presName="horz1" presStyleCnt="0"/>
      <dgm:spPr/>
    </dgm:pt>
    <dgm:pt modelId="{96671C9E-8133-274F-87EC-98812444306B}" type="pres">
      <dgm:prSet presAssocID="{E0E3CEF7-D29D-44F6-81C0-A42DAB511BB9}" presName="tx1" presStyleLbl="revTx" presStyleIdx="3" presStyleCnt="4"/>
      <dgm:spPr/>
    </dgm:pt>
    <dgm:pt modelId="{7EDE4364-0F2C-824C-8C4C-0AF09A94186F}" type="pres">
      <dgm:prSet presAssocID="{E0E3CEF7-D29D-44F6-81C0-A42DAB511BB9}" presName="vert1" presStyleCnt="0"/>
      <dgm:spPr/>
    </dgm:pt>
  </dgm:ptLst>
  <dgm:cxnLst>
    <dgm:cxn modelId="{CEF5C604-B74D-47B0-B17F-CDCA9B1A24D5}" srcId="{A4A97471-8932-4E4D-99FD-74E4548C988A}" destId="{CB0FCD39-6FBB-4A09-B289-C042B3033458}" srcOrd="0" destOrd="0" parTransId="{796A00BE-440A-496E-88F6-4E5354EF4E22}" sibTransId="{E0D57D4C-3BE0-4765-A886-1DE01ABBD603}"/>
    <dgm:cxn modelId="{9D234926-3695-4AF6-82B3-00732A2748EE}" srcId="{A4A97471-8932-4E4D-99FD-74E4548C988A}" destId="{D9AA4454-3B45-4A6F-8A7D-BD139C0949CF}" srcOrd="1" destOrd="0" parTransId="{6D10C054-A906-4243-9D4A-DDE56764AAB4}" sibTransId="{281975CD-A882-454E-9398-5C727CB00915}"/>
    <dgm:cxn modelId="{4AE48952-535A-4184-832B-220D865E7AAA}" srcId="{A4A97471-8932-4E4D-99FD-74E4548C988A}" destId="{E0E3CEF7-D29D-44F6-81C0-A42DAB511BB9}" srcOrd="3" destOrd="0" parTransId="{543B0BB3-31DA-46DF-BC73-2A1C5C38214B}" sibTransId="{EDAD6FDB-70CF-4FAB-92A5-AA095266FBD9}"/>
    <dgm:cxn modelId="{2C51B95A-21EE-194B-9EB3-94AF3D5E2F7C}" type="presOf" srcId="{D9AA4454-3B45-4A6F-8A7D-BD139C0949CF}" destId="{7189B414-252A-C84D-B62C-77EA54F57F3B}" srcOrd="0" destOrd="0" presId="urn:microsoft.com/office/officeart/2008/layout/LinedList"/>
    <dgm:cxn modelId="{4DB29484-2279-3B4E-B4FD-2013D7611F3A}" type="presOf" srcId="{A4A97471-8932-4E4D-99FD-74E4548C988A}" destId="{08781C33-2F11-5E4D-B59E-90364200424A}" srcOrd="0" destOrd="0" presId="urn:microsoft.com/office/officeart/2008/layout/LinedList"/>
    <dgm:cxn modelId="{1F787FA0-8A4F-5C4F-9370-5205ADF1DC9E}" type="presOf" srcId="{E0E3CEF7-D29D-44F6-81C0-A42DAB511BB9}" destId="{96671C9E-8133-274F-87EC-98812444306B}" srcOrd="0" destOrd="0" presId="urn:microsoft.com/office/officeart/2008/layout/LinedList"/>
    <dgm:cxn modelId="{247D72BB-20B1-EC4D-805E-68561609D41C}" type="presOf" srcId="{CB0FCD39-6FBB-4A09-B289-C042B3033458}" destId="{493BBFF0-482E-6F4C-BAFF-7B152FE50664}" srcOrd="0" destOrd="0" presId="urn:microsoft.com/office/officeart/2008/layout/LinedList"/>
    <dgm:cxn modelId="{695B30C1-1D0C-8749-B21A-6C291B0C6AC4}" type="presOf" srcId="{5526452F-1B4E-4F21-A391-7F7BE80DF7E8}" destId="{08779D32-D80A-3E4B-94B9-33E27233997C}" srcOrd="0" destOrd="0" presId="urn:microsoft.com/office/officeart/2008/layout/LinedList"/>
    <dgm:cxn modelId="{11D432F0-9E62-4422-94BA-A4649EB0CCE5}" srcId="{A4A97471-8932-4E4D-99FD-74E4548C988A}" destId="{5526452F-1B4E-4F21-A391-7F7BE80DF7E8}" srcOrd="2" destOrd="0" parTransId="{C8A96FCE-8D4B-4C36-8106-0708B575783E}" sibTransId="{228FAB4C-E8DA-4395-BC1E-B27FB367287F}"/>
    <dgm:cxn modelId="{109972DE-4526-6B43-8A4B-8CD4DB9A6292}" type="presParOf" srcId="{08781C33-2F11-5E4D-B59E-90364200424A}" destId="{36F4B66D-66C7-C749-BB8C-087F6B03B290}" srcOrd="0" destOrd="0" presId="urn:microsoft.com/office/officeart/2008/layout/LinedList"/>
    <dgm:cxn modelId="{B297D3BB-FE23-0A45-80B8-9005E7DA71C9}" type="presParOf" srcId="{08781C33-2F11-5E4D-B59E-90364200424A}" destId="{ACBBE4C3-27BB-B847-8029-A65750295B9B}" srcOrd="1" destOrd="0" presId="urn:microsoft.com/office/officeart/2008/layout/LinedList"/>
    <dgm:cxn modelId="{7FA95755-5FC3-AF47-AD6D-5CB589A070C6}" type="presParOf" srcId="{ACBBE4C3-27BB-B847-8029-A65750295B9B}" destId="{493BBFF0-482E-6F4C-BAFF-7B152FE50664}" srcOrd="0" destOrd="0" presId="urn:microsoft.com/office/officeart/2008/layout/LinedList"/>
    <dgm:cxn modelId="{17F61B6F-584D-7342-9005-EDC6F5E4800D}" type="presParOf" srcId="{ACBBE4C3-27BB-B847-8029-A65750295B9B}" destId="{294FDCF2-E135-0A49-890F-7A3CC37E8CAF}" srcOrd="1" destOrd="0" presId="urn:microsoft.com/office/officeart/2008/layout/LinedList"/>
    <dgm:cxn modelId="{C6680231-1F99-9E4A-9D66-43EEC07149AC}" type="presParOf" srcId="{08781C33-2F11-5E4D-B59E-90364200424A}" destId="{8917D088-BE22-4B4B-A693-B9DF40A80187}" srcOrd="2" destOrd="0" presId="urn:microsoft.com/office/officeart/2008/layout/LinedList"/>
    <dgm:cxn modelId="{A83F7D37-1AAE-C248-862A-83C2D25325F5}" type="presParOf" srcId="{08781C33-2F11-5E4D-B59E-90364200424A}" destId="{2BD884FA-3B4F-4045-8BA0-9F5EAB05C3D9}" srcOrd="3" destOrd="0" presId="urn:microsoft.com/office/officeart/2008/layout/LinedList"/>
    <dgm:cxn modelId="{3DEC0E8C-849B-594A-80F9-6715FE5617D7}" type="presParOf" srcId="{2BD884FA-3B4F-4045-8BA0-9F5EAB05C3D9}" destId="{7189B414-252A-C84D-B62C-77EA54F57F3B}" srcOrd="0" destOrd="0" presId="urn:microsoft.com/office/officeart/2008/layout/LinedList"/>
    <dgm:cxn modelId="{6AB24271-8F6A-A04C-A2A2-6772F296CDAB}" type="presParOf" srcId="{2BD884FA-3B4F-4045-8BA0-9F5EAB05C3D9}" destId="{31F54EB8-A9F2-BC4D-8D21-CAFB2578A4F0}" srcOrd="1" destOrd="0" presId="urn:microsoft.com/office/officeart/2008/layout/LinedList"/>
    <dgm:cxn modelId="{4A7DB17C-0E93-6746-8DC6-AABAD2BD6257}" type="presParOf" srcId="{08781C33-2F11-5E4D-B59E-90364200424A}" destId="{023F9214-134B-7E43-B9A0-935158EA6242}" srcOrd="4" destOrd="0" presId="urn:microsoft.com/office/officeart/2008/layout/LinedList"/>
    <dgm:cxn modelId="{C99D680E-FFD6-814A-BADD-7597C1EED6C6}" type="presParOf" srcId="{08781C33-2F11-5E4D-B59E-90364200424A}" destId="{B1E09B71-9811-9B46-A871-4F0E8577CBC6}" srcOrd="5" destOrd="0" presId="urn:microsoft.com/office/officeart/2008/layout/LinedList"/>
    <dgm:cxn modelId="{ACA8706F-9964-DB48-9F33-C1BBA56DCF15}" type="presParOf" srcId="{B1E09B71-9811-9B46-A871-4F0E8577CBC6}" destId="{08779D32-D80A-3E4B-94B9-33E27233997C}" srcOrd="0" destOrd="0" presId="urn:microsoft.com/office/officeart/2008/layout/LinedList"/>
    <dgm:cxn modelId="{F2D55BEA-A49A-1D40-91B3-CAA1485B9D85}" type="presParOf" srcId="{B1E09B71-9811-9B46-A871-4F0E8577CBC6}" destId="{34180EF8-DBF1-D549-9850-CC2CB4004B31}" srcOrd="1" destOrd="0" presId="urn:microsoft.com/office/officeart/2008/layout/LinedList"/>
    <dgm:cxn modelId="{69E99579-2BAD-2C42-BD3C-F8185FD50F7F}" type="presParOf" srcId="{08781C33-2F11-5E4D-B59E-90364200424A}" destId="{95C6B6C3-4C6D-2C41-A1D0-68424E4C3CDE}" srcOrd="6" destOrd="0" presId="urn:microsoft.com/office/officeart/2008/layout/LinedList"/>
    <dgm:cxn modelId="{517C8C27-F7EF-484B-8AC1-919170A10AC9}" type="presParOf" srcId="{08781C33-2F11-5E4D-B59E-90364200424A}" destId="{B562094A-D6CB-0F4B-A2C5-598CE7887D91}" srcOrd="7" destOrd="0" presId="urn:microsoft.com/office/officeart/2008/layout/LinedList"/>
    <dgm:cxn modelId="{77172D02-4020-5E47-9375-E0C858ADFB8E}" type="presParOf" srcId="{B562094A-D6CB-0F4B-A2C5-598CE7887D91}" destId="{96671C9E-8133-274F-87EC-98812444306B}" srcOrd="0" destOrd="0" presId="urn:microsoft.com/office/officeart/2008/layout/LinedList"/>
    <dgm:cxn modelId="{81BA6D48-811D-0E43-9B8A-8F1031714AAF}" type="presParOf" srcId="{B562094A-D6CB-0F4B-A2C5-598CE7887D91}" destId="{7EDE4364-0F2C-824C-8C4C-0AF09A94186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9E98B08-46F9-479B-852F-2D099D013A36}" type="doc">
      <dgm:prSet loTypeId="urn:microsoft.com/office/officeart/2005/8/layout/default" loCatId="list" qsTypeId="urn:microsoft.com/office/officeart/2005/8/quickstyle/simple5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363E43F7-560F-4D5D-9F07-7A75447B7F34}">
      <dgm:prSet/>
      <dgm:spPr/>
      <dgm:t>
        <a:bodyPr/>
        <a:lstStyle/>
        <a:p>
          <a:r>
            <a:rPr lang="es-MX"/>
            <a:t>Python</a:t>
          </a:r>
          <a:endParaRPr lang="en-US"/>
        </a:p>
      </dgm:t>
    </dgm:pt>
    <dgm:pt modelId="{D1B784AA-DE84-4679-A246-253BCF9DAF0B}" type="parTrans" cxnId="{571DABFD-6FFB-443A-8BE6-38209C69C2B4}">
      <dgm:prSet/>
      <dgm:spPr/>
      <dgm:t>
        <a:bodyPr/>
        <a:lstStyle/>
        <a:p>
          <a:endParaRPr lang="en-US"/>
        </a:p>
      </dgm:t>
    </dgm:pt>
    <dgm:pt modelId="{9400AA1C-B0B8-4EBB-9F63-D64782E2EDB7}" type="sibTrans" cxnId="{571DABFD-6FFB-443A-8BE6-38209C69C2B4}">
      <dgm:prSet/>
      <dgm:spPr/>
      <dgm:t>
        <a:bodyPr/>
        <a:lstStyle/>
        <a:p>
          <a:endParaRPr lang="en-US"/>
        </a:p>
      </dgm:t>
    </dgm:pt>
    <dgm:pt modelId="{B5C6EA02-CD56-433F-9E03-86E38BB22E52}">
      <dgm:prSet/>
      <dgm:spPr/>
      <dgm:t>
        <a:bodyPr/>
        <a:lstStyle/>
        <a:p>
          <a:r>
            <a:rPr lang="es-MX"/>
            <a:t>Java</a:t>
          </a:r>
          <a:endParaRPr lang="en-US"/>
        </a:p>
      </dgm:t>
    </dgm:pt>
    <dgm:pt modelId="{52A536CC-114E-4929-A57C-C8521B07C29B}" type="parTrans" cxnId="{554D5464-C545-479C-A634-80FE4C5A2388}">
      <dgm:prSet/>
      <dgm:spPr/>
      <dgm:t>
        <a:bodyPr/>
        <a:lstStyle/>
        <a:p>
          <a:endParaRPr lang="en-US"/>
        </a:p>
      </dgm:t>
    </dgm:pt>
    <dgm:pt modelId="{2F98B483-9190-420B-8247-37ADE1A9012B}" type="sibTrans" cxnId="{554D5464-C545-479C-A634-80FE4C5A2388}">
      <dgm:prSet/>
      <dgm:spPr/>
      <dgm:t>
        <a:bodyPr/>
        <a:lstStyle/>
        <a:p>
          <a:endParaRPr lang="en-US"/>
        </a:p>
      </dgm:t>
    </dgm:pt>
    <dgm:pt modelId="{3E2B3C18-C196-4B46-998B-67DC0C5AC4F5}">
      <dgm:prSet/>
      <dgm:spPr/>
      <dgm:t>
        <a:bodyPr/>
        <a:lstStyle/>
        <a:p>
          <a:r>
            <a:rPr lang="es-MX"/>
            <a:t>C#</a:t>
          </a:r>
          <a:endParaRPr lang="en-US"/>
        </a:p>
      </dgm:t>
    </dgm:pt>
    <dgm:pt modelId="{3BD536F6-EF6F-4077-8D0F-65CB3B73E918}" type="parTrans" cxnId="{EFB969FC-13EE-482B-B69B-DA79DD12AF82}">
      <dgm:prSet/>
      <dgm:spPr/>
      <dgm:t>
        <a:bodyPr/>
        <a:lstStyle/>
        <a:p>
          <a:endParaRPr lang="en-US"/>
        </a:p>
      </dgm:t>
    </dgm:pt>
    <dgm:pt modelId="{668E5CAC-93FF-4B93-B3A0-BF1CDB4FCC9E}" type="sibTrans" cxnId="{EFB969FC-13EE-482B-B69B-DA79DD12AF82}">
      <dgm:prSet/>
      <dgm:spPr/>
      <dgm:t>
        <a:bodyPr/>
        <a:lstStyle/>
        <a:p>
          <a:endParaRPr lang="en-US"/>
        </a:p>
      </dgm:t>
    </dgm:pt>
    <dgm:pt modelId="{C0BD5598-56E9-44B5-9E1A-462755F474FF}">
      <dgm:prSet/>
      <dgm:spPr/>
      <dgm:t>
        <a:bodyPr/>
        <a:lstStyle/>
        <a:p>
          <a:r>
            <a:rPr lang="es-MX"/>
            <a:t>PhP</a:t>
          </a:r>
          <a:endParaRPr lang="en-US"/>
        </a:p>
      </dgm:t>
    </dgm:pt>
    <dgm:pt modelId="{16F4887E-DF95-49FD-B020-DF38E916F8B4}" type="parTrans" cxnId="{5C058D0B-BA44-4B05-81F4-1CB82D382908}">
      <dgm:prSet/>
      <dgm:spPr/>
      <dgm:t>
        <a:bodyPr/>
        <a:lstStyle/>
        <a:p>
          <a:endParaRPr lang="en-US"/>
        </a:p>
      </dgm:t>
    </dgm:pt>
    <dgm:pt modelId="{877B0910-99E5-4A16-BA38-016E17653C42}" type="sibTrans" cxnId="{5C058D0B-BA44-4B05-81F4-1CB82D382908}">
      <dgm:prSet/>
      <dgm:spPr/>
      <dgm:t>
        <a:bodyPr/>
        <a:lstStyle/>
        <a:p>
          <a:endParaRPr lang="en-US"/>
        </a:p>
      </dgm:t>
    </dgm:pt>
    <dgm:pt modelId="{02B978A5-2DBB-4E78-BBBB-5ABE390C0FAC}">
      <dgm:prSet/>
      <dgm:spPr/>
      <dgm:t>
        <a:bodyPr/>
        <a:lstStyle/>
        <a:p>
          <a:r>
            <a:rPr lang="es-MX"/>
            <a:t>Haskell</a:t>
          </a:r>
          <a:endParaRPr lang="en-US"/>
        </a:p>
      </dgm:t>
    </dgm:pt>
    <dgm:pt modelId="{F4B9A051-633D-4E5E-ABCA-DF8B14039719}" type="parTrans" cxnId="{6B1BF5DD-BF75-4520-8FC9-E3AB9ABB8447}">
      <dgm:prSet/>
      <dgm:spPr/>
      <dgm:t>
        <a:bodyPr/>
        <a:lstStyle/>
        <a:p>
          <a:endParaRPr lang="en-US"/>
        </a:p>
      </dgm:t>
    </dgm:pt>
    <dgm:pt modelId="{DFEF7D45-AE8B-49F3-A64B-E8C038BAC5E4}" type="sibTrans" cxnId="{6B1BF5DD-BF75-4520-8FC9-E3AB9ABB8447}">
      <dgm:prSet/>
      <dgm:spPr/>
      <dgm:t>
        <a:bodyPr/>
        <a:lstStyle/>
        <a:p>
          <a:endParaRPr lang="en-US"/>
        </a:p>
      </dgm:t>
    </dgm:pt>
    <dgm:pt modelId="{2050B0BB-F822-4863-B299-86A699B39FAD}">
      <dgm:prSet/>
      <dgm:spPr/>
      <dgm:t>
        <a:bodyPr/>
        <a:lstStyle/>
        <a:p>
          <a:r>
            <a:rPr lang="es-MX"/>
            <a:t>Swift</a:t>
          </a:r>
          <a:endParaRPr lang="en-US"/>
        </a:p>
      </dgm:t>
    </dgm:pt>
    <dgm:pt modelId="{500ABE1D-FB1D-4AA1-9D64-3EF54E8B1400}" type="parTrans" cxnId="{31A04DCD-DA27-438D-8287-9BB71E8C606A}">
      <dgm:prSet/>
      <dgm:spPr/>
      <dgm:t>
        <a:bodyPr/>
        <a:lstStyle/>
        <a:p>
          <a:endParaRPr lang="en-US"/>
        </a:p>
      </dgm:t>
    </dgm:pt>
    <dgm:pt modelId="{317311DF-890D-4790-8C74-345184CB4BF6}" type="sibTrans" cxnId="{31A04DCD-DA27-438D-8287-9BB71E8C606A}">
      <dgm:prSet/>
      <dgm:spPr/>
      <dgm:t>
        <a:bodyPr/>
        <a:lstStyle/>
        <a:p>
          <a:endParaRPr lang="en-US"/>
        </a:p>
      </dgm:t>
    </dgm:pt>
    <dgm:pt modelId="{500DB506-B1FB-D34E-9072-954D9F386974}" type="pres">
      <dgm:prSet presAssocID="{B9E98B08-46F9-479B-852F-2D099D013A36}" presName="diagram" presStyleCnt="0">
        <dgm:presLayoutVars>
          <dgm:dir/>
          <dgm:resizeHandles val="exact"/>
        </dgm:presLayoutVars>
      </dgm:prSet>
      <dgm:spPr/>
    </dgm:pt>
    <dgm:pt modelId="{EC5B3CCF-B59D-1941-B5F5-282934ED1B48}" type="pres">
      <dgm:prSet presAssocID="{363E43F7-560F-4D5D-9F07-7A75447B7F34}" presName="node" presStyleLbl="node1" presStyleIdx="0" presStyleCnt="6">
        <dgm:presLayoutVars>
          <dgm:bulletEnabled val="1"/>
        </dgm:presLayoutVars>
      </dgm:prSet>
      <dgm:spPr/>
    </dgm:pt>
    <dgm:pt modelId="{C54D0688-8D29-4042-B7E6-6255DE0867F2}" type="pres">
      <dgm:prSet presAssocID="{9400AA1C-B0B8-4EBB-9F63-D64782E2EDB7}" presName="sibTrans" presStyleCnt="0"/>
      <dgm:spPr/>
    </dgm:pt>
    <dgm:pt modelId="{C8EBB285-C7B4-0947-8BC7-AF77286F6069}" type="pres">
      <dgm:prSet presAssocID="{B5C6EA02-CD56-433F-9E03-86E38BB22E52}" presName="node" presStyleLbl="node1" presStyleIdx="1" presStyleCnt="6">
        <dgm:presLayoutVars>
          <dgm:bulletEnabled val="1"/>
        </dgm:presLayoutVars>
      </dgm:prSet>
      <dgm:spPr/>
    </dgm:pt>
    <dgm:pt modelId="{79BDCF56-9EBD-F54D-A2D5-F865EDC4F553}" type="pres">
      <dgm:prSet presAssocID="{2F98B483-9190-420B-8247-37ADE1A9012B}" presName="sibTrans" presStyleCnt="0"/>
      <dgm:spPr/>
    </dgm:pt>
    <dgm:pt modelId="{170884FB-424C-B240-AC61-BD0ABF626B1B}" type="pres">
      <dgm:prSet presAssocID="{3E2B3C18-C196-4B46-998B-67DC0C5AC4F5}" presName="node" presStyleLbl="node1" presStyleIdx="2" presStyleCnt="6">
        <dgm:presLayoutVars>
          <dgm:bulletEnabled val="1"/>
        </dgm:presLayoutVars>
      </dgm:prSet>
      <dgm:spPr/>
    </dgm:pt>
    <dgm:pt modelId="{279511E8-34C5-884C-87A8-4699135FB8A1}" type="pres">
      <dgm:prSet presAssocID="{668E5CAC-93FF-4B93-B3A0-BF1CDB4FCC9E}" presName="sibTrans" presStyleCnt="0"/>
      <dgm:spPr/>
    </dgm:pt>
    <dgm:pt modelId="{D6B6BC34-0734-9849-A408-CD44ED6D384C}" type="pres">
      <dgm:prSet presAssocID="{C0BD5598-56E9-44B5-9E1A-462755F474FF}" presName="node" presStyleLbl="node1" presStyleIdx="3" presStyleCnt="6">
        <dgm:presLayoutVars>
          <dgm:bulletEnabled val="1"/>
        </dgm:presLayoutVars>
      </dgm:prSet>
      <dgm:spPr/>
    </dgm:pt>
    <dgm:pt modelId="{A5FEC4F7-6166-E04F-A0EC-5A1A0F77C40F}" type="pres">
      <dgm:prSet presAssocID="{877B0910-99E5-4A16-BA38-016E17653C42}" presName="sibTrans" presStyleCnt="0"/>
      <dgm:spPr/>
    </dgm:pt>
    <dgm:pt modelId="{3835FA00-DC69-0542-B0AE-1A743029E36C}" type="pres">
      <dgm:prSet presAssocID="{02B978A5-2DBB-4E78-BBBB-5ABE390C0FAC}" presName="node" presStyleLbl="node1" presStyleIdx="4" presStyleCnt="6">
        <dgm:presLayoutVars>
          <dgm:bulletEnabled val="1"/>
        </dgm:presLayoutVars>
      </dgm:prSet>
      <dgm:spPr/>
    </dgm:pt>
    <dgm:pt modelId="{9028068A-E007-BC48-83E5-58FA60CC7524}" type="pres">
      <dgm:prSet presAssocID="{DFEF7D45-AE8B-49F3-A64B-E8C038BAC5E4}" presName="sibTrans" presStyleCnt="0"/>
      <dgm:spPr/>
    </dgm:pt>
    <dgm:pt modelId="{A5F75A26-39DE-E143-8309-7E284774CFED}" type="pres">
      <dgm:prSet presAssocID="{2050B0BB-F822-4863-B299-86A699B39FAD}" presName="node" presStyleLbl="node1" presStyleIdx="5" presStyleCnt="6">
        <dgm:presLayoutVars>
          <dgm:bulletEnabled val="1"/>
        </dgm:presLayoutVars>
      </dgm:prSet>
      <dgm:spPr/>
    </dgm:pt>
  </dgm:ptLst>
  <dgm:cxnLst>
    <dgm:cxn modelId="{5C058D0B-BA44-4B05-81F4-1CB82D382908}" srcId="{B9E98B08-46F9-479B-852F-2D099D013A36}" destId="{C0BD5598-56E9-44B5-9E1A-462755F474FF}" srcOrd="3" destOrd="0" parTransId="{16F4887E-DF95-49FD-B020-DF38E916F8B4}" sibTransId="{877B0910-99E5-4A16-BA38-016E17653C42}"/>
    <dgm:cxn modelId="{B36E9219-962C-4A42-B63F-3BB60596F4B5}" type="presOf" srcId="{2050B0BB-F822-4863-B299-86A699B39FAD}" destId="{A5F75A26-39DE-E143-8309-7E284774CFED}" srcOrd="0" destOrd="0" presId="urn:microsoft.com/office/officeart/2005/8/layout/default"/>
    <dgm:cxn modelId="{6CCA2D1C-3F81-5D48-99C8-326AC98AC097}" type="presOf" srcId="{C0BD5598-56E9-44B5-9E1A-462755F474FF}" destId="{D6B6BC34-0734-9849-A408-CD44ED6D384C}" srcOrd="0" destOrd="0" presId="urn:microsoft.com/office/officeart/2005/8/layout/default"/>
    <dgm:cxn modelId="{554D5464-C545-479C-A634-80FE4C5A2388}" srcId="{B9E98B08-46F9-479B-852F-2D099D013A36}" destId="{B5C6EA02-CD56-433F-9E03-86E38BB22E52}" srcOrd="1" destOrd="0" parTransId="{52A536CC-114E-4929-A57C-C8521B07C29B}" sibTransId="{2F98B483-9190-420B-8247-37ADE1A9012B}"/>
    <dgm:cxn modelId="{CFA651A2-191C-5949-A375-3C35A94C2D41}" type="presOf" srcId="{3E2B3C18-C196-4B46-998B-67DC0C5AC4F5}" destId="{170884FB-424C-B240-AC61-BD0ABF626B1B}" srcOrd="0" destOrd="0" presId="urn:microsoft.com/office/officeart/2005/8/layout/default"/>
    <dgm:cxn modelId="{84BAE6C4-956F-064B-A313-F920892F80C6}" type="presOf" srcId="{363E43F7-560F-4D5D-9F07-7A75447B7F34}" destId="{EC5B3CCF-B59D-1941-B5F5-282934ED1B48}" srcOrd="0" destOrd="0" presId="urn:microsoft.com/office/officeart/2005/8/layout/default"/>
    <dgm:cxn modelId="{31A04DCD-DA27-438D-8287-9BB71E8C606A}" srcId="{B9E98B08-46F9-479B-852F-2D099D013A36}" destId="{2050B0BB-F822-4863-B299-86A699B39FAD}" srcOrd="5" destOrd="0" parTransId="{500ABE1D-FB1D-4AA1-9D64-3EF54E8B1400}" sibTransId="{317311DF-890D-4790-8C74-345184CB4BF6}"/>
    <dgm:cxn modelId="{1093FAD0-F29F-F744-8528-3369036ECBAC}" type="presOf" srcId="{B5C6EA02-CD56-433F-9E03-86E38BB22E52}" destId="{C8EBB285-C7B4-0947-8BC7-AF77286F6069}" srcOrd="0" destOrd="0" presId="urn:microsoft.com/office/officeart/2005/8/layout/default"/>
    <dgm:cxn modelId="{71979FD3-FF56-8648-8246-E4283A2E2DC2}" type="presOf" srcId="{02B978A5-2DBB-4E78-BBBB-5ABE390C0FAC}" destId="{3835FA00-DC69-0542-B0AE-1A743029E36C}" srcOrd="0" destOrd="0" presId="urn:microsoft.com/office/officeart/2005/8/layout/default"/>
    <dgm:cxn modelId="{6B1BF5DD-BF75-4520-8FC9-E3AB9ABB8447}" srcId="{B9E98B08-46F9-479B-852F-2D099D013A36}" destId="{02B978A5-2DBB-4E78-BBBB-5ABE390C0FAC}" srcOrd="4" destOrd="0" parTransId="{F4B9A051-633D-4E5E-ABCA-DF8B14039719}" sibTransId="{DFEF7D45-AE8B-49F3-A64B-E8C038BAC5E4}"/>
    <dgm:cxn modelId="{6B0F74F3-E12E-AA47-B850-F0468865B574}" type="presOf" srcId="{B9E98B08-46F9-479B-852F-2D099D013A36}" destId="{500DB506-B1FB-D34E-9072-954D9F386974}" srcOrd="0" destOrd="0" presId="urn:microsoft.com/office/officeart/2005/8/layout/default"/>
    <dgm:cxn modelId="{EFB969FC-13EE-482B-B69B-DA79DD12AF82}" srcId="{B9E98B08-46F9-479B-852F-2D099D013A36}" destId="{3E2B3C18-C196-4B46-998B-67DC0C5AC4F5}" srcOrd="2" destOrd="0" parTransId="{3BD536F6-EF6F-4077-8D0F-65CB3B73E918}" sibTransId="{668E5CAC-93FF-4B93-B3A0-BF1CDB4FCC9E}"/>
    <dgm:cxn modelId="{571DABFD-6FFB-443A-8BE6-38209C69C2B4}" srcId="{B9E98B08-46F9-479B-852F-2D099D013A36}" destId="{363E43F7-560F-4D5D-9F07-7A75447B7F34}" srcOrd="0" destOrd="0" parTransId="{D1B784AA-DE84-4679-A246-253BCF9DAF0B}" sibTransId="{9400AA1C-B0B8-4EBB-9F63-D64782E2EDB7}"/>
    <dgm:cxn modelId="{BF4D6F82-D453-1E45-9348-DF14A6B43781}" type="presParOf" srcId="{500DB506-B1FB-D34E-9072-954D9F386974}" destId="{EC5B3CCF-B59D-1941-B5F5-282934ED1B48}" srcOrd="0" destOrd="0" presId="urn:microsoft.com/office/officeart/2005/8/layout/default"/>
    <dgm:cxn modelId="{B05B41D4-0BC8-264A-BC20-310FC74B552E}" type="presParOf" srcId="{500DB506-B1FB-D34E-9072-954D9F386974}" destId="{C54D0688-8D29-4042-B7E6-6255DE0867F2}" srcOrd="1" destOrd="0" presId="urn:microsoft.com/office/officeart/2005/8/layout/default"/>
    <dgm:cxn modelId="{DDE3A5A9-27ED-6945-97DC-1F7822827547}" type="presParOf" srcId="{500DB506-B1FB-D34E-9072-954D9F386974}" destId="{C8EBB285-C7B4-0947-8BC7-AF77286F6069}" srcOrd="2" destOrd="0" presId="urn:microsoft.com/office/officeart/2005/8/layout/default"/>
    <dgm:cxn modelId="{02A3E53F-4E4A-9A4F-A1BF-2F1F182FC140}" type="presParOf" srcId="{500DB506-B1FB-D34E-9072-954D9F386974}" destId="{79BDCF56-9EBD-F54D-A2D5-F865EDC4F553}" srcOrd="3" destOrd="0" presId="urn:microsoft.com/office/officeart/2005/8/layout/default"/>
    <dgm:cxn modelId="{A8B6A8A8-0609-AA46-BCFB-D212B75B932C}" type="presParOf" srcId="{500DB506-B1FB-D34E-9072-954D9F386974}" destId="{170884FB-424C-B240-AC61-BD0ABF626B1B}" srcOrd="4" destOrd="0" presId="urn:microsoft.com/office/officeart/2005/8/layout/default"/>
    <dgm:cxn modelId="{81D158B9-0D28-B24A-A877-F0580070809C}" type="presParOf" srcId="{500DB506-B1FB-D34E-9072-954D9F386974}" destId="{279511E8-34C5-884C-87A8-4699135FB8A1}" srcOrd="5" destOrd="0" presId="urn:microsoft.com/office/officeart/2005/8/layout/default"/>
    <dgm:cxn modelId="{EE3E397F-C61D-5C48-8CB6-A497A32A5FDC}" type="presParOf" srcId="{500DB506-B1FB-D34E-9072-954D9F386974}" destId="{D6B6BC34-0734-9849-A408-CD44ED6D384C}" srcOrd="6" destOrd="0" presId="urn:microsoft.com/office/officeart/2005/8/layout/default"/>
    <dgm:cxn modelId="{2C57BB8D-3B2D-BF43-B38C-C5AD6DCD098A}" type="presParOf" srcId="{500DB506-B1FB-D34E-9072-954D9F386974}" destId="{A5FEC4F7-6166-E04F-A0EC-5A1A0F77C40F}" srcOrd="7" destOrd="0" presId="urn:microsoft.com/office/officeart/2005/8/layout/default"/>
    <dgm:cxn modelId="{30D4BB12-9D4C-F642-AE3F-0C29687C90BF}" type="presParOf" srcId="{500DB506-B1FB-D34E-9072-954D9F386974}" destId="{3835FA00-DC69-0542-B0AE-1A743029E36C}" srcOrd="8" destOrd="0" presId="urn:microsoft.com/office/officeart/2005/8/layout/default"/>
    <dgm:cxn modelId="{CD5C6F9F-6171-E244-AA74-6689C990964C}" type="presParOf" srcId="{500DB506-B1FB-D34E-9072-954D9F386974}" destId="{9028068A-E007-BC48-83E5-58FA60CC7524}" srcOrd="9" destOrd="0" presId="urn:microsoft.com/office/officeart/2005/8/layout/default"/>
    <dgm:cxn modelId="{3C2EF56E-DA99-4F46-885F-9BC1B77A6E1E}" type="presParOf" srcId="{500DB506-B1FB-D34E-9072-954D9F386974}" destId="{A5F75A26-39DE-E143-8309-7E284774CFED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F31D4DD-3B99-49ED-AAF1-91503492F12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4BE2FD2F-2363-4261-80C5-7137C0B52A60}">
      <dgm:prSet/>
      <dgm:spPr/>
      <dgm:t>
        <a:bodyPr/>
        <a:lstStyle/>
        <a:p>
          <a:pPr>
            <a:lnSpc>
              <a:spcPct val="100000"/>
            </a:lnSpc>
          </a:pPr>
          <a:r>
            <a:rPr lang="es-MX"/>
            <a:t>Introducción a la programación.</a:t>
          </a:r>
          <a:endParaRPr lang="en-US"/>
        </a:p>
      </dgm:t>
    </dgm:pt>
    <dgm:pt modelId="{F93F7860-CB31-496F-BD84-2D11D88D4239}" type="parTrans" cxnId="{CFE9E4A1-B7D3-4400-AAD2-A24BF2F84B00}">
      <dgm:prSet/>
      <dgm:spPr/>
      <dgm:t>
        <a:bodyPr/>
        <a:lstStyle/>
        <a:p>
          <a:endParaRPr lang="en-US"/>
        </a:p>
      </dgm:t>
    </dgm:pt>
    <dgm:pt modelId="{B5AEEA72-B642-4CC9-93E9-D6640FBA0E02}" type="sibTrans" cxnId="{CFE9E4A1-B7D3-4400-AAD2-A24BF2F84B00}">
      <dgm:prSet/>
      <dgm:spPr/>
      <dgm:t>
        <a:bodyPr/>
        <a:lstStyle/>
        <a:p>
          <a:endParaRPr lang="en-US"/>
        </a:p>
      </dgm:t>
    </dgm:pt>
    <dgm:pt modelId="{26B98181-BACC-4286-B3A8-8771D12BA723}">
      <dgm:prSet/>
      <dgm:spPr/>
      <dgm:t>
        <a:bodyPr/>
        <a:lstStyle/>
        <a:p>
          <a:pPr>
            <a:lnSpc>
              <a:spcPct val="100000"/>
            </a:lnSpc>
          </a:pPr>
          <a:r>
            <a:rPr lang="es-MX"/>
            <a:t>Lenguajes y paradigmas de programación.</a:t>
          </a:r>
          <a:endParaRPr lang="en-US"/>
        </a:p>
      </dgm:t>
    </dgm:pt>
    <dgm:pt modelId="{7E9370B3-8882-4FDA-A4C7-8B6034EC18FB}" type="parTrans" cxnId="{BEA16E89-5842-4443-918E-A918B990D843}">
      <dgm:prSet/>
      <dgm:spPr/>
      <dgm:t>
        <a:bodyPr/>
        <a:lstStyle/>
        <a:p>
          <a:endParaRPr lang="en-US"/>
        </a:p>
      </dgm:t>
    </dgm:pt>
    <dgm:pt modelId="{F2739369-6104-4F8E-83A3-3F5F6A25561C}" type="sibTrans" cxnId="{BEA16E89-5842-4443-918E-A918B990D843}">
      <dgm:prSet/>
      <dgm:spPr/>
      <dgm:t>
        <a:bodyPr/>
        <a:lstStyle/>
        <a:p>
          <a:endParaRPr lang="en-US"/>
        </a:p>
      </dgm:t>
    </dgm:pt>
    <dgm:pt modelId="{E88F9B6A-7AD5-4EC7-96BC-569E04B55D8F}">
      <dgm:prSet/>
      <dgm:spPr/>
      <dgm:t>
        <a:bodyPr/>
        <a:lstStyle/>
        <a:p>
          <a:pPr>
            <a:lnSpc>
              <a:spcPct val="100000"/>
            </a:lnSpc>
          </a:pPr>
          <a:r>
            <a:rPr lang="es-MX"/>
            <a:t>Programación Orientada a Objetos.</a:t>
          </a:r>
          <a:endParaRPr lang="en-US"/>
        </a:p>
      </dgm:t>
    </dgm:pt>
    <dgm:pt modelId="{DB18BAC6-F706-417F-B06F-D054312F3C5C}" type="parTrans" cxnId="{3AF6B28B-4F10-48B1-B47D-EF5BE91F2FCD}">
      <dgm:prSet/>
      <dgm:spPr/>
      <dgm:t>
        <a:bodyPr/>
        <a:lstStyle/>
        <a:p>
          <a:endParaRPr lang="en-US"/>
        </a:p>
      </dgm:t>
    </dgm:pt>
    <dgm:pt modelId="{6EA21A49-52E4-4109-881F-742AAB17228A}" type="sibTrans" cxnId="{3AF6B28B-4F10-48B1-B47D-EF5BE91F2FCD}">
      <dgm:prSet/>
      <dgm:spPr/>
      <dgm:t>
        <a:bodyPr/>
        <a:lstStyle/>
        <a:p>
          <a:endParaRPr lang="en-US"/>
        </a:p>
      </dgm:t>
    </dgm:pt>
    <dgm:pt modelId="{CEBB09D5-3E06-4908-AB3E-0641A94E3867}">
      <dgm:prSet/>
      <dgm:spPr/>
      <dgm:t>
        <a:bodyPr/>
        <a:lstStyle/>
        <a:p>
          <a:pPr>
            <a:lnSpc>
              <a:spcPct val="100000"/>
            </a:lnSpc>
          </a:pPr>
          <a:r>
            <a:rPr lang="es-MX"/>
            <a:t>Base de Datos.</a:t>
          </a:r>
          <a:endParaRPr lang="en-US"/>
        </a:p>
      </dgm:t>
    </dgm:pt>
    <dgm:pt modelId="{9600CFCC-5C34-4779-8D54-4FB99868814A}" type="parTrans" cxnId="{E6CE05C3-8800-423E-950B-78951056C8EF}">
      <dgm:prSet/>
      <dgm:spPr/>
      <dgm:t>
        <a:bodyPr/>
        <a:lstStyle/>
        <a:p>
          <a:endParaRPr lang="en-US"/>
        </a:p>
      </dgm:t>
    </dgm:pt>
    <dgm:pt modelId="{169F957E-404C-44C2-B42B-FACF4F4E2AC9}" type="sibTrans" cxnId="{E6CE05C3-8800-423E-950B-78951056C8EF}">
      <dgm:prSet/>
      <dgm:spPr/>
      <dgm:t>
        <a:bodyPr/>
        <a:lstStyle/>
        <a:p>
          <a:endParaRPr lang="en-US"/>
        </a:p>
      </dgm:t>
    </dgm:pt>
    <dgm:pt modelId="{DB8C7317-4F74-406D-95A6-CEB871BFE422}">
      <dgm:prSet/>
      <dgm:spPr/>
      <dgm:t>
        <a:bodyPr/>
        <a:lstStyle/>
        <a:p>
          <a:pPr>
            <a:lnSpc>
              <a:spcPct val="100000"/>
            </a:lnSpc>
          </a:pPr>
          <a:r>
            <a:rPr lang="es-MX"/>
            <a:t>Aplicaciones en ambientes distribuidos.</a:t>
          </a:r>
          <a:endParaRPr lang="en-US"/>
        </a:p>
      </dgm:t>
    </dgm:pt>
    <dgm:pt modelId="{CB071954-E059-40EE-A0CE-ACE59FDFC034}" type="parTrans" cxnId="{933135B0-C768-4DE6-B112-49D4EAB17FE1}">
      <dgm:prSet/>
      <dgm:spPr/>
      <dgm:t>
        <a:bodyPr/>
        <a:lstStyle/>
        <a:p>
          <a:endParaRPr lang="en-US"/>
        </a:p>
      </dgm:t>
    </dgm:pt>
    <dgm:pt modelId="{F32FBBB8-983F-4E67-AF82-D2B71D051607}" type="sibTrans" cxnId="{933135B0-C768-4DE6-B112-49D4EAB17FE1}">
      <dgm:prSet/>
      <dgm:spPr/>
      <dgm:t>
        <a:bodyPr/>
        <a:lstStyle/>
        <a:p>
          <a:endParaRPr lang="en-US"/>
        </a:p>
      </dgm:t>
    </dgm:pt>
    <dgm:pt modelId="{9D7B4646-A082-49D7-B3D6-AF94B3794F9E}">
      <dgm:prSet/>
      <dgm:spPr/>
      <dgm:t>
        <a:bodyPr/>
        <a:lstStyle/>
        <a:p>
          <a:pPr>
            <a:lnSpc>
              <a:spcPct val="100000"/>
            </a:lnSpc>
          </a:pPr>
          <a:r>
            <a:rPr lang="es-MX"/>
            <a:t>Sistemas Operativos.</a:t>
          </a:r>
          <a:endParaRPr lang="en-US"/>
        </a:p>
      </dgm:t>
    </dgm:pt>
    <dgm:pt modelId="{B761043A-6941-4005-94DE-F55E3CBB7835}" type="parTrans" cxnId="{58F8E0C7-173E-4779-BAD4-ECFABB0BB063}">
      <dgm:prSet/>
      <dgm:spPr/>
      <dgm:t>
        <a:bodyPr/>
        <a:lstStyle/>
        <a:p>
          <a:endParaRPr lang="en-US"/>
        </a:p>
      </dgm:t>
    </dgm:pt>
    <dgm:pt modelId="{A7BCC8E3-15D1-4524-ABB2-2C9694A1FE48}" type="sibTrans" cxnId="{58F8E0C7-173E-4779-BAD4-ECFABB0BB063}">
      <dgm:prSet/>
      <dgm:spPr/>
      <dgm:t>
        <a:bodyPr/>
        <a:lstStyle/>
        <a:p>
          <a:endParaRPr lang="en-US"/>
        </a:p>
      </dgm:t>
    </dgm:pt>
    <dgm:pt modelId="{456C1404-2BB7-4BFB-A072-B4099C5FE14C}">
      <dgm:prSet/>
      <dgm:spPr/>
      <dgm:t>
        <a:bodyPr/>
        <a:lstStyle/>
        <a:p>
          <a:pPr>
            <a:lnSpc>
              <a:spcPct val="100000"/>
            </a:lnSpc>
          </a:pPr>
          <a:r>
            <a:rPr lang="es-MX"/>
            <a:t>Aplicaciones móviles.</a:t>
          </a:r>
          <a:endParaRPr lang="en-US"/>
        </a:p>
      </dgm:t>
    </dgm:pt>
    <dgm:pt modelId="{D4D7F413-29CD-401C-910D-223185B02C56}" type="parTrans" cxnId="{7BD2DC69-A5D4-47FA-A1DB-13F554329706}">
      <dgm:prSet/>
      <dgm:spPr/>
      <dgm:t>
        <a:bodyPr/>
        <a:lstStyle/>
        <a:p>
          <a:endParaRPr lang="en-US"/>
        </a:p>
      </dgm:t>
    </dgm:pt>
    <dgm:pt modelId="{119AB07C-12F9-434D-B8F2-B33D939BA113}" type="sibTrans" cxnId="{7BD2DC69-A5D4-47FA-A1DB-13F554329706}">
      <dgm:prSet/>
      <dgm:spPr/>
      <dgm:t>
        <a:bodyPr/>
        <a:lstStyle/>
        <a:p>
          <a:endParaRPr lang="en-US"/>
        </a:p>
      </dgm:t>
    </dgm:pt>
    <dgm:pt modelId="{2308C1DC-E089-419F-9D82-A144C696EE46}" type="pres">
      <dgm:prSet presAssocID="{9F31D4DD-3B99-49ED-AAF1-91503492F123}" presName="root" presStyleCnt="0">
        <dgm:presLayoutVars>
          <dgm:dir/>
          <dgm:resizeHandles val="exact"/>
        </dgm:presLayoutVars>
      </dgm:prSet>
      <dgm:spPr/>
    </dgm:pt>
    <dgm:pt modelId="{AB4086CB-A014-4524-A76E-CA9D9862F912}" type="pres">
      <dgm:prSet presAssocID="{4BE2FD2F-2363-4261-80C5-7137C0B52A60}" presName="compNode" presStyleCnt="0"/>
      <dgm:spPr/>
    </dgm:pt>
    <dgm:pt modelId="{ECB7B6FB-F058-4D86-9C5F-769ACDA74975}" type="pres">
      <dgm:prSet presAssocID="{4BE2FD2F-2363-4261-80C5-7137C0B52A60}" presName="bgRect" presStyleLbl="bgShp" presStyleIdx="0" presStyleCnt="7"/>
      <dgm:spPr/>
    </dgm:pt>
    <dgm:pt modelId="{5660A060-D1AA-4E88-B05B-1543BAE6493B}" type="pres">
      <dgm:prSet presAssocID="{4BE2FD2F-2363-4261-80C5-7137C0B52A60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8A8B289B-C2F7-4459-A664-9DEBB5E630D3}" type="pres">
      <dgm:prSet presAssocID="{4BE2FD2F-2363-4261-80C5-7137C0B52A60}" presName="spaceRect" presStyleCnt="0"/>
      <dgm:spPr/>
    </dgm:pt>
    <dgm:pt modelId="{95B6C9D8-2315-4C9B-ADEF-A03FFEB347F6}" type="pres">
      <dgm:prSet presAssocID="{4BE2FD2F-2363-4261-80C5-7137C0B52A60}" presName="parTx" presStyleLbl="revTx" presStyleIdx="0" presStyleCnt="7">
        <dgm:presLayoutVars>
          <dgm:chMax val="0"/>
          <dgm:chPref val="0"/>
        </dgm:presLayoutVars>
      </dgm:prSet>
      <dgm:spPr/>
    </dgm:pt>
    <dgm:pt modelId="{D1323246-0B43-42D8-8A7E-CDCBEFE41EB4}" type="pres">
      <dgm:prSet presAssocID="{B5AEEA72-B642-4CC9-93E9-D6640FBA0E02}" presName="sibTrans" presStyleCnt="0"/>
      <dgm:spPr/>
    </dgm:pt>
    <dgm:pt modelId="{D28E0FE6-6492-4445-A062-BDF5F89004BA}" type="pres">
      <dgm:prSet presAssocID="{26B98181-BACC-4286-B3A8-8771D12BA723}" presName="compNode" presStyleCnt="0"/>
      <dgm:spPr/>
    </dgm:pt>
    <dgm:pt modelId="{E277346B-86A1-4BE7-814A-F1D45737A98C}" type="pres">
      <dgm:prSet presAssocID="{26B98181-BACC-4286-B3A8-8771D12BA723}" presName="bgRect" presStyleLbl="bgShp" presStyleIdx="1" presStyleCnt="7"/>
      <dgm:spPr/>
    </dgm:pt>
    <dgm:pt modelId="{3EF441FC-E04E-446F-8493-848FCF0B8081}" type="pres">
      <dgm:prSet presAssocID="{26B98181-BACC-4286-B3A8-8771D12BA723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ip Calendar"/>
        </a:ext>
      </dgm:extLst>
    </dgm:pt>
    <dgm:pt modelId="{EFC10B4A-B2B5-4538-8EF7-A2DAD0FEEA9E}" type="pres">
      <dgm:prSet presAssocID="{26B98181-BACC-4286-B3A8-8771D12BA723}" presName="spaceRect" presStyleCnt="0"/>
      <dgm:spPr/>
    </dgm:pt>
    <dgm:pt modelId="{CA288A70-687A-4153-8C16-5851C85F22E2}" type="pres">
      <dgm:prSet presAssocID="{26B98181-BACC-4286-B3A8-8771D12BA723}" presName="parTx" presStyleLbl="revTx" presStyleIdx="1" presStyleCnt="7">
        <dgm:presLayoutVars>
          <dgm:chMax val="0"/>
          <dgm:chPref val="0"/>
        </dgm:presLayoutVars>
      </dgm:prSet>
      <dgm:spPr/>
    </dgm:pt>
    <dgm:pt modelId="{96797813-724A-4AD1-8140-C55106AE2D6B}" type="pres">
      <dgm:prSet presAssocID="{F2739369-6104-4F8E-83A3-3F5F6A25561C}" presName="sibTrans" presStyleCnt="0"/>
      <dgm:spPr/>
    </dgm:pt>
    <dgm:pt modelId="{6AA3596B-653C-41EB-B10E-513960BB75C3}" type="pres">
      <dgm:prSet presAssocID="{E88F9B6A-7AD5-4EC7-96BC-569E04B55D8F}" presName="compNode" presStyleCnt="0"/>
      <dgm:spPr/>
    </dgm:pt>
    <dgm:pt modelId="{C94DCDB4-7FA0-42ED-BBFB-4FF4FDD903CC}" type="pres">
      <dgm:prSet presAssocID="{E88F9B6A-7AD5-4EC7-96BC-569E04B55D8F}" presName="bgRect" presStyleLbl="bgShp" presStyleIdx="2" presStyleCnt="7"/>
      <dgm:spPr/>
    </dgm:pt>
    <dgm:pt modelId="{E83BF52E-2FD8-4E22-9DF2-C544F36C2797}" type="pres">
      <dgm:prSet presAssocID="{E88F9B6A-7AD5-4EC7-96BC-569E04B55D8F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thly calendar"/>
        </a:ext>
      </dgm:extLst>
    </dgm:pt>
    <dgm:pt modelId="{9931C376-B9F9-4C3B-AE21-D8E534430CC1}" type="pres">
      <dgm:prSet presAssocID="{E88F9B6A-7AD5-4EC7-96BC-569E04B55D8F}" presName="spaceRect" presStyleCnt="0"/>
      <dgm:spPr/>
    </dgm:pt>
    <dgm:pt modelId="{4D63520A-8A5C-49BF-A760-B3542690E516}" type="pres">
      <dgm:prSet presAssocID="{E88F9B6A-7AD5-4EC7-96BC-569E04B55D8F}" presName="parTx" presStyleLbl="revTx" presStyleIdx="2" presStyleCnt="7">
        <dgm:presLayoutVars>
          <dgm:chMax val="0"/>
          <dgm:chPref val="0"/>
        </dgm:presLayoutVars>
      </dgm:prSet>
      <dgm:spPr/>
    </dgm:pt>
    <dgm:pt modelId="{B079B1AB-495F-4E3E-B7C6-7FA9E15324E1}" type="pres">
      <dgm:prSet presAssocID="{6EA21A49-52E4-4109-881F-742AAB17228A}" presName="sibTrans" presStyleCnt="0"/>
      <dgm:spPr/>
    </dgm:pt>
    <dgm:pt modelId="{EF14CC8E-8240-487B-8209-EFB66C2F0013}" type="pres">
      <dgm:prSet presAssocID="{CEBB09D5-3E06-4908-AB3E-0641A94E3867}" presName="compNode" presStyleCnt="0"/>
      <dgm:spPr/>
    </dgm:pt>
    <dgm:pt modelId="{03363E14-ABA9-4763-8F4E-8197D366FFA8}" type="pres">
      <dgm:prSet presAssocID="{CEBB09D5-3E06-4908-AB3E-0641A94E3867}" presName="bgRect" presStyleLbl="bgShp" presStyleIdx="3" presStyleCnt="7"/>
      <dgm:spPr/>
    </dgm:pt>
    <dgm:pt modelId="{AD98DE09-0166-47C9-AA14-2C2D20D4546F}" type="pres">
      <dgm:prSet presAssocID="{CEBB09D5-3E06-4908-AB3E-0641A94E3867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se de datos"/>
        </a:ext>
      </dgm:extLst>
    </dgm:pt>
    <dgm:pt modelId="{F32DDE88-4F1C-47DB-B9CA-879DD936C0C6}" type="pres">
      <dgm:prSet presAssocID="{CEBB09D5-3E06-4908-AB3E-0641A94E3867}" presName="spaceRect" presStyleCnt="0"/>
      <dgm:spPr/>
    </dgm:pt>
    <dgm:pt modelId="{7624700E-1986-474F-9403-1E5C028775F9}" type="pres">
      <dgm:prSet presAssocID="{CEBB09D5-3E06-4908-AB3E-0641A94E3867}" presName="parTx" presStyleLbl="revTx" presStyleIdx="3" presStyleCnt="7">
        <dgm:presLayoutVars>
          <dgm:chMax val="0"/>
          <dgm:chPref val="0"/>
        </dgm:presLayoutVars>
      </dgm:prSet>
      <dgm:spPr/>
    </dgm:pt>
    <dgm:pt modelId="{A366A6C0-BA66-46A0-B439-EE52DF11E934}" type="pres">
      <dgm:prSet presAssocID="{169F957E-404C-44C2-B42B-FACF4F4E2AC9}" presName="sibTrans" presStyleCnt="0"/>
      <dgm:spPr/>
    </dgm:pt>
    <dgm:pt modelId="{4B6F4824-EA9A-4A3C-A437-FB61BA63504F}" type="pres">
      <dgm:prSet presAssocID="{DB8C7317-4F74-406D-95A6-CEB871BFE422}" presName="compNode" presStyleCnt="0"/>
      <dgm:spPr/>
    </dgm:pt>
    <dgm:pt modelId="{79CFFB9A-EFA9-4CF6-9063-9B2C2D0FF1D1}" type="pres">
      <dgm:prSet presAssocID="{DB8C7317-4F74-406D-95A6-CEB871BFE422}" presName="bgRect" presStyleLbl="bgShp" presStyleIdx="4" presStyleCnt="7"/>
      <dgm:spPr/>
    </dgm:pt>
    <dgm:pt modelId="{15F70CAF-CF84-4C51-868C-59AEFE14C63C}" type="pres">
      <dgm:prSet presAssocID="{DB8C7317-4F74-406D-95A6-CEB871BFE422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t Air Balloon"/>
        </a:ext>
      </dgm:extLst>
    </dgm:pt>
    <dgm:pt modelId="{0481A704-392C-402E-9D15-34390B9ADF1F}" type="pres">
      <dgm:prSet presAssocID="{DB8C7317-4F74-406D-95A6-CEB871BFE422}" presName="spaceRect" presStyleCnt="0"/>
      <dgm:spPr/>
    </dgm:pt>
    <dgm:pt modelId="{844E0CA9-63D4-4D11-89EC-DE21306BBE93}" type="pres">
      <dgm:prSet presAssocID="{DB8C7317-4F74-406D-95A6-CEB871BFE422}" presName="parTx" presStyleLbl="revTx" presStyleIdx="4" presStyleCnt="7">
        <dgm:presLayoutVars>
          <dgm:chMax val="0"/>
          <dgm:chPref val="0"/>
        </dgm:presLayoutVars>
      </dgm:prSet>
      <dgm:spPr/>
    </dgm:pt>
    <dgm:pt modelId="{201CC751-CDA5-4D01-A0DD-144F8D535C03}" type="pres">
      <dgm:prSet presAssocID="{F32FBBB8-983F-4E67-AF82-D2B71D051607}" presName="sibTrans" presStyleCnt="0"/>
      <dgm:spPr/>
    </dgm:pt>
    <dgm:pt modelId="{7470BE17-9979-4618-AA8F-ABD6EA529385}" type="pres">
      <dgm:prSet presAssocID="{9D7B4646-A082-49D7-B3D6-AF94B3794F9E}" presName="compNode" presStyleCnt="0"/>
      <dgm:spPr/>
    </dgm:pt>
    <dgm:pt modelId="{A6BD60E5-9924-40BA-B3A2-F29638719CDC}" type="pres">
      <dgm:prSet presAssocID="{9D7B4646-A082-49D7-B3D6-AF94B3794F9E}" presName="bgRect" presStyleLbl="bgShp" presStyleIdx="5" presStyleCnt="7"/>
      <dgm:spPr/>
    </dgm:pt>
    <dgm:pt modelId="{09001CCB-045C-43AD-8DAF-1FD7A3131D90}" type="pres">
      <dgm:prSet presAssocID="{9D7B4646-A082-49D7-B3D6-AF94B3794F9E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dificio"/>
        </a:ext>
      </dgm:extLst>
    </dgm:pt>
    <dgm:pt modelId="{F947EDA8-7B66-48DF-98CA-D451B526ED50}" type="pres">
      <dgm:prSet presAssocID="{9D7B4646-A082-49D7-B3D6-AF94B3794F9E}" presName="spaceRect" presStyleCnt="0"/>
      <dgm:spPr/>
    </dgm:pt>
    <dgm:pt modelId="{AAACFD48-B449-485E-AF18-BDC2A25BB285}" type="pres">
      <dgm:prSet presAssocID="{9D7B4646-A082-49D7-B3D6-AF94B3794F9E}" presName="parTx" presStyleLbl="revTx" presStyleIdx="5" presStyleCnt="7">
        <dgm:presLayoutVars>
          <dgm:chMax val="0"/>
          <dgm:chPref val="0"/>
        </dgm:presLayoutVars>
      </dgm:prSet>
      <dgm:spPr/>
    </dgm:pt>
    <dgm:pt modelId="{A6424BF8-A22A-45B7-95D3-30235A8CD951}" type="pres">
      <dgm:prSet presAssocID="{A7BCC8E3-15D1-4524-ABB2-2C9694A1FE48}" presName="sibTrans" presStyleCnt="0"/>
      <dgm:spPr/>
    </dgm:pt>
    <dgm:pt modelId="{149B6C49-ED0A-4AC8-8F7E-AF09A63D737A}" type="pres">
      <dgm:prSet presAssocID="{456C1404-2BB7-4BFB-A072-B4099C5FE14C}" presName="compNode" presStyleCnt="0"/>
      <dgm:spPr/>
    </dgm:pt>
    <dgm:pt modelId="{A5768FBC-BDCB-45F5-9586-EF518EF7EF25}" type="pres">
      <dgm:prSet presAssocID="{456C1404-2BB7-4BFB-A072-B4099C5FE14C}" presName="bgRect" presStyleLbl="bgShp" presStyleIdx="6" presStyleCnt="7"/>
      <dgm:spPr/>
    </dgm:pt>
    <dgm:pt modelId="{1C495F33-0A4E-4157-9FF4-A1C56FE959FB}" type="pres">
      <dgm:prSet presAssocID="{456C1404-2BB7-4BFB-A072-B4099C5FE14C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4B2EDCE9-9424-4A62-941A-CDFA64FB6E1F}" type="pres">
      <dgm:prSet presAssocID="{456C1404-2BB7-4BFB-A072-B4099C5FE14C}" presName="spaceRect" presStyleCnt="0"/>
      <dgm:spPr/>
    </dgm:pt>
    <dgm:pt modelId="{2165767C-FBA6-4BBD-B075-361AD195B1B5}" type="pres">
      <dgm:prSet presAssocID="{456C1404-2BB7-4BFB-A072-B4099C5FE14C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BCE33520-C545-4ED3-A420-3E9D97F250CC}" type="presOf" srcId="{DB8C7317-4F74-406D-95A6-CEB871BFE422}" destId="{844E0CA9-63D4-4D11-89EC-DE21306BBE93}" srcOrd="0" destOrd="0" presId="urn:microsoft.com/office/officeart/2018/2/layout/IconVerticalSolidList"/>
    <dgm:cxn modelId="{ECB0F65B-60BB-4B76-B0CA-9CB950658EAA}" type="presOf" srcId="{E88F9B6A-7AD5-4EC7-96BC-569E04B55D8F}" destId="{4D63520A-8A5C-49BF-A760-B3542690E516}" srcOrd="0" destOrd="0" presId="urn:microsoft.com/office/officeart/2018/2/layout/IconVerticalSolidList"/>
    <dgm:cxn modelId="{7BD2DC69-A5D4-47FA-A1DB-13F554329706}" srcId="{9F31D4DD-3B99-49ED-AAF1-91503492F123}" destId="{456C1404-2BB7-4BFB-A072-B4099C5FE14C}" srcOrd="6" destOrd="0" parTransId="{D4D7F413-29CD-401C-910D-223185B02C56}" sibTransId="{119AB07C-12F9-434D-B8F2-B33D939BA113}"/>
    <dgm:cxn modelId="{9686A67C-1B4A-48D2-A46E-253AAE80119D}" type="presOf" srcId="{456C1404-2BB7-4BFB-A072-B4099C5FE14C}" destId="{2165767C-FBA6-4BBD-B075-361AD195B1B5}" srcOrd="0" destOrd="0" presId="urn:microsoft.com/office/officeart/2018/2/layout/IconVerticalSolidList"/>
    <dgm:cxn modelId="{9321E882-FCFD-4EA3-877C-7DDAD93B5418}" type="presOf" srcId="{4BE2FD2F-2363-4261-80C5-7137C0B52A60}" destId="{95B6C9D8-2315-4C9B-ADEF-A03FFEB347F6}" srcOrd="0" destOrd="0" presId="urn:microsoft.com/office/officeart/2018/2/layout/IconVerticalSolidList"/>
    <dgm:cxn modelId="{BEA16E89-5842-4443-918E-A918B990D843}" srcId="{9F31D4DD-3B99-49ED-AAF1-91503492F123}" destId="{26B98181-BACC-4286-B3A8-8771D12BA723}" srcOrd="1" destOrd="0" parTransId="{7E9370B3-8882-4FDA-A4C7-8B6034EC18FB}" sibTransId="{F2739369-6104-4F8E-83A3-3F5F6A25561C}"/>
    <dgm:cxn modelId="{3AF6B28B-4F10-48B1-B47D-EF5BE91F2FCD}" srcId="{9F31D4DD-3B99-49ED-AAF1-91503492F123}" destId="{E88F9B6A-7AD5-4EC7-96BC-569E04B55D8F}" srcOrd="2" destOrd="0" parTransId="{DB18BAC6-F706-417F-B06F-D054312F3C5C}" sibTransId="{6EA21A49-52E4-4109-881F-742AAB17228A}"/>
    <dgm:cxn modelId="{8E14599D-DA31-4CCE-A567-4A5053E11998}" type="presOf" srcId="{CEBB09D5-3E06-4908-AB3E-0641A94E3867}" destId="{7624700E-1986-474F-9403-1E5C028775F9}" srcOrd="0" destOrd="0" presId="urn:microsoft.com/office/officeart/2018/2/layout/IconVerticalSolidList"/>
    <dgm:cxn modelId="{CFE9E4A1-B7D3-4400-AAD2-A24BF2F84B00}" srcId="{9F31D4DD-3B99-49ED-AAF1-91503492F123}" destId="{4BE2FD2F-2363-4261-80C5-7137C0B52A60}" srcOrd="0" destOrd="0" parTransId="{F93F7860-CB31-496F-BD84-2D11D88D4239}" sibTransId="{B5AEEA72-B642-4CC9-93E9-D6640FBA0E02}"/>
    <dgm:cxn modelId="{60CA7BA3-8728-444A-B228-CE20FE31DC3B}" type="presOf" srcId="{9F31D4DD-3B99-49ED-AAF1-91503492F123}" destId="{2308C1DC-E089-419F-9D82-A144C696EE46}" srcOrd="0" destOrd="0" presId="urn:microsoft.com/office/officeart/2018/2/layout/IconVerticalSolidList"/>
    <dgm:cxn modelId="{933135B0-C768-4DE6-B112-49D4EAB17FE1}" srcId="{9F31D4DD-3B99-49ED-AAF1-91503492F123}" destId="{DB8C7317-4F74-406D-95A6-CEB871BFE422}" srcOrd="4" destOrd="0" parTransId="{CB071954-E059-40EE-A0CE-ACE59FDFC034}" sibTransId="{F32FBBB8-983F-4E67-AF82-D2B71D051607}"/>
    <dgm:cxn modelId="{E6CE05C3-8800-423E-950B-78951056C8EF}" srcId="{9F31D4DD-3B99-49ED-AAF1-91503492F123}" destId="{CEBB09D5-3E06-4908-AB3E-0641A94E3867}" srcOrd="3" destOrd="0" parTransId="{9600CFCC-5C34-4779-8D54-4FB99868814A}" sibTransId="{169F957E-404C-44C2-B42B-FACF4F4E2AC9}"/>
    <dgm:cxn modelId="{58F8E0C7-173E-4779-BAD4-ECFABB0BB063}" srcId="{9F31D4DD-3B99-49ED-AAF1-91503492F123}" destId="{9D7B4646-A082-49D7-B3D6-AF94B3794F9E}" srcOrd="5" destOrd="0" parTransId="{B761043A-6941-4005-94DE-F55E3CBB7835}" sibTransId="{A7BCC8E3-15D1-4524-ABB2-2C9694A1FE48}"/>
    <dgm:cxn modelId="{363F5CDD-8F4D-402C-BDA7-F139F897672B}" type="presOf" srcId="{26B98181-BACC-4286-B3A8-8771D12BA723}" destId="{CA288A70-687A-4153-8C16-5851C85F22E2}" srcOrd="0" destOrd="0" presId="urn:microsoft.com/office/officeart/2018/2/layout/IconVerticalSolidList"/>
    <dgm:cxn modelId="{648675FB-007C-4F03-938D-7782F99551D8}" type="presOf" srcId="{9D7B4646-A082-49D7-B3D6-AF94B3794F9E}" destId="{AAACFD48-B449-485E-AF18-BDC2A25BB285}" srcOrd="0" destOrd="0" presId="urn:microsoft.com/office/officeart/2018/2/layout/IconVerticalSolidList"/>
    <dgm:cxn modelId="{DE1675AC-DA84-4621-8804-5FB667DD5DFF}" type="presParOf" srcId="{2308C1DC-E089-419F-9D82-A144C696EE46}" destId="{AB4086CB-A014-4524-A76E-CA9D9862F912}" srcOrd="0" destOrd="0" presId="urn:microsoft.com/office/officeart/2018/2/layout/IconVerticalSolidList"/>
    <dgm:cxn modelId="{AB0A04F4-CD81-44BD-AAC1-0E860D7221E4}" type="presParOf" srcId="{AB4086CB-A014-4524-A76E-CA9D9862F912}" destId="{ECB7B6FB-F058-4D86-9C5F-769ACDA74975}" srcOrd="0" destOrd="0" presId="urn:microsoft.com/office/officeart/2018/2/layout/IconVerticalSolidList"/>
    <dgm:cxn modelId="{D452FA1D-0A8D-4D8F-8796-A9DA064986A0}" type="presParOf" srcId="{AB4086CB-A014-4524-A76E-CA9D9862F912}" destId="{5660A060-D1AA-4E88-B05B-1543BAE6493B}" srcOrd="1" destOrd="0" presId="urn:microsoft.com/office/officeart/2018/2/layout/IconVerticalSolidList"/>
    <dgm:cxn modelId="{2ADCE897-E676-485F-9C03-C8908AD2B832}" type="presParOf" srcId="{AB4086CB-A014-4524-A76E-CA9D9862F912}" destId="{8A8B289B-C2F7-4459-A664-9DEBB5E630D3}" srcOrd="2" destOrd="0" presId="urn:microsoft.com/office/officeart/2018/2/layout/IconVerticalSolidList"/>
    <dgm:cxn modelId="{9593431A-F86F-48E2-8F2D-C78ADD26170C}" type="presParOf" srcId="{AB4086CB-A014-4524-A76E-CA9D9862F912}" destId="{95B6C9D8-2315-4C9B-ADEF-A03FFEB347F6}" srcOrd="3" destOrd="0" presId="urn:microsoft.com/office/officeart/2018/2/layout/IconVerticalSolidList"/>
    <dgm:cxn modelId="{D99E4174-9F39-4A79-9A6E-43CE4B21DD95}" type="presParOf" srcId="{2308C1DC-E089-419F-9D82-A144C696EE46}" destId="{D1323246-0B43-42D8-8A7E-CDCBEFE41EB4}" srcOrd="1" destOrd="0" presId="urn:microsoft.com/office/officeart/2018/2/layout/IconVerticalSolidList"/>
    <dgm:cxn modelId="{474FC4BC-E3B2-4E8F-ABB7-D0D8743D666E}" type="presParOf" srcId="{2308C1DC-E089-419F-9D82-A144C696EE46}" destId="{D28E0FE6-6492-4445-A062-BDF5F89004BA}" srcOrd="2" destOrd="0" presId="urn:microsoft.com/office/officeart/2018/2/layout/IconVerticalSolidList"/>
    <dgm:cxn modelId="{5E4E3330-1E15-4D03-A0D0-6F35E0FFE858}" type="presParOf" srcId="{D28E0FE6-6492-4445-A062-BDF5F89004BA}" destId="{E277346B-86A1-4BE7-814A-F1D45737A98C}" srcOrd="0" destOrd="0" presId="urn:microsoft.com/office/officeart/2018/2/layout/IconVerticalSolidList"/>
    <dgm:cxn modelId="{F6670D29-AA96-446F-8C9E-5C145DCD09AD}" type="presParOf" srcId="{D28E0FE6-6492-4445-A062-BDF5F89004BA}" destId="{3EF441FC-E04E-446F-8493-848FCF0B8081}" srcOrd="1" destOrd="0" presId="urn:microsoft.com/office/officeart/2018/2/layout/IconVerticalSolidList"/>
    <dgm:cxn modelId="{3968448F-828B-4EB6-B9CB-887E066FD877}" type="presParOf" srcId="{D28E0FE6-6492-4445-A062-BDF5F89004BA}" destId="{EFC10B4A-B2B5-4538-8EF7-A2DAD0FEEA9E}" srcOrd="2" destOrd="0" presId="urn:microsoft.com/office/officeart/2018/2/layout/IconVerticalSolidList"/>
    <dgm:cxn modelId="{F1B63AB3-BF02-4F61-9B03-CE636AFBFAAF}" type="presParOf" srcId="{D28E0FE6-6492-4445-A062-BDF5F89004BA}" destId="{CA288A70-687A-4153-8C16-5851C85F22E2}" srcOrd="3" destOrd="0" presId="urn:microsoft.com/office/officeart/2018/2/layout/IconVerticalSolidList"/>
    <dgm:cxn modelId="{6E9F2EB3-DB2E-4866-BCCE-222E2111EDD1}" type="presParOf" srcId="{2308C1DC-E089-419F-9D82-A144C696EE46}" destId="{96797813-724A-4AD1-8140-C55106AE2D6B}" srcOrd="3" destOrd="0" presId="urn:microsoft.com/office/officeart/2018/2/layout/IconVerticalSolidList"/>
    <dgm:cxn modelId="{9AFFFFBE-2B30-4D7E-AE46-E34C23002432}" type="presParOf" srcId="{2308C1DC-E089-419F-9D82-A144C696EE46}" destId="{6AA3596B-653C-41EB-B10E-513960BB75C3}" srcOrd="4" destOrd="0" presId="urn:microsoft.com/office/officeart/2018/2/layout/IconVerticalSolidList"/>
    <dgm:cxn modelId="{FF7DD7F7-4070-4021-A3E3-B711A25BAEA1}" type="presParOf" srcId="{6AA3596B-653C-41EB-B10E-513960BB75C3}" destId="{C94DCDB4-7FA0-42ED-BBFB-4FF4FDD903CC}" srcOrd="0" destOrd="0" presId="urn:microsoft.com/office/officeart/2018/2/layout/IconVerticalSolidList"/>
    <dgm:cxn modelId="{C41D18BC-F12B-4E92-BE4B-BEDB2D6F5C98}" type="presParOf" srcId="{6AA3596B-653C-41EB-B10E-513960BB75C3}" destId="{E83BF52E-2FD8-4E22-9DF2-C544F36C2797}" srcOrd="1" destOrd="0" presId="urn:microsoft.com/office/officeart/2018/2/layout/IconVerticalSolidList"/>
    <dgm:cxn modelId="{13B88A6A-6F62-4673-AB62-98EC84F918B9}" type="presParOf" srcId="{6AA3596B-653C-41EB-B10E-513960BB75C3}" destId="{9931C376-B9F9-4C3B-AE21-D8E534430CC1}" srcOrd="2" destOrd="0" presId="urn:microsoft.com/office/officeart/2018/2/layout/IconVerticalSolidList"/>
    <dgm:cxn modelId="{5DC6912B-B6CC-4D04-9ED7-02BECC761CC8}" type="presParOf" srcId="{6AA3596B-653C-41EB-B10E-513960BB75C3}" destId="{4D63520A-8A5C-49BF-A760-B3542690E516}" srcOrd="3" destOrd="0" presId="urn:microsoft.com/office/officeart/2018/2/layout/IconVerticalSolidList"/>
    <dgm:cxn modelId="{3FE1D500-150E-41F3-A624-57677549F961}" type="presParOf" srcId="{2308C1DC-E089-419F-9D82-A144C696EE46}" destId="{B079B1AB-495F-4E3E-B7C6-7FA9E15324E1}" srcOrd="5" destOrd="0" presId="urn:microsoft.com/office/officeart/2018/2/layout/IconVerticalSolidList"/>
    <dgm:cxn modelId="{3B897EB6-AC9A-4C53-916A-EE45227691BD}" type="presParOf" srcId="{2308C1DC-E089-419F-9D82-A144C696EE46}" destId="{EF14CC8E-8240-487B-8209-EFB66C2F0013}" srcOrd="6" destOrd="0" presId="urn:microsoft.com/office/officeart/2018/2/layout/IconVerticalSolidList"/>
    <dgm:cxn modelId="{98FC9881-4394-44F8-A013-C3B8591DF9FA}" type="presParOf" srcId="{EF14CC8E-8240-487B-8209-EFB66C2F0013}" destId="{03363E14-ABA9-4763-8F4E-8197D366FFA8}" srcOrd="0" destOrd="0" presId="urn:microsoft.com/office/officeart/2018/2/layout/IconVerticalSolidList"/>
    <dgm:cxn modelId="{2D5EE2E8-B10B-49A4-B656-D13F8642486B}" type="presParOf" srcId="{EF14CC8E-8240-487B-8209-EFB66C2F0013}" destId="{AD98DE09-0166-47C9-AA14-2C2D20D4546F}" srcOrd="1" destOrd="0" presId="urn:microsoft.com/office/officeart/2018/2/layout/IconVerticalSolidList"/>
    <dgm:cxn modelId="{0FE6601B-3DA0-4678-BB00-794704CEDEAB}" type="presParOf" srcId="{EF14CC8E-8240-487B-8209-EFB66C2F0013}" destId="{F32DDE88-4F1C-47DB-B9CA-879DD936C0C6}" srcOrd="2" destOrd="0" presId="urn:microsoft.com/office/officeart/2018/2/layout/IconVerticalSolidList"/>
    <dgm:cxn modelId="{F19E3635-D886-4F8B-8B43-E2B3ED370A33}" type="presParOf" srcId="{EF14CC8E-8240-487B-8209-EFB66C2F0013}" destId="{7624700E-1986-474F-9403-1E5C028775F9}" srcOrd="3" destOrd="0" presId="urn:microsoft.com/office/officeart/2018/2/layout/IconVerticalSolidList"/>
    <dgm:cxn modelId="{342CDA2C-4B75-4407-8D7B-3EA07FDA0AD7}" type="presParOf" srcId="{2308C1DC-E089-419F-9D82-A144C696EE46}" destId="{A366A6C0-BA66-46A0-B439-EE52DF11E934}" srcOrd="7" destOrd="0" presId="urn:microsoft.com/office/officeart/2018/2/layout/IconVerticalSolidList"/>
    <dgm:cxn modelId="{1FBF60A8-8470-45DF-998A-3586F09191E5}" type="presParOf" srcId="{2308C1DC-E089-419F-9D82-A144C696EE46}" destId="{4B6F4824-EA9A-4A3C-A437-FB61BA63504F}" srcOrd="8" destOrd="0" presId="urn:microsoft.com/office/officeart/2018/2/layout/IconVerticalSolidList"/>
    <dgm:cxn modelId="{590FF928-D608-427E-B554-7688BD3A6397}" type="presParOf" srcId="{4B6F4824-EA9A-4A3C-A437-FB61BA63504F}" destId="{79CFFB9A-EFA9-4CF6-9063-9B2C2D0FF1D1}" srcOrd="0" destOrd="0" presId="urn:microsoft.com/office/officeart/2018/2/layout/IconVerticalSolidList"/>
    <dgm:cxn modelId="{C94F8A1F-D2B6-4FDA-9E29-5E9807D4AC98}" type="presParOf" srcId="{4B6F4824-EA9A-4A3C-A437-FB61BA63504F}" destId="{15F70CAF-CF84-4C51-868C-59AEFE14C63C}" srcOrd="1" destOrd="0" presId="urn:microsoft.com/office/officeart/2018/2/layout/IconVerticalSolidList"/>
    <dgm:cxn modelId="{1070A519-CA8E-45ED-992D-457214F26A3E}" type="presParOf" srcId="{4B6F4824-EA9A-4A3C-A437-FB61BA63504F}" destId="{0481A704-392C-402E-9D15-34390B9ADF1F}" srcOrd="2" destOrd="0" presId="urn:microsoft.com/office/officeart/2018/2/layout/IconVerticalSolidList"/>
    <dgm:cxn modelId="{A1379F8E-FD29-498B-8B26-8B8C7CA54552}" type="presParOf" srcId="{4B6F4824-EA9A-4A3C-A437-FB61BA63504F}" destId="{844E0CA9-63D4-4D11-89EC-DE21306BBE93}" srcOrd="3" destOrd="0" presId="urn:microsoft.com/office/officeart/2018/2/layout/IconVerticalSolidList"/>
    <dgm:cxn modelId="{C509EF2A-A0AE-40E7-BA15-BFEA5EB60D54}" type="presParOf" srcId="{2308C1DC-E089-419F-9D82-A144C696EE46}" destId="{201CC751-CDA5-4D01-A0DD-144F8D535C03}" srcOrd="9" destOrd="0" presId="urn:microsoft.com/office/officeart/2018/2/layout/IconVerticalSolidList"/>
    <dgm:cxn modelId="{4ED3DB1D-398B-49AB-8DD0-D6E23271E8E9}" type="presParOf" srcId="{2308C1DC-E089-419F-9D82-A144C696EE46}" destId="{7470BE17-9979-4618-AA8F-ABD6EA529385}" srcOrd="10" destOrd="0" presId="urn:microsoft.com/office/officeart/2018/2/layout/IconVerticalSolidList"/>
    <dgm:cxn modelId="{0BFC081F-69F5-499E-A9EF-531400F429DC}" type="presParOf" srcId="{7470BE17-9979-4618-AA8F-ABD6EA529385}" destId="{A6BD60E5-9924-40BA-B3A2-F29638719CDC}" srcOrd="0" destOrd="0" presId="urn:microsoft.com/office/officeart/2018/2/layout/IconVerticalSolidList"/>
    <dgm:cxn modelId="{F80F0581-7425-4E8F-AF15-6ACC608653C7}" type="presParOf" srcId="{7470BE17-9979-4618-AA8F-ABD6EA529385}" destId="{09001CCB-045C-43AD-8DAF-1FD7A3131D90}" srcOrd="1" destOrd="0" presId="urn:microsoft.com/office/officeart/2018/2/layout/IconVerticalSolidList"/>
    <dgm:cxn modelId="{1793F049-B84E-4A45-B670-F729A048C7BB}" type="presParOf" srcId="{7470BE17-9979-4618-AA8F-ABD6EA529385}" destId="{F947EDA8-7B66-48DF-98CA-D451B526ED50}" srcOrd="2" destOrd="0" presId="urn:microsoft.com/office/officeart/2018/2/layout/IconVerticalSolidList"/>
    <dgm:cxn modelId="{4380681C-2937-41C2-A17C-7C89A3B551D7}" type="presParOf" srcId="{7470BE17-9979-4618-AA8F-ABD6EA529385}" destId="{AAACFD48-B449-485E-AF18-BDC2A25BB285}" srcOrd="3" destOrd="0" presId="urn:microsoft.com/office/officeart/2018/2/layout/IconVerticalSolidList"/>
    <dgm:cxn modelId="{FF36BA65-EEA2-4860-950D-53FE7160032B}" type="presParOf" srcId="{2308C1DC-E089-419F-9D82-A144C696EE46}" destId="{A6424BF8-A22A-45B7-95D3-30235A8CD951}" srcOrd="11" destOrd="0" presId="urn:microsoft.com/office/officeart/2018/2/layout/IconVerticalSolidList"/>
    <dgm:cxn modelId="{C9BADD41-3DDC-48C3-AF8D-6BD6B5BD6206}" type="presParOf" srcId="{2308C1DC-E089-419F-9D82-A144C696EE46}" destId="{149B6C49-ED0A-4AC8-8F7E-AF09A63D737A}" srcOrd="12" destOrd="0" presId="urn:microsoft.com/office/officeart/2018/2/layout/IconVerticalSolidList"/>
    <dgm:cxn modelId="{22A8E0B6-29C4-4DAF-BED6-40E026C3B297}" type="presParOf" srcId="{149B6C49-ED0A-4AC8-8F7E-AF09A63D737A}" destId="{A5768FBC-BDCB-45F5-9586-EF518EF7EF25}" srcOrd="0" destOrd="0" presId="urn:microsoft.com/office/officeart/2018/2/layout/IconVerticalSolidList"/>
    <dgm:cxn modelId="{A6169B4F-95EC-4CC0-9269-473AFEEE7A08}" type="presParOf" srcId="{149B6C49-ED0A-4AC8-8F7E-AF09A63D737A}" destId="{1C495F33-0A4E-4157-9FF4-A1C56FE959FB}" srcOrd="1" destOrd="0" presId="urn:microsoft.com/office/officeart/2018/2/layout/IconVerticalSolidList"/>
    <dgm:cxn modelId="{E525C832-A5C8-49E3-9AE7-D5B954BC6CFA}" type="presParOf" srcId="{149B6C49-ED0A-4AC8-8F7E-AF09A63D737A}" destId="{4B2EDCE9-9424-4A62-941A-CDFA64FB6E1F}" srcOrd="2" destOrd="0" presId="urn:microsoft.com/office/officeart/2018/2/layout/IconVerticalSolidList"/>
    <dgm:cxn modelId="{7368FE66-CCC1-4A02-9145-BC9E895802D5}" type="presParOf" srcId="{149B6C49-ED0A-4AC8-8F7E-AF09A63D737A}" destId="{2165767C-FBA6-4BBD-B075-361AD195B1B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F4B66D-66C7-C749-BB8C-087F6B03B290}">
      <dsp:nvSpPr>
        <dsp:cNvPr id="0" name=""/>
        <dsp:cNvSpPr/>
      </dsp:nvSpPr>
      <dsp:spPr>
        <a:xfrm>
          <a:off x="0" y="0"/>
          <a:ext cx="4991629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93BBFF0-482E-6F4C-BAFF-7B152FE50664}">
      <dsp:nvSpPr>
        <dsp:cNvPr id="0" name=""/>
        <dsp:cNvSpPr/>
      </dsp:nvSpPr>
      <dsp:spPr>
        <a:xfrm>
          <a:off x="0" y="0"/>
          <a:ext cx="4991629" cy="91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/>
            <a:t>Maestría en Ciencias en Computación en el ITAM.</a:t>
          </a:r>
          <a:endParaRPr lang="en-US" sz="1800" kern="1200"/>
        </a:p>
      </dsp:txBody>
      <dsp:txXfrm>
        <a:off x="0" y="0"/>
        <a:ext cx="4991629" cy="919280"/>
      </dsp:txXfrm>
    </dsp:sp>
    <dsp:sp modelId="{8917D088-BE22-4B4B-A693-B9DF40A80187}">
      <dsp:nvSpPr>
        <dsp:cNvPr id="0" name=""/>
        <dsp:cNvSpPr/>
      </dsp:nvSpPr>
      <dsp:spPr>
        <a:xfrm>
          <a:off x="0" y="919280"/>
          <a:ext cx="4991629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189B414-252A-C84D-B62C-77EA54F57F3B}">
      <dsp:nvSpPr>
        <dsp:cNvPr id="0" name=""/>
        <dsp:cNvSpPr/>
      </dsp:nvSpPr>
      <dsp:spPr>
        <a:xfrm>
          <a:off x="0" y="919280"/>
          <a:ext cx="4991629" cy="91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/>
            <a:t>Licenciatura en Ingeniería en Sistemas Computacionales (UDLAP).</a:t>
          </a:r>
          <a:endParaRPr lang="en-US" sz="1800" kern="1200"/>
        </a:p>
      </dsp:txBody>
      <dsp:txXfrm>
        <a:off x="0" y="919280"/>
        <a:ext cx="4991629" cy="919280"/>
      </dsp:txXfrm>
    </dsp:sp>
    <dsp:sp modelId="{023F9214-134B-7E43-B9A0-935158EA6242}">
      <dsp:nvSpPr>
        <dsp:cNvPr id="0" name=""/>
        <dsp:cNvSpPr/>
      </dsp:nvSpPr>
      <dsp:spPr>
        <a:xfrm>
          <a:off x="0" y="1838561"/>
          <a:ext cx="4991629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8779D32-D80A-3E4B-94B9-33E27233997C}">
      <dsp:nvSpPr>
        <dsp:cNvPr id="0" name=""/>
        <dsp:cNvSpPr/>
      </dsp:nvSpPr>
      <dsp:spPr>
        <a:xfrm>
          <a:off x="0" y="1838561"/>
          <a:ext cx="4991629" cy="91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/>
            <a:t>Desarrollé un capítulo en un lenguaje de programación funcional para una materia en la Maestría.</a:t>
          </a:r>
          <a:endParaRPr lang="en-US" sz="1800" kern="1200"/>
        </a:p>
      </dsp:txBody>
      <dsp:txXfrm>
        <a:off x="0" y="1838561"/>
        <a:ext cx="4991629" cy="919280"/>
      </dsp:txXfrm>
    </dsp:sp>
    <dsp:sp modelId="{95C6B6C3-4C6D-2C41-A1D0-68424E4C3CDE}">
      <dsp:nvSpPr>
        <dsp:cNvPr id="0" name=""/>
        <dsp:cNvSpPr/>
      </dsp:nvSpPr>
      <dsp:spPr>
        <a:xfrm>
          <a:off x="0" y="2757842"/>
          <a:ext cx="4991629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6671C9E-8133-274F-87EC-98812444306B}">
      <dsp:nvSpPr>
        <dsp:cNvPr id="0" name=""/>
        <dsp:cNvSpPr/>
      </dsp:nvSpPr>
      <dsp:spPr>
        <a:xfrm>
          <a:off x="0" y="2757842"/>
          <a:ext cx="4991629" cy="91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 dirty="0"/>
            <a:t>Servicio social: clases a alumnos a nivel secundaria y bachillerato.</a:t>
          </a:r>
          <a:endParaRPr lang="en-US" sz="1800" kern="1200" dirty="0"/>
        </a:p>
      </dsp:txBody>
      <dsp:txXfrm>
        <a:off x="0" y="2757842"/>
        <a:ext cx="4991629" cy="9192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5B3CCF-B59D-1941-B5F5-282934ED1B48}">
      <dsp:nvSpPr>
        <dsp:cNvPr id="0" name=""/>
        <dsp:cNvSpPr/>
      </dsp:nvSpPr>
      <dsp:spPr>
        <a:xfrm>
          <a:off x="0" y="39687"/>
          <a:ext cx="3286125" cy="197167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6500" kern="1200"/>
            <a:t>Python</a:t>
          </a:r>
          <a:endParaRPr lang="en-US" sz="6500" kern="1200"/>
        </a:p>
      </dsp:txBody>
      <dsp:txXfrm>
        <a:off x="0" y="39687"/>
        <a:ext cx="3286125" cy="1971675"/>
      </dsp:txXfrm>
    </dsp:sp>
    <dsp:sp modelId="{C8EBB285-C7B4-0947-8BC7-AF77286F6069}">
      <dsp:nvSpPr>
        <dsp:cNvPr id="0" name=""/>
        <dsp:cNvSpPr/>
      </dsp:nvSpPr>
      <dsp:spPr>
        <a:xfrm>
          <a:off x="3614737" y="39687"/>
          <a:ext cx="3286125" cy="1971675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6500" kern="1200"/>
            <a:t>Java</a:t>
          </a:r>
          <a:endParaRPr lang="en-US" sz="6500" kern="1200"/>
        </a:p>
      </dsp:txBody>
      <dsp:txXfrm>
        <a:off x="3614737" y="39687"/>
        <a:ext cx="3286125" cy="1971675"/>
      </dsp:txXfrm>
    </dsp:sp>
    <dsp:sp modelId="{170884FB-424C-B240-AC61-BD0ABF626B1B}">
      <dsp:nvSpPr>
        <dsp:cNvPr id="0" name=""/>
        <dsp:cNvSpPr/>
      </dsp:nvSpPr>
      <dsp:spPr>
        <a:xfrm>
          <a:off x="7229475" y="39687"/>
          <a:ext cx="3286125" cy="197167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6500" kern="1200"/>
            <a:t>C#</a:t>
          </a:r>
          <a:endParaRPr lang="en-US" sz="6500" kern="1200"/>
        </a:p>
      </dsp:txBody>
      <dsp:txXfrm>
        <a:off x="7229475" y="39687"/>
        <a:ext cx="3286125" cy="1971675"/>
      </dsp:txXfrm>
    </dsp:sp>
    <dsp:sp modelId="{D6B6BC34-0734-9849-A408-CD44ED6D384C}">
      <dsp:nvSpPr>
        <dsp:cNvPr id="0" name=""/>
        <dsp:cNvSpPr/>
      </dsp:nvSpPr>
      <dsp:spPr>
        <a:xfrm>
          <a:off x="0" y="2339975"/>
          <a:ext cx="3286125" cy="1971675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6500" kern="1200"/>
            <a:t>PhP</a:t>
          </a:r>
          <a:endParaRPr lang="en-US" sz="6500" kern="1200"/>
        </a:p>
      </dsp:txBody>
      <dsp:txXfrm>
        <a:off x="0" y="2339975"/>
        <a:ext cx="3286125" cy="1971675"/>
      </dsp:txXfrm>
    </dsp:sp>
    <dsp:sp modelId="{3835FA00-DC69-0542-B0AE-1A743029E36C}">
      <dsp:nvSpPr>
        <dsp:cNvPr id="0" name=""/>
        <dsp:cNvSpPr/>
      </dsp:nvSpPr>
      <dsp:spPr>
        <a:xfrm>
          <a:off x="3614737" y="2339975"/>
          <a:ext cx="3286125" cy="1971675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6500" kern="1200"/>
            <a:t>Haskell</a:t>
          </a:r>
          <a:endParaRPr lang="en-US" sz="6500" kern="1200"/>
        </a:p>
      </dsp:txBody>
      <dsp:txXfrm>
        <a:off x="3614737" y="2339975"/>
        <a:ext cx="3286125" cy="1971675"/>
      </dsp:txXfrm>
    </dsp:sp>
    <dsp:sp modelId="{A5F75A26-39DE-E143-8309-7E284774CFED}">
      <dsp:nvSpPr>
        <dsp:cNvPr id="0" name=""/>
        <dsp:cNvSpPr/>
      </dsp:nvSpPr>
      <dsp:spPr>
        <a:xfrm>
          <a:off x="7229475" y="2339975"/>
          <a:ext cx="3286125" cy="197167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6500" kern="1200"/>
            <a:t>Swift</a:t>
          </a:r>
          <a:endParaRPr lang="en-US" sz="6500" kern="1200"/>
        </a:p>
      </dsp:txBody>
      <dsp:txXfrm>
        <a:off x="7229475" y="2339975"/>
        <a:ext cx="3286125" cy="197167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B7B6FB-F058-4D86-9C5F-769ACDA74975}">
      <dsp:nvSpPr>
        <dsp:cNvPr id="0" name=""/>
        <dsp:cNvSpPr/>
      </dsp:nvSpPr>
      <dsp:spPr>
        <a:xfrm>
          <a:off x="0" y="310"/>
          <a:ext cx="4530898" cy="42809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60A060-D1AA-4E88-B05B-1543BAE6493B}">
      <dsp:nvSpPr>
        <dsp:cNvPr id="0" name=""/>
        <dsp:cNvSpPr/>
      </dsp:nvSpPr>
      <dsp:spPr>
        <a:xfrm>
          <a:off x="129499" y="96632"/>
          <a:ext cx="235453" cy="23545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B6C9D8-2315-4C9B-ADEF-A03FFEB347F6}">
      <dsp:nvSpPr>
        <dsp:cNvPr id="0" name=""/>
        <dsp:cNvSpPr/>
      </dsp:nvSpPr>
      <dsp:spPr>
        <a:xfrm>
          <a:off x="494452" y="310"/>
          <a:ext cx="4036445" cy="4280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307" tIns="45307" rIns="45307" bIns="4530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/>
            <a:t>Introducción a la programación.</a:t>
          </a:r>
          <a:endParaRPr lang="en-US" sz="1600" kern="1200"/>
        </a:p>
      </dsp:txBody>
      <dsp:txXfrm>
        <a:off x="494452" y="310"/>
        <a:ext cx="4036445" cy="428097"/>
      </dsp:txXfrm>
    </dsp:sp>
    <dsp:sp modelId="{E277346B-86A1-4BE7-814A-F1D45737A98C}">
      <dsp:nvSpPr>
        <dsp:cNvPr id="0" name=""/>
        <dsp:cNvSpPr/>
      </dsp:nvSpPr>
      <dsp:spPr>
        <a:xfrm>
          <a:off x="0" y="535432"/>
          <a:ext cx="4530898" cy="42809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F441FC-E04E-446F-8493-848FCF0B8081}">
      <dsp:nvSpPr>
        <dsp:cNvPr id="0" name=""/>
        <dsp:cNvSpPr/>
      </dsp:nvSpPr>
      <dsp:spPr>
        <a:xfrm>
          <a:off x="129499" y="631754"/>
          <a:ext cx="235453" cy="23545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288A70-687A-4153-8C16-5851C85F22E2}">
      <dsp:nvSpPr>
        <dsp:cNvPr id="0" name=""/>
        <dsp:cNvSpPr/>
      </dsp:nvSpPr>
      <dsp:spPr>
        <a:xfrm>
          <a:off x="494452" y="535432"/>
          <a:ext cx="4036445" cy="4280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307" tIns="45307" rIns="45307" bIns="4530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/>
            <a:t>Lenguajes y paradigmas de programación.</a:t>
          </a:r>
          <a:endParaRPr lang="en-US" sz="1600" kern="1200"/>
        </a:p>
      </dsp:txBody>
      <dsp:txXfrm>
        <a:off x="494452" y="535432"/>
        <a:ext cx="4036445" cy="428097"/>
      </dsp:txXfrm>
    </dsp:sp>
    <dsp:sp modelId="{C94DCDB4-7FA0-42ED-BBFB-4FF4FDD903CC}">
      <dsp:nvSpPr>
        <dsp:cNvPr id="0" name=""/>
        <dsp:cNvSpPr/>
      </dsp:nvSpPr>
      <dsp:spPr>
        <a:xfrm>
          <a:off x="0" y="1070554"/>
          <a:ext cx="4530898" cy="42809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3BF52E-2FD8-4E22-9DF2-C544F36C2797}">
      <dsp:nvSpPr>
        <dsp:cNvPr id="0" name=""/>
        <dsp:cNvSpPr/>
      </dsp:nvSpPr>
      <dsp:spPr>
        <a:xfrm>
          <a:off x="129499" y="1166876"/>
          <a:ext cx="235453" cy="23545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63520A-8A5C-49BF-A760-B3542690E516}">
      <dsp:nvSpPr>
        <dsp:cNvPr id="0" name=""/>
        <dsp:cNvSpPr/>
      </dsp:nvSpPr>
      <dsp:spPr>
        <a:xfrm>
          <a:off x="494452" y="1070554"/>
          <a:ext cx="4036445" cy="4280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307" tIns="45307" rIns="45307" bIns="4530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/>
            <a:t>Programación Orientada a Objetos.</a:t>
          </a:r>
          <a:endParaRPr lang="en-US" sz="1600" kern="1200"/>
        </a:p>
      </dsp:txBody>
      <dsp:txXfrm>
        <a:off x="494452" y="1070554"/>
        <a:ext cx="4036445" cy="428097"/>
      </dsp:txXfrm>
    </dsp:sp>
    <dsp:sp modelId="{03363E14-ABA9-4763-8F4E-8197D366FFA8}">
      <dsp:nvSpPr>
        <dsp:cNvPr id="0" name=""/>
        <dsp:cNvSpPr/>
      </dsp:nvSpPr>
      <dsp:spPr>
        <a:xfrm>
          <a:off x="0" y="1605676"/>
          <a:ext cx="4530898" cy="42809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98DE09-0166-47C9-AA14-2C2D20D4546F}">
      <dsp:nvSpPr>
        <dsp:cNvPr id="0" name=""/>
        <dsp:cNvSpPr/>
      </dsp:nvSpPr>
      <dsp:spPr>
        <a:xfrm>
          <a:off x="129499" y="1701998"/>
          <a:ext cx="235453" cy="23545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24700E-1986-474F-9403-1E5C028775F9}">
      <dsp:nvSpPr>
        <dsp:cNvPr id="0" name=""/>
        <dsp:cNvSpPr/>
      </dsp:nvSpPr>
      <dsp:spPr>
        <a:xfrm>
          <a:off x="494452" y="1605676"/>
          <a:ext cx="4036445" cy="4280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307" tIns="45307" rIns="45307" bIns="4530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/>
            <a:t>Base de Datos.</a:t>
          </a:r>
          <a:endParaRPr lang="en-US" sz="1600" kern="1200"/>
        </a:p>
      </dsp:txBody>
      <dsp:txXfrm>
        <a:off x="494452" y="1605676"/>
        <a:ext cx="4036445" cy="428097"/>
      </dsp:txXfrm>
    </dsp:sp>
    <dsp:sp modelId="{79CFFB9A-EFA9-4CF6-9063-9B2C2D0FF1D1}">
      <dsp:nvSpPr>
        <dsp:cNvPr id="0" name=""/>
        <dsp:cNvSpPr/>
      </dsp:nvSpPr>
      <dsp:spPr>
        <a:xfrm>
          <a:off x="0" y="2140798"/>
          <a:ext cx="4530898" cy="42809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F70CAF-CF84-4C51-868C-59AEFE14C63C}">
      <dsp:nvSpPr>
        <dsp:cNvPr id="0" name=""/>
        <dsp:cNvSpPr/>
      </dsp:nvSpPr>
      <dsp:spPr>
        <a:xfrm>
          <a:off x="129499" y="2237119"/>
          <a:ext cx="235453" cy="23545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4E0CA9-63D4-4D11-89EC-DE21306BBE93}">
      <dsp:nvSpPr>
        <dsp:cNvPr id="0" name=""/>
        <dsp:cNvSpPr/>
      </dsp:nvSpPr>
      <dsp:spPr>
        <a:xfrm>
          <a:off x="494452" y="2140798"/>
          <a:ext cx="4036445" cy="4280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307" tIns="45307" rIns="45307" bIns="4530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/>
            <a:t>Aplicaciones en ambientes distribuidos.</a:t>
          </a:r>
          <a:endParaRPr lang="en-US" sz="1600" kern="1200"/>
        </a:p>
      </dsp:txBody>
      <dsp:txXfrm>
        <a:off x="494452" y="2140798"/>
        <a:ext cx="4036445" cy="428097"/>
      </dsp:txXfrm>
    </dsp:sp>
    <dsp:sp modelId="{A6BD60E5-9924-40BA-B3A2-F29638719CDC}">
      <dsp:nvSpPr>
        <dsp:cNvPr id="0" name=""/>
        <dsp:cNvSpPr/>
      </dsp:nvSpPr>
      <dsp:spPr>
        <a:xfrm>
          <a:off x="0" y="2675919"/>
          <a:ext cx="4530898" cy="42809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001CCB-045C-43AD-8DAF-1FD7A3131D90}">
      <dsp:nvSpPr>
        <dsp:cNvPr id="0" name=""/>
        <dsp:cNvSpPr/>
      </dsp:nvSpPr>
      <dsp:spPr>
        <a:xfrm>
          <a:off x="129499" y="2772241"/>
          <a:ext cx="235453" cy="235453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ACFD48-B449-485E-AF18-BDC2A25BB285}">
      <dsp:nvSpPr>
        <dsp:cNvPr id="0" name=""/>
        <dsp:cNvSpPr/>
      </dsp:nvSpPr>
      <dsp:spPr>
        <a:xfrm>
          <a:off x="494452" y="2675919"/>
          <a:ext cx="4036445" cy="4280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307" tIns="45307" rIns="45307" bIns="4530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/>
            <a:t>Sistemas Operativos.</a:t>
          </a:r>
          <a:endParaRPr lang="en-US" sz="1600" kern="1200"/>
        </a:p>
      </dsp:txBody>
      <dsp:txXfrm>
        <a:off x="494452" y="2675919"/>
        <a:ext cx="4036445" cy="428097"/>
      </dsp:txXfrm>
    </dsp:sp>
    <dsp:sp modelId="{A5768FBC-BDCB-45F5-9586-EF518EF7EF25}">
      <dsp:nvSpPr>
        <dsp:cNvPr id="0" name=""/>
        <dsp:cNvSpPr/>
      </dsp:nvSpPr>
      <dsp:spPr>
        <a:xfrm>
          <a:off x="0" y="3211041"/>
          <a:ext cx="4530898" cy="42809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495F33-0A4E-4157-9FF4-A1C56FE959FB}">
      <dsp:nvSpPr>
        <dsp:cNvPr id="0" name=""/>
        <dsp:cNvSpPr/>
      </dsp:nvSpPr>
      <dsp:spPr>
        <a:xfrm>
          <a:off x="129499" y="3307363"/>
          <a:ext cx="235453" cy="235453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65767C-FBA6-4BBD-B075-361AD195B1B5}">
      <dsp:nvSpPr>
        <dsp:cNvPr id="0" name=""/>
        <dsp:cNvSpPr/>
      </dsp:nvSpPr>
      <dsp:spPr>
        <a:xfrm>
          <a:off x="494452" y="3211041"/>
          <a:ext cx="4036445" cy="4280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307" tIns="45307" rIns="45307" bIns="4530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/>
            <a:t>Aplicaciones móviles.</a:t>
          </a:r>
          <a:endParaRPr lang="en-US" sz="1600" kern="1200"/>
        </a:p>
      </dsp:txBody>
      <dsp:txXfrm>
        <a:off x="494452" y="3211041"/>
        <a:ext cx="4036445" cy="4280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B08BBF-07B1-8744-AE3F-DDD66030BDF0}" type="datetimeFigureOut">
              <a:rPr lang="es-MX" smtClean="0"/>
              <a:t>19/11/21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26C36B-69B1-C44D-9274-299F6F97664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0628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26C36B-69B1-C44D-9274-299F6F97664E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51446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4BADBA-CEF3-FD43-8006-1D2D9CAB07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AAD749C-3E90-EF4E-B041-4CDB3E8377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2FF3DDB-A499-F542-A8CA-8A356D206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56C5-E101-4844-8B32-37B991DD4F04}" type="datetimeFigureOut">
              <a:rPr lang="es-MX" smtClean="0"/>
              <a:t>19/11/21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7930BF6-C359-2F47-9F2A-2375EA659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123F218-5DE3-5244-8BDB-46AD3776C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96CFB-1957-6E48-982A-DA08B475423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48769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779EAD-E1C8-C44A-8F51-D05D4CB29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756373E-5993-7C45-B8FE-B48F4E6D4D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5A4B6DC-410D-0942-B6F7-78D2E7D45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56C5-E101-4844-8B32-37B991DD4F04}" type="datetimeFigureOut">
              <a:rPr lang="es-MX" smtClean="0"/>
              <a:t>19/11/21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43B5B80-B048-F74F-A951-A1DD72592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7BB2716-7E28-A44D-966E-3C3F87AB6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96CFB-1957-6E48-982A-DA08B475423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8875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04B9985-6776-F449-A853-E640FA0417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AEAE946-500E-3141-8014-7466E6B757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58BD3CA-EFB3-D14C-B71F-16E38A17F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56C5-E101-4844-8B32-37B991DD4F04}" type="datetimeFigureOut">
              <a:rPr lang="es-MX" smtClean="0"/>
              <a:t>19/11/21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D5EB7EF-1F01-394A-B808-170EC0553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47CA9B3-7019-AC48-8BA7-BC4BD5099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96CFB-1957-6E48-982A-DA08B475423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90127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CCCFBB-7D0A-7449-9DEF-ABD52E1FA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494779B-961E-9840-81A8-915CC377F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9EEE5A8-104A-6F48-9236-F1D8BBE05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56C5-E101-4844-8B32-37B991DD4F04}" type="datetimeFigureOut">
              <a:rPr lang="es-MX" smtClean="0"/>
              <a:t>19/11/21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2F1E8A8-B53C-044C-9940-44E9744A4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D943039-69A2-3943-9CA7-772A4F2A8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96CFB-1957-6E48-982A-DA08B475423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18507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3C3C87-6D28-3B49-8FE3-8447CDD46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4CC6420-6C84-D64F-B343-2C8BB0D11B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6C4213C-3649-474D-9561-8E96E3B34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56C5-E101-4844-8B32-37B991DD4F04}" type="datetimeFigureOut">
              <a:rPr lang="es-MX" smtClean="0"/>
              <a:t>19/11/21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9B8D728-09E4-D647-950C-545E61D5D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F29B76A-85AF-7C41-9455-860A1BB9F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96CFB-1957-6E48-982A-DA08B475423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93773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2D50A0-9B15-BC4B-BEE8-FEBA9F567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DAA0C35-4941-8742-8423-5080561701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000F8DA-C216-C34D-8D4D-3F139ADEC0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61DA9E7-576E-1941-8F76-7A03A82C9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56C5-E101-4844-8B32-37B991DD4F04}" type="datetimeFigureOut">
              <a:rPr lang="es-MX" smtClean="0"/>
              <a:t>19/11/21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E360B19-9CF0-184A-BF10-71BE254F5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30AF8B5-ECA3-6046-9F83-803CB52A7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96CFB-1957-6E48-982A-DA08B475423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70614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EDF99A-B247-424E-ACBB-B33D9390C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5DCFDAE-603B-DC47-973E-44FDA7224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F914670-EB20-6346-A6B8-DAD7A81B98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5BF3640-3DDA-BC41-BF89-F964F67420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B50AD9E-86E2-B149-B96C-E1016F2508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8E23407-C0FE-4B4C-876F-171D376A6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56C5-E101-4844-8B32-37B991DD4F04}" type="datetimeFigureOut">
              <a:rPr lang="es-MX" smtClean="0"/>
              <a:t>19/11/21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6CCC038-2F41-1E4C-8255-1904BADA8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1DF3222-66D5-C643-85A4-052E3A664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96CFB-1957-6E48-982A-DA08B475423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85077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83F1EF-5F88-C744-8EAA-954F22558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FDA39CB-2065-FE40-9344-0D16C4FAF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56C5-E101-4844-8B32-37B991DD4F04}" type="datetimeFigureOut">
              <a:rPr lang="es-MX" smtClean="0"/>
              <a:t>19/11/21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35F1ED8-2B34-CA4D-9F62-3B5BB1FF7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A78A10E-974F-554F-BCFE-EC9482FAE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96CFB-1957-6E48-982A-DA08B475423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75730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1B8E5F5-F973-A649-BA52-2E05BB6FB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56C5-E101-4844-8B32-37B991DD4F04}" type="datetimeFigureOut">
              <a:rPr lang="es-MX" smtClean="0"/>
              <a:t>19/11/21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742C0D3-F258-4641-837F-F4AE348BE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82A713B-00C6-CF4D-9DFF-6AA1B6473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96CFB-1957-6E48-982A-DA08B475423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51797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CD024E-62A5-724A-9440-9DA325BE5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C9740E-8DED-644A-B106-FBDDFDF809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ABB0EDD-3B31-B54D-BECA-27BB27FC61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41945C2-FBC5-9C4A-A488-0A72A2611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56C5-E101-4844-8B32-37B991DD4F04}" type="datetimeFigureOut">
              <a:rPr lang="es-MX" smtClean="0"/>
              <a:t>19/11/21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D1AA7B5-5C12-C046-8A3D-283A780BC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4E9A61A-9B90-9744-BF1A-257F9B821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96CFB-1957-6E48-982A-DA08B475423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54169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2CDCFB-6DC1-FD48-9714-92CDAB527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7FF8E62-2941-234A-9024-2B25275C30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2643CD5-7BDE-B94F-BECB-462BB65445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1E3A229-01E5-5A4D-924C-70C067745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56C5-E101-4844-8B32-37B991DD4F04}" type="datetimeFigureOut">
              <a:rPr lang="es-MX" smtClean="0"/>
              <a:t>19/11/21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9832E15-5949-B94A-B171-52CD757DA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27CF984-A417-184F-9870-3FD5E58A2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96CFB-1957-6E48-982A-DA08B475423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53264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BC0259A-DDA8-B64C-9928-62AE3D60C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E5BC359-D3C9-4B48-9ADB-F8E778248A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E111A48-C503-5040-9D21-C7A99C0FE7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B456C5-E101-4844-8B32-37B991DD4F04}" type="datetimeFigureOut">
              <a:rPr lang="es-MX" smtClean="0"/>
              <a:t>19/11/21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191BDA6-C71E-534D-B2DE-8EDC065C1A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0F037DD-A6DC-F94D-9F1F-0D3A0125AC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E96CFB-1957-6E48-982A-DA08B475423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6653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1DC6ABD-215C-4EA8-A483-CEF5B99AB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55BB324-3B40-3A42-992C-512CBE2205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9609" y="679731"/>
            <a:ext cx="4171994" cy="3736540"/>
          </a:xfrm>
        </p:spPr>
        <p:txBody>
          <a:bodyPr>
            <a:normAutofit/>
          </a:bodyPr>
          <a:lstStyle/>
          <a:p>
            <a:pPr algn="l"/>
            <a:r>
              <a:rPr lang="es-MX" sz="5600"/>
              <a:t>Introducción a la programación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07C7C2F-052B-8A4A-A570-F7495FB126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9609" y="4685288"/>
            <a:ext cx="4171994" cy="1035781"/>
          </a:xfrm>
        </p:spPr>
        <p:txBody>
          <a:bodyPr>
            <a:normAutofit/>
          </a:bodyPr>
          <a:lstStyle/>
          <a:p>
            <a:pPr algn="l"/>
            <a:r>
              <a:rPr lang="es-MX" dirty="0"/>
              <a:t>M. C. Juan Carlos Ramírez Cabrera.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AF6A671-C637-4547-85F4-51B6D188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16432" y="1"/>
            <a:ext cx="2446384" cy="5777808"/>
            <a:chOff x="329184" y="1"/>
            <a:chExt cx="524256" cy="5777808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6598" y="269324"/>
            <a:ext cx="6116779" cy="62087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e escribe una cita en una agenda de papel">
            <a:extLst>
              <a:ext uri="{FF2B5EF4-FFF2-40B4-BE49-F238E27FC236}">
                <a16:creationId xmlns:a16="http://schemas.microsoft.com/office/drawing/2014/main" id="{1412BFC0-5F9D-4B0D-BCB3-F7BBBC3EE75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1589" b="-1"/>
          <a:stretch/>
        </p:blipFill>
        <p:spPr>
          <a:xfrm>
            <a:off x="5640572" y="637360"/>
            <a:ext cx="5608830" cy="5472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835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2" name="Rectangle 191">
            <a:extLst>
              <a:ext uri="{FF2B5EF4-FFF2-40B4-BE49-F238E27FC236}">
                <a16:creationId xmlns:a16="http://schemas.microsoft.com/office/drawing/2014/main" id="{922F19F4-FE70-43DC-856F-2CE5F521DC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7" name="Rectangle 196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56150"/>
            <a:ext cx="559078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0D96186-CF79-D446-B11E-610B4ED69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73940"/>
            <a:ext cx="4928291" cy="1035781"/>
          </a:xfrm>
        </p:spPr>
        <p:txBody>
          <a:bodyPr anchor="ctr">
            <a:normAutofit/>
          </a:bodyPr>
          <a:lstStyle/>
          <a:p>
            <a:r>
              <a:rPr lang="es-MX" sz="3600"/>
              <a:t>Acerca de mí…</a:t>
            </a: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395ECC94-3D5E-46A7-A7A1-DE807E156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34418" y="658367"/>
            <a:ext cx="4719382" cy="26791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44E674BB-1F49-DB48-93A4-8504A6D841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95596" y="1487956"/>
            <a:ext cx="3637464" cy="1110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9" name="Rectangle 198">
            <a:extLst>
              <a:ext uri="{FF2B5EF4-FFF2-40B4-BE49-F238E27FC236}">
                <a16:creationId xmlns:a16="http://schemas.microsoft.com/office/drawing/2014/main" id="{7E549738-9961-462D-81B7-4A7A446911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34418" y="3530966"/>
            <a:ext cx="4719382" cy="26791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6" name="Picture 6" descr="Manual de identidad gráfica institucional Manual de identidad gráfica  institucional">
            <a:extLst>
              <a:ext uri="{FF2B5EF4-FFF2-40B4-BE49-F238E27FC236}">
                <a16:creationId xmlns:a16="http://schemas.microsoft.com/office/drawing/2014/main" id="{D3354F42-87F6-8845-AC35-01DA1C7E63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41066" y="4284140"/>
            <a:ext cx="4305905" cy="1156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1CDDAC80-41E4-463D-BA40-82827AF86A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223460"/>
              </p:ext>
            </p:extLst>
          </p:nvPr>
        </p:nvGraphicFramePr>
        <p:xfrm>
          <a:off x="1045029" y="2524721"/>
          <a:ext cx="4991629" cy="36771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517961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1D5F21-EDC7-4731-9175-B386E831F7F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40D4BA7-1A5C-B341-95E1-BCC5F3154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MX">
                <a:solidFill>
                  <a:srgbClr val="FFFFFF"/>
                </a:solidFill>
              </a:rPr>
              <a:t>Lenguajes de Programación</a:t>
            </a:r>
          </a:p>
        </p:txBody>
      </p:sp>
      <p:graphicFrame>
        <p:nvGraphicFramePr>
          <p:cNvPr id="17" name="Marcador de contenido 2">
            <a:extLst>
              <a:ext uri="{FF2B5EF4-FFF2-40B4-BE49-F238E27FC236}">
                <a16:creationId xmlns:a16="http://schemas.microsoft.com/office/drawing/2014/main" id="{173349C7-09AE-4611-BD3E-5658C4DFB6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044362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292382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17AB3D3-3C9C-4DED-809A-78734805B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4DD649F-D2DF-E843-814A-57B7842AD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s-MX" sz="4800"/>
              <a:t>Materias que estudié en Licenciatura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1C447899-DFEA-437F-9AFF-7E4FE2ACDD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0571739"/>
              </p:ext>
            </p:extLst>
          </p:nvPr>
        </p:nvGraphicFramePr>
        <p:xfrm>
          <a:off x="793661" y="2599509"/>
          <a:ext cx="4530898" cy="3639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76536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1BED506-6707-954C-A1DF-A25550918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Temario Introducción a la programación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6F32DA5-474F-3841-964F-4ECE5A5024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9374" y="1675227"/>
            <a:ext cx="7233252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207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6955FED-6423-2D47-BA16-80F6276CA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s-MX" sz="4800"/>
              <a:t>Método de evaluación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8D1A93E-7454-1F4E-9621-EA9382570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528" y="2559049"/>
            <a:ext cx="5668472" cy="3639450"/>
          </a:xfrm>
        </p:spPr>
        <p:txBody>
          <a:bodyPr anchor="ctr">
            <a:normAutofit/>
          </a:bodyPr>
          <a:lstStyle/>
          <a:p>
            <a:r>
              <a:rPr lang="es-MX" sz="3600" dirty="0"/>
              <a:t>Tareas 50% (10% cada una)</a:t>
            </a:r>
          </a:p>
          <a:p>
            <a:r>
              <a:rPr lang="es-MX" sz="3600" dirty="0"/>
              <a:t>Examen 25%</a:t>
            </a:r>
          </a:p>
          <a:p>
            <a:r>
              <a:rPr lang="es-MX" sz="3600" dirty="0"/>
              <a:t>Proyecto final 25%</a:t>
            </a:r>
          </a:p>
        </p:txBody>
      </p:sp>
      <p:pic>
        <p:nvPicPr>
          <p:cNvPr id="4098" name="Picture 2" descr="💯 Cien Puntos Emoji">
            <a:extLst>
              <a:ext uri="{FF2B5EF4-FFF2-40B4-BE49-F238E27FC236}">
                <a16:creationId xmlns:a16="http://schemas.microsoft.com/office/drawing/2014/main" id="{07DDF08E-C2EC-3648-9D35-DE6638C966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29548" y="2484255"/>
            <a:ext cx="3714244" cy="3714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AF346E0A-710E-FC40-AE05-324F11538E2C}"/>
              </a:ext>
            </a:extLst>
          </p:cNvPr>
          <p:cNvSpPr/>
          <p:nvPr/>
        </p:nvSpPr>
        <p:spPr>
          <a:xfrm>
            <a:off x="3048000" y="2828836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35017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AB533EE-B0A7-2A45-85B5-0FA02D788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s-MX" sz="4800"/>
              <a:t>¿Qué es la programación?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132BA32-1E6D-2449-B4C3-48D20F287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es-MX" sz="2000"/>
              <a:t>Es el diseño y construcción de programas para que realicen una tarea en específico.</a:t>
            </a:r>
          </a:p>
          <a:p>
            <a:r>
              <a:rPr lang="es-MX" sz="2000"/>
              <a:t>Es dar ciertas instrucciones a una computadora para que realice una tarea por nosotros.</a:t>
            </a:r>
          </a:p>
          <a:p>
            <a:r>
              <a:rPr lang="es-MX" sz="2000"/>
              <a:t>Programar </a:t>
            </a:r>
            <a:r>
              <a:rPr lang="es-MX" sz="2000">
                <a:sym typeface="Wingdings" pitchFamily="2" charset="2"/>
              </a:rPr>
              <a:t> Seguir una receta de cocina.</a:t>
            </a:r>
            <a:endParaRPr lang="es-MX" sz="200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7AB68F7-15BA-1E4D-897A-737B0841D5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5" r="3607" b="8766"/>
          <a:stretch/>
        </p:blipFill>
        <p:spPr bwMode="auto">
          <a:xfrm>
            <a:off x="5911532" y="2522537"/>
            <a:ext cx="5150277" cy="3637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1" name="Rectangle 140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933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4043D78-6B48-114D-A925-B31B463A4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s-MX" sz="5000"/>
              <a:t>Nuestro primer programa en Java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136C77-F41B-F544-8DD6-22DCBDD144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MX" sz="2400" dirty="0"/>
              <a:t>public class Main {</a:t>
            </a:r>
            <a:endParaRPr lang="es-MX" sz="2400"/>
          </a:p>
          <a:p>
            <a:pPr marL="457200" lvl="1" indent="0">
              <a:buNone/>
            </a:pPr>
            <a:r>
              <a:rPr lang="es-MX" dirty="0"/>
              <a:t>public static void main(String args[]) {</a:t>
            </a:r>
            <a:endParaRPr lang="es-MX"/>
          </a:p>
          <a:p>
            <a:pPr marL="914400" lvl="2" indent="0">
              <a:buNone/>
            </a:pPr>
            <a:r>
              <a:rPr lang="es-MX" sz="2400" dirty="0"/>
              <a:t>System.out.println(“Hello, World!”);</a:t>
            </a:r>
            <a:endParaRPr lang="es-MX" sz="2400"/>
          </a:p>
          <a:p>
            <a:pPr marL="457200" lvl="1" indent="0">
              <a:buNone/>
            </a:pPr>
            <a:r>
              <a:rPr lang="es-MX" dirty="0"/>
              <a:t>} </a:t>
            </a:r>
            <a:endParaRPr lang="es-MX"/>
          </a:p>
          <a:p>
            <a:pPr marL="0" indent="0">
              <a:buNone/>
            </a:pPr>
            <a:r>
              <a:rPr lang="es-MX" sz="2400" dirty="0"/>
              <a:t>}</a:t>
            </a:r>
            <a:endParaRPr lang="es-MX" sz="2400"/>
          </a:p>
        </p:txBody>
      </p:sp>
    </p:spTree>
    <p:extLst>
      <p:ext uri="{BB962C8B-B14F-4D97-AF65-F5344CB8AC3E}">
        <p14:creationId xmlns:p14="http://schemas.microsoft.com/office/powerpoint/2010/main" val="1611245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8F62E3C-9A0B-4548-93B1-23210F786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s-MX" sz="4600"/>
              <a:t>Nuestro primer programa en Python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CF64EC-42B2-2F49-BB2E-0086B8688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MX" sz="2400"/>
              <a:t>print(“Hello, World!”)</a:t>
            </a:r>
          </a:p>
        </p:txBody>
      </p:sp>
    </p:spTree>
    <p:extLst>
      <p:ext uri="{BB962C8B-B14F-4D97-AF65-F5344CB8AC3E}">
        <p14:creationId xmlns:p14="http://schemas.microsoft.com/office/powerpoint/2010/main" val="4054316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219</Words>
  <Application>Microsoft Macintosh PowerPoint</Application>
  <PresentationFormat>Panorámica</PresentationFormat>
  <Paragraphs>40</Paragraphs>
  <Slides>9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de Office</vt:lpstr>
      <vt:lpstr>Introducción a la programación</vt:lpstr>
      <vt:lpstr>Acerca de mí…</vt:lpstr>
      <vt:lpstr>Lenguajes de Programación</vt:lpstr>
      <vt:lpstr>Materias que estudié en Licenciatura</vt:lpstr>
      <vt:lpstr>Temario Introducción a la programación</vt:lpstr>
      <vt:lpstr>Método de evaluación</vt:lpstr>
      <vt:lpstr>¿Qué es la programación?</vt:lpstr>
      <vt:lpstr>Nuestro primer programa en Java</vt:lpstr>
      <vt:lpstr>Nuestro primer programa en Python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la programación</dc:title>
  <dc:creator>Juan Carlos Ramirez Cabrera</dc:creator>
  <cp:lastModifiedBy>Juan Carlos Ramirez Cabrera</cp:lastModifiedBy>
  <cp:revision>3</cp:revision>
  <dcterms:created xsi:type="dcterms:W3CDTF">2021-09-25T04:41:15Z</dcterms:created>
  <dcterms:modified xsi:type="dcterms:W3CDTF">2021-11-19T17:07:40Z</dcterms:modified>
</cp:coreProperties>
</file>