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8" r:id="rId8"/>
    <p:sldId id="262" r:id="rId9"/>
    <p:sldId id="265" r:id="rId10"/>
    <p:sldId id="263" r:id="rId11"/>
    <p:sldId id="267" r:id="rId12"/>
    <p:sldId id="266" r:id="rId13"/>
    <p:sldId id="269" r:id="rId14"/>
    <p:sldId id="270" r:id="rId15"/>
    <p:sldId id="271"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50"/>
    <p:restoredTop sz="94681"/>
  </p:normalViewPr>
  <p:slideViewPr>
    <p:cSldViewPr snapToGrid="0" snapToObjects="1">
      <p:cViewPr varScale="1">
        <p:scale>
          <a:sx n="215" d="100"/>
          <a:sy n="215" d="100"/>
        </p:scale>
        <p:origin x="7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85AA87-032F-9E42-8BA0-98E329E4095E}"/>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p>
        </p:txBody>
      </p:sp>
      <p:sp>
        <p:nvSpPr>
          <p:cNvPr id="3" name="Subtítulo 2">
            <a:extLst>
              <a:ext uri="{FF2B5EF4-FFF2-40B4-BE49-F238E27FC236}">
                <a16:creationId xmlns:a16="http://schemas.microsoft.com/office/drawing/2014/main" id="{8627DCC3-52F6-3249-BDA7-9509AFA871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p>
        </p:txBody>
      </p:sp>
      <p:sp>
        <p:nvSpPr>
          <p:cNvPr id="4" name="Marcador de fecha 3">
            <a:extLst>
              <a:ext uri="{FF2B5EF4-FFF2-40B4-BE49-F238E27FC236}">
                <a16:creationId xmlns:a16="http://schemas.microsoft.com/office/drawing/2014/main" id="{19171819-21CE-8C47-9E15-7FD0BF71A542}"/>
              </a:ext>
            </a:extLst>
          </p:cNvPr>
          <p:cNvSpPr>
            <a:spLocks noGrp="1"/>
          </p:cNvSpPr>
          <p:nvPr>
            <p:ph type="dt" sz="half" idx="10"/>
          </p:nvPr>
        </p:nvSpPr>
        <p:spPr/>
        <p:txBody>
          <a:bodyPr/>
          <a:lstStyle/>
          <a:p>
            <a:fld id="{83F3BCAA-570F-2C42-953B-1F68AA0982DD}" type="datetimeFigureOut">
              <a:rPr lang="es-MX" smtClean="0"/>
              <a:t>15/10/21</a:t>
            </a:fld>
            <a:endParaRPr lang="es-MX"/>
          </a:p>
        </p:txBody>
      </p:sp>
      <p:sp>
        <p:nvSpPr>
          <p:cNvPr id="5" name="Marcador de pie de página 4">
            <a:extLst>
              <a:ext uri="{FF2B5EF4-FFF2-40B4-BE49-F238E27FC236}">
                <a16:creationId xmlns:a16="http://schemas.microsoft.com/office/drawing/2014/main" id="{9DB614F9-6BF8-8448-B071-273F30119E1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B583F6C-FA93-B24B-BBCF-20DFD01FA204}"/>
              </a:ext>
            </a:extLst>
          </p:cNvPr>
          <p:cNvSpPr>
            <a:spLocks noGrp="1"/>
          </p:cNvSpPr>
          <p:nvPr>
            <p:ph type="sldNum" sz="quarter" idx="12"/>
          </p:nvPr>
        </p:nvSpPr>
        <p:spPr/>
        <p:txBody>
          <a:bodyPr/>
          <a:lstStyle/>
          <a:p>
            <a:fld id="{F4A44430-3901-154B-B028-F8B788678906}" type="slidenum">
              <a:rPr lang="es-MX" smtClean="0"/>
              <a:t>‹Nº›</a:t>
            </a:fld>
            <a:endParaRPr lang="es-MX"/>
          </a:p>
        </p:txBody>
      </p:sp>
    </p:spTree>
    <p:extLst>
      <p:ext uri="{BB962C8B-B14F-4D97-AF65-F5344CB8AC3E}">
        <p14:creationId xmlns:p14="http://schemas.microsoft.com/office/powerpoint/2010/main" val="1248569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2045B3-4F85-DA45-A8A6-8461CCBE5AB6}"/>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63F76857-E9AD-7249-B0F4-8404D839EA29}"/>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EB54E1DE-1B6D-C249-9557-C8B1270C4A7A}"/>
              </a:ext>
            </a:extLst>
          </p:cNvPr>
          <p:cNvSpPr>
            <a:spLocks noGrp="1"/>
          </p:cNvSpPr>
          <p:nvPr>
            <p:ph type="dt" sz="half" idx="10"/>
          </p:nvPr>
        </p:nvSpPr>
        <p:spPr/>
        <p:txBody>
          <a:bodyPr/>
          <a:lstStyle/>
          <a:p>
            <a:fld id="{83F3BCAA-570F-2C42-953B-1F68AA0982DD}" type="datetimeFigureOut">
              <a:rPr lang="es-MX" smtClean="0"/>
              <a:t>15/10/21</a:t>
            </a:fld>
            <a:endParaRPr lang="es-MX"/>
          </a:p>
        </p:txBody>
      </p:sp>
      <p:sp>
        <p:nvSpPr>
          <p:cNvPr id="5" name="Marcador de pie de página 4">
            <a:extLst>
              <a:ext uri="{FF2B5EF4-FFF2-40B4-BE49-F238E27FC236}">
                <a16:creationId xmlns:a16="http://schemas.microsoft.com/office/drawing/2014/main" id="{B49B6D1A-227E-C647-B6C1-0F25ABF7759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83AECBD-AB21-7549-BF83-EA7AF9C22BD7}"/>
              </a:ext>
            </a:extLst>
          </p:cNvPr>
          <p:cNvSpPr>
            <a:spLocks noGrp="1"/>
          </p:cNvSpPr>
          <p:nvPr>
            <p:ph type="sldNum" sz="quarter" idx="12"/>
          </p:nvPr>
        </p:nvSpPr>
        <p:spPr/>
        <p:txBody>
          <a:bodyPr/>
          <a:lstStyle/>
          <a:p>
            <a:fld id="{F4A44430-3901-154B-B028-F8B788678906}" type="slidenum">
              <a:rPr lang="es-MX" smtClean="0"/>
              <a:t>‹Nº›</a:t>
            </a:fld>
            <a:endParaRPr lang="es-MX"/>
          </a:p>
        </p:txBody>
      </p:sp>
    </p:spTree>
    <p:extLst>
      <p:ext uri="{BB962C8B-B14F-4D97-AF65-F5344CB8AC3E}">
        <p14:creationId xmlns:p14="http://schemas.microsoft.com/office/powerpoint/2010/main" val="644317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21A16D6-B50F-4A48-82A2-2744F50E16FB}"/>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BAF945A9-F5C6-6747-BA82-094E94AF9F04}"/>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5486314A-1B2C-2A44-9F70-F3269BC5A469}"/>
              </a:ext>
            </a:extLst>
          </p:cNvPr>
          <p:cNvSpPr>
            <a:spLocks noGrp="1"/>
          </p:cNvSpPr>
          <p:nvPr>
            <p:ph type="dt" sz="half" idx="10"/>
          </p:nvPr>
        </p:nvSpPr>
        <p:spPr/>
        <p:txBody>
          <a:bodyPr/>
          <a:lstStyle/>
          <a:p>
            <a:fld id="{83F3BCAA-570F-2C42-953B-1F68AA0982DD}" type="datetimeFigureOut">
              <a:rPr lang="es-MX" smtClean="0"/>
              <a:t>15/10/21</a:t>
            </a:fld>
            <a:endParaRPr lang="es-MX"/>
          </a:p>
        </p:txBody>
      </p:sp>
      <p:sp>
        <p:nvSpPr>
          <p:cNvPr id="5" name="Marcador de pie de página 4">
            <a:extLst>
              <a:ext uri="{FF2B5EF4-FFF2-40B4-BE49-F238E27FC236}">
                <a16:creationId xmlns:a16="http://schemas.microsoft.com/office/drawing/2014/main" id="{F896EB1E-90EE-574F-B5E1-718C8F32888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0EE6928-5563-B44A-9D53-526669D094EE}"/>
              </a:ext>
            </a:extLst>
          </p:cNvPr>
          <p:cNvSpPr>
            <a:spLocks noGrp="1"/>
          </p:cNvSpPr>
          <p:nvPr>
            <p:ph type="sldNum" sz="quarter" idx="12"/>
          </p:nvPr>
        </p:nvSpPr>
        <p:spPr/>
        <p:txBody>
          <a:bodyPr/>
          <a:lstStyle/>
          <a:p>
            <a:fld id="{F4A44430-3901-154B-B028-F8B788678906}" type="slidenum">
              <a:rPr lang="es-MX" smtClean="0"/>
              <a:t>‹Nº›</a:t>
            </a:fld>
            <a:endParaRPr lang="es-MX"/>
          </a:p>
        </p:txBody>
      </p:sp>
    </p:spTree>
    <p:extLst>
      <p:ext uri="{BB962C8B-B14F-4D97-AF65-F5344CB8AC3E}">
        <p14:creationId xmlns:p14="http://schemas.microsoft.com/office/powerpoint/2010/main" val="264287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E97386-A3B0-BB4B-A6DE-757AC6514E00}"/>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123CDB90-8DD7-3D4A-942F-767B461BE40B}"/>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5C19CF10-548D-CD4A-9DE0-40B90BE11E8C}"/>
              </a:ext>
            </a:extLst>
          </p:cNvPr>
          <p:cNvSpPr>
            <a:spLocks noGrp="1"/>
          </p:cNvSpPr>
          <p:nvPr>
            <p:ph type="dt" sz="half" idx="10"/>
          </p:nvPr>
        </p:nvSpPr>
        <p:spPr/>
        <p:txBody>
          <a:bodyPr/>
          <a:lstStyle/>
          <a:p>
            <a:fld id="{83F3BCAA-570F-2C42-953B-1F68AA0982DD}" type="datetimeFigureOut">
              <a:rPr lang="es-MX" smtClean="0"/>
              <a:t>15/10/21</a:t>
            </a:fld>
            <a:endParaRPr lang="es-MX"/>
          </a:p>
        </p:txBody>
      </p:sp>
      <p:sp>
        <p:nvSpPr>
          <p:cNvPr id="5" name="Marcador de pie de página 4">
            <a:extLst>
              <a:ext uri="{FF2B5EF4-FFF2-40B4-BE49-F238E27FC236}">
                <a16:creationId xmlns:a16="http://schemas.microsoft.com/office/drawing/2014/main" id="{2420CC6F-C392-914B-9245-F86B79ADF2D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FAE0305-346B-8343-8A9C-99A6CAEC6BC9}"/>
              </a:ext>
            </a:extLst>
          </p:cNvPr>
          <p:cNvSpPr>
            <a:spLocks noGrp="1"/>
          </p:cNvSpPr>
          <p:nvPr>
            <p:ph type="sldNum" sz="quarter" idx="12"/>
          </p:nvPr>
        </p:nvSpPr>
        <p:spPr/>
        <p:txBody>
          <a:bodyPr/>
          <a:lstStyle/>
          <a:p>
            <a:fld id="{F4A44430-3901-154B-B028-F8B788678906}" type="slidenum">
              <a:rPr lang="es-MX" smtClean="0"/>
              <a:t>‹Nº›</a:t>
            </a:fld>
            <a:endParaRPr lang="es-MX"/>
          </a:p>
        </p:txBody>
      </p:sp>
    </p:spTree>
    <p:extLst>
      <p:ext uri="{BB962C8B-B14F-4D97-AF65-F5344CB8AC3E}">
        <p14:creationId xmlns:p14="http://schemas.microsoft.com/office/powerpoint/2010/main" val="57571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66DF9D-3373-4B4C-B758-560E4FF02183}"/>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8E761D84-8E90-D841-ADD5-DA3461483E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DFEBF94B-9597-BE4C-8A72-C1D8A0BC65D5}"/>
              </a:ext>
            </a:extLst>
          </p:cNvPr>
          <p:cNvSpPr>
            <a:spLocks noGrp="1"/>
          </p:cNvSpPr>
          <p:nvPr>
            <p:ph type="dt" sz="half" idx="10"/>
          </p:nvPr>
        </p:nvSpPr>
        <p:spPr/>
        <p:txBody>
          <a:bodyPr/>
          <a:lstStyle/>
          <a:p>
            <a:fld id="{83F3BCAA-570F-2C42-953B-1F68AA0982DD}" type="datetimeFigureOut">
              <a:rPr lang="es-MX" smtClean="0"/>
              <a:t>15/10/21</a:t>
            </a:fld>
            <a:endParaRPr lang="es-MX"/>
          </a:p>
        </p:txBody>
      </p:sp>
      <p:sp>
        <p:nvSpPr>
          <p:cNvPr id="5" name="Marcador de pie de página 4">
            <a:extLst>
              <a:ext uri="{FF2B5EF4-FFF2-40B4-BE49-F238E27FC236}">
                <a16:creationId xmlns:a16="http://schemas.microsoft.com/office/drawing/2014/main" id="{0D639511-E1EA-6946-82F2-6EB1E09164B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1629BBA-BC5C-F049-BB58-BB7A8FDF0DFA}"/>
              </a:ext>
            </a:extLst>
          </p:cNvPr>
          <p:cNvSpPr>
            <a:spLocks noGrp="1"/>
          </p:cNvSpPr>
          <p:nvPr>
            <p:ph type="sldNum" sz="quarter" idx="12"/>
          </p:nvPr>
        </p:nvSpPr>
        <p:spPr/>
        <p:txBody>
          <a:bodyPr/>
          <a:lstStyle/>
          <a:p>
            <a:fld id="{F4A44430-3901-154B-B028-F8B788678906}" type="slidenum">
              <a:rPr lang="es-MX" smtClean="0"/>
              <a:t>‹Nº›</a:t>
            </a:fld>
            <a:endParaRPr lang="es-MX"/>
          </a:p>
        </p:txBody>
      </p:sp>
    </p:spTree>
    <p:extLst>
      <p:ext uri="{BB962C8B-B14F-4D97-AF65-F5344CB8AC3E}">
        <p14:creationId xmlns:p14="http://schemas.microsoft.com/office/powerpoint/2010/main" val="1091869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80FC35-597A-FC42-95B5-A31B12A19759}"/>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386EABBD-2D64-6D45-96D5-46638663326B}"/>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contenido 3">
            <a:extLst>
              <a:ext uri="{FF2B5EF4-FFF2-40B4-BE49-F238E27FC236}">
                <a16:creationId xmlns:a16="http://schemas.microsoft.com/office/drawing/2014/main" id="{8AB7365B-EDDE-1444-8E5C-185A86B12A64}"/>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27C1EB7E-E681-2E49-BD74-D555DBFD7F9C}"/>
              </a:ext>
            </a:extLst>
          </p:cNvPr>
          <p:cNvSpPr>
            <a:spLocks noGrp="1"/>
          </p:cNvSpPr>
          <p:nvPr>
            <p:ph type="dt" sz="half" idx="10"/>
          </p:nvPr>
        </p:nvSpPr>
        <p:spPr/>
        <p:txBody>
          <a:bodyPr/>
          <a:lstStyle/>
          <a:p>
            <a:fld id="{83F3BCAA-570F-2C42-953B-1F68AA0982DD}" type="datetimeFigureOut">
              <a:rPr lang="es-MX" smtClean="0"/>
              <a:t>15/10/21</a:t>
            </a:fld>
            <a:endParaRPr lang="es-MX"/>
          </a:p>
        </p:txBody>
      </p:sp>
      <p:sp>
        <p:nvSpPr>
          <p:cNvPr id="6" name="Marcador de pie de página 5">
            <a:extLst>
              <a:ext uri="{FF2B5EF4-FFF2-40B4-BE49-F238E27FC236}">
                <a16:creationId xmlns:a16="http://schemas.microsoft.com/office/drawing/2014/main" id="{C34551B0-6AFC-3043-9386-D43D65A9F6C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FC2800F-4FB0-2C45-A410-9B7EA16EB946}"/>
              </a:ext>
            </a:extLst>
          </p:cNvPr>
          <p:cNvSpPr>
            <a:spLocks noGrp="1"/>
          </p:cNvSpPr>
          <p:nvPr>
            <p:ph type="sldNum" sz="quarter" idx="12"/>
          </p:nvPr>
        </p:nvSpPr>
        <p:spPr/>
        <p:txBody>
          <a:bodyPr/>
          <a:lstStyle/>
          <a:p>
            <a:fld id="{F4A44430-3901-154B-B028-F8B788678906}" type="slidenum">
              <a:rPr lang="es-MX" smtClean="0"/>
              <a:t>‹Nº›</a:t>
            </a:fld>
            <a:endParaRPr lang="es-MX"/>
          </a:p>
        </p:txBody>
      </p:sp>
    </p:spTree>
    <p:extLst>
      <p:ext uri="{BB962C8B-B14F-4D97-AF65-F5344CB8AC3E}">
        <p14:creationId xmlns:p14="http://schemas.microsoft.com/office/powerpoint/2010/main" val="3587538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CB40E7-EB34-D24C-B7D8-E7A92E1E5623}"/>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BE89EA97-303A-8B41-BB09-522062D7A3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935FB77B-C43B-F043-AF45-1EED758C188A}"/>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DD0D363B-F511-224D-886B-BD8E63976B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1C54F056-678D-9343-83FC-8C910EB8940A}"/>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3BD2DD32-E974-694D-AE1E-95E0C018C96A}"/>
              </a:ext>
            </a:extLst>
          </p:cNvPr>
          <p:cNvSpPr>
            <a:spLocks noGrp="1"/>
          </p:cNvSpPr>
          <p:nvPr>
            <p:ph type="dt" sz="half" idx="10"/>
          </p:nvPr>
        </p:nvSpPr>
        <p:spPr/>
        <p:txBody>
          <a:bodyPr/>
          <a:lstStyle/>
          <a:p>
            <a:fld id="{83F3BCAA-570F-2C42-953B-1F68AA0982DD}" type="datetimeFigureOut">
              <a:rPr lang="es-MX" smtClean="0"/>
              <a:t>15/10/21</a:t>
            </a:fld>
            <a:endParaRPr lang="es-MX"/>
          </a:p>
        </p:txBody>
      </p:sp>
      <p:sp>
        <p:nvSpPr>
          <p:cNvPr id="8" name="Marcador de pie de página 7">
            <a:extLst>
              <a:ext uri="{FF2B5EF4-FFF2-40B4-BE49-F238E27FC236}">
                <a16:creationId xmlns:a16="http://schemas.microsoft.com/office/drawing/2014/main" id="{321B9BFE-7943-4844-8ED4-0E2A6C6A48D2}"/>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921D8530-A8B2-F447-9B36-ED223F2E0F5A}"/>
              </a:ext>
            </a:extLst>
          </p:cNvPr>
          <p:cNvSpPr>
            <a:spLocks noGrp="1"/>
          </p:cNvSpPr>
          <p:nvPr>
            <p:ph type="sldNum" sz="quarter" idx="12"/>
          </p:nvPr>
        </p:nvSpPr>
        <p:spPr/>
        <p:txBody>
          <a:bodyPr/>
          <a:lstStyle/>
          <a:p>
            <a:fld id="{F4A44430-3901-154B-B028-F8B788678906}" type="slidenum">
              <a:rPr lang="es-MX" smtClean="0"/>
              <a:t>‹Nº›</a:t>
            </a:fld>
            <a:endParaRPr lang="es-MX"/>
          </a:p>
        </p:txBody>
      </p:sp>
    </p:spTree>
    <p:extLst>
      <p:ext uri="{BB962C8B-B14F-4D97-AF65-F5344CB8AC3E}">
        <p14:creationId xmlns:p14="http://schemas.microsoft.com/office/powerpoint/2010/main" val="1816500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5FD9F9-AE10-1C42-9EB2-06E7BF41DC56}"/>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1D90EC44-1A2D-1F48-A45F-5E989DDE6A3D}"/>
              </a:ext>
            </a:extLst>
          </p:cNvPr>
          <p:cNvSpPr>
            <a:spLocks noGrp="1"/>
          </p:cNvSpPr>
          <p:nvPr>
            <p:ph type="dt" sz="half" idx="10"/>
          </p:nvPr>
        </p:nvSpPr>
        <p:spPr/>
        <p:txBody>
          <a:bodyPr/>
          <a:lstStyle/>
          <a:p>
            <a:fld id="{83F3BCAA-570F-2C42-953B-1F68AA0982DD}" type="datetimeFigureOut">
              <a:rPr lang="es-MX" smtClean="0"/>
              <a:t>15/10/21</a:t>
            </a:fld>
            <a:endParaRPr lang="es-MX"/>
          </a:p>
        </p:txBody>
      </p:sp>
      <p:sp>
        <p:nvSpPr>
          <p:cNvPr id="4" name="Marcador de pie de página 3">
            <a:extLst>
              <a:ext uri="{FF2B5EF4-FFF2-40B4-BE49-F238E27FC236}">
                <a16:creationId xmlns:a16="http://schemas.microsoft.com/office/drawing/2014/main" id="{3E6B2764-4433-584C-A134-8CA6F34C499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D41BA440-907B-FC43-BDF8-B37F149731A5}"/>
              </a:ext>
            </a:extLst>
          </p:cNvPr>
          <p:cNvSpPr>
            <a:spLocks noGrp="1"/>
          </p:cNvSpPr>
          <p:nvPr>
            <p:ph type="sldNum" sz="quarter" idx="12"/>
          </p:nvPr>
        </p:nvSpPr>
        <p:spPr/>
        <p:txBody>
          <a:bodyPr/>
          <a:lstStyle/>
          <a:p>
            <a:fld id="{F4A44430-3901-154B-B028-F8B788678906}" type="slidenum">
              <a:rPr lang="es-MX" smtClean="0"/>
              <a:t>‹Nº›</a:t>
            </a:fld>
            <a:endParaRPr lang="es-MX"/>
          </a:p>
        </p:txBody>
      </p:sp>
    </p:spTree>
    <p:extLst>
      <p:ext uri="{BB962C8B-B14F-4D97-AF65-F5344CB8AC3E}">
        <p14:creationId xmlns:p14="http://schemas.microsoft.com/office/powerpoint/2010/main" val="2785187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333BA0C-2989-2741-B1C0-07C4EEE0DDB9}"/>
              </a:ext>
            </a:extLst>
          </p:cNvPr>
          <p:cNvSpPr>
            <a:spLocks noGrp="1"/>
          </p:cNvSpPr>
          <p:nvPr>
            <p:ph type="dt" sz="half" idx="10"/>
          </p:nvPr>
        </p:nvSpPr>
        <p:spPr/>
        <p:txBody>
          <a:bodyPr/>
          <a:lstStyle/>
          <a:p>
            <a:fld id="{83F3BCAA-570F-2C42-953B-1F68AA0982DD}" type="datetimeFigureOut">
              <a:rPr lang="es-MX" smtClean="0"/>
              <a:t>15/10/21</a:t>
            </a:fld>
            <a:endParaRPr lang="es-MX"/>
          </a:p>
        </p:txBody>
      </p:sp>
      <p:sp>
        <p:nvSpPr>
          <p:cNvPr id="3" name="Marcador de pie de página 2">
            <a:extLst>
              <a:ext uri="{FF2B5EF4-FFF2-40B4-BE49-F238E27FC236}">
                <a16:creationId xmlns:a16="http://schemas.microsoft.com/office/drawing/2014/main" id="{76466635-F643-AE4A-A26B-6B8F2A7420DC}"/>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E88DB4AD-A7FF-254C-BF16-7E04AED040D7}"/>
              </a:ext>
            </a:extLst>
          </p:cNvPr>
          <p:cNvSpPr>
            <a:spLocks noGrp="1"/>
          </p:cNvSpPr>
          <p:nvPr>
            <p:ph type="sldNum" sz="quarter" idx="12"/>
          </p:nvPr>
        </p:nvSpPr>
        <p:spPr/>
        <p:txBody>
          <a:bodyPr/>
          <a:lstStyle/>
          <a:p>
            <a:fld id="{F4A44430-3901-154B-B028-F8B788678906}" type="slidenum">
              <a:rPr lang="es-MX" smtClean="0"/>
              <a:t>‹Nº›</a:t>
            </a:fld>
            <a:endParaRPr lang="es-MX"/>
          </a:p>
        </p:txBody>
      </p:sp>
    </p:spTree>
    <p:extLst>
      <p:ext uri="{BB962C8B-B14F-4D97-AF65-F5344CB8AC3E}">
        <p14:creationId xmlns:p14="http://schemas.microsoft.com/office/powerpoint/2010/main" val="317905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703A22-7E1A-6643-BF98-035EE600DEB3}"/>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174AB67A-2EDE-7045-BDC0-FCA5623C1B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F023C61D-7CF6-6641-BD02-37D469730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86BAE539-A2FC-124F-8015-45D66E173953}"/>
              </a:ext>
            </a:extLst>
          </p:cNvPr>
          <p:cNvSpPr>
            <a:spLocks noGrp="1"/>
          </p:cNvSpPr>
          <p:nvPr>
            <p:ph type="dt" sz="half" idx="10"/>
          </p:nvPr>
        </p:nvSpPr>
        <p:spPr/>
        <p:txBody>
          <a:bodyPr/>
          <a:lstStyle/>
          <a:p>
            <a:fld id="{83F3BCAA-570F-2C42-953B-1F68AA0982DD}" type="datetimeFigureOut">
              <a:rPr lang="es-MX" smtClean="0"/>
              <a:t>15/10/21</a:t>
            </a:fld>
            <a:endParaRPr lang="es-MX"/>
          </a:p>
        </p:txBody>
      </p:sp>
      <p:sp>
        <p:nvSpPr>
          <p:cNvPr id="6" name="Marcador de pie de página 5">
            <a:extLst>
              <a:ext uri="{FF2B5EF4-FFF2-40B4-BE49-F238E27FC236}">
                <a16:creationId xmlns:a16="http://schemas.microsoft.com/office/drawing/2014/main" id="{9B181171-FDA3-F545-88E7-BEC2F06A2BD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D52BBEE-5AA2-3241-99F7-EFE2739FEE33}"/>
              </a:ext>
            </a:extLst>
          </p:cNvPr>
          <p:cNvSpPr>
            <a:spLocks noGrp="1"/>
          </p:cNvSpPr>
          <p:nvPr>
            <p:ph type="sldNum" sz="quarter" idx="12"/>
          </p:nvPr>
        </p:nvSpPr>
        <p:spPr/>
        <p:txBody>
          <a:bodyPr/>
          <a:lstStyle/>
          <a:p>
            <a:fld id="{F4A44430-3901-154B-B028-F8B788678906}" type="slidenum">
              <a:rPr lang="es-MX" smtClean="0"/>
              <a:t>‹Nº›</a:t>
            </a:fld>
            <a:endParaRPr lang="es-MX"/>
          </a:p>
        </p:txBody>
      </p:sp>
    </p:spTree>
    <p:extLst>
      <p:ext uri="{BB962C8B-B14F-4D97-AF65-F5344CB8AC3E}">
        <p14:creationId xmlns:p14="http://schemas.microsoft.com/office/powerpoint/2010/main" val="17887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BF7E9B-A00D-7B47-ADAB-7C9976A4BF53}"/>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345E2169-6AB7-5540-9B54-2D5F64CF79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B933EE26-FCB7-3341-AFCA-A97AA1CB6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0E446425-6970-ED4E-8726-C014B5F1D2C8}"/>
              </a:ext>
            </a:extLst>
          </p:cNvPr>
          <p:cNvSpPr>
            <a:spLocks noGrp="1"/>
          </p:cNvSpPr>
          <p:nvPr>
            <p:ph type="dt" sz="half" idx="10"/>
          </p:nvPr>
        </p:nvSpPr>
        <p:spPr/>
        <p:txBody>
          <a:bodyPr/>
          <a:lstStyle/>
          <a:p>
            <a:fld id="{83F3BCAA-570F-2C42-953B-1F68AA0982DD}" type="datetimeFigureOut">
              <a:rPr lang="es-MX" smtClean="0"/>
              <a:t>15/10/21</a:t>
            </a:fld>
            <a:endParaRPr lang="es-MX"/>
          </a:p>
        </p:txBody>
      </p:sp>
      <p:sp>
        <p:nvSpPr>
          <p:cNvPr id="6" name="Marcador de pie de página 5">
            <a:extLst>
              <a:ext uri="{FF2B5EF4-FFF2-40B4-BE49-F238E27FC236}">
                <a16:creationId xmlns:a16="http://schemas.microsoft.com/office/drawing/2014/main" id="{D0B61A58-A49A-3447-85F9-722B3725186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F61BD8F-FFD9-3742-837D-FA3FB30FCFB5}"/>
              </a:ext>
            </a:extLst>
          </p:cNvPr>
          <p:cNvSpPr>
            <a:spLocks noGrp="1"/>
          </p:cNvSpPr>
          <p:nvPr>
            <p:ph type="sldNum" sz="quarter" idx="12"/>
          </p:nvPr>
        </p:nvSpPr>
        <p:spPr/>
        <p:txBody>
          <a:bodyPr/>
          <a:lstStyle/>
          <a:p>
            <a:fld id="{F4A44430-3901-154B-B028-F8B788678906}" type="slidenum">
              <a:rPr lang="es-MX" smtClean="0"/>
              <a:t>‹Nº›</a:t>
            </a:fld>
            <a:endParaRPr lang="es-MX"/>
          </a:p>
        </p:txBody>
      </p:sp>
    </p:spTree>
    <p:extLst>
      <p:ext uri="{BB962C8B-B14F-4D97-AF65-F5344CB8AC3E}">
        <p14:creationId xmlns:p14="http://schemas.microsoft.com/office/powerpoint/2010/main" val="3208033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2D3FF87-8E9C-434B-9E34-57957C55D1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94E0312A-DE7A-E442-B1EE-797B276F0C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902E2AD4-8154-6D47-9687-BA9A7C4BE8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F3BCAA-570F-2C42-953B-1F68AA0982DD}" type="datetimeFigureOut">
              <a:rPr lang="es-MX" smtClean="0"/>
              <a:t>15/10/21</a:t>
            </a:fld>
            <a:endParaRPr lang="es-MX"/>
          </a:p>
        </p:txBody>
      </p:sp>
      <p:sp>
        <p:nvSpPr>
          <p:cNvPr id="5" name="Marcador de pie de página 4">
            <a:extLst>
              <a:ext uri="{FF2B5EF4-FFF2-40B4-BE49-F238E27FC236}">
                <a16:creationId xmlns:a16="http://schemas.microsoft.com/office/drawing/2014/main" id="{C2A9D4E7-8C8F-6B44-8F84-5296A9BF50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B0972F1E-2ED7-624F-AA8D-7448B66069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A44430-3901-154B-B028-F8B788678906}" type="slidenum">
              <a:rPr lang="es-MX" smtClean="0"/>
              <a:t>‹Nº›</a:t>
            </a:fld>
            <a:endParaRPr lang="es-MX"/>
          </a:p>
        </p:txBody>
      </p:sp>
    </p:spTree>
    <p:extLst>
      <p:ext uri="{BB962C8B-B14F-4D97-AF65-F5344CB8AC3E}">
        <p14:creationId xmlns:p14="http://schemas.microsoft.com/office/powerpoint/2010/main" val="329072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190BA3-6BE9-AB42-81E3-B149BD9874BD}"/>
              </a:ext>
            </a:extLst>
          </p:cNvPr>
          <p:cNvSpPr>
            <a:spLocks noGrp="1"/>
          </p:cNvSpPr>
          <p:nvPr>
            <p:ph type="ctrTitle"/>
          </p:nvPr>
        </p:nvSpPr>
        <p:spPr>
          <a:xfrm>
            <a:off x="1524000" y="1667642"/>
            <a:ext cx="9144000" cy="2387600"/>
          </a:xfrm>
        </p:spPr>
        <p:txBody>
          <a:bodyPr/>
          <a:lstStyle/>
          <a:p>
            <a:r>
              <a:rPr lang="es-MX" dirty="0"/>
              <a:t>Ciclos</a:t>
            </a:r>
          </a:p>
        </p:txBody>
      </p:sp>
    </p:spTree>
    <p:extLst>
      <p:ext uri="{BB962C8B-B14F-4D97-AF65-F5344CB8AC3E}">
        <p14:creationId xmlns:p14="http://schemas.microsoft.com/office/powerpoint/2010/main" val="1634526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838D7C-802B-E14E-8511-3974F6ED9F1B}"/>
              </a:ext>
            </a:extLst>
          </p:cNvPr>
          <p:cNvSpPr>
            <a:spLocks noGrp="1"/>
          </p:cNvSpPr>
          <p:nvPr>
            <p:ph type="title"/>
          </p:nvPr>
        </p:nvSpPr>
        <p:spPr/>
        <p:txBody>
          <a:bodyPr/>
          <a:lstStyle/>
          <a:p>
            <a:r>
              <a:rPr lang="es-MX" dirty="0"/>
              <a:t>6.3.4 Instrucción break</a:t>
            </a:r>
          </a:p>
        </p:txBody>
      </p:sp>
      <p:sp>
        <p:nvSpPr>
          <p:cNvPr id="3" name="Marcador de contenido 2">
            <a:extLst>
              <a:ext uri="{FF2B5EF4-FFF2-40B4-BE49-F238E27FC236}">
                <a16:creationId xmlns:a16="http://schemas.microsoft.com/office/drawing/2014/main" id="{3B9D73B3-70F8-5142-A08A-D075BD289872}"/>
              </a:ext>
            </a:extLst>
          </p:cNvPr>
          <p:cNvSpPr>
            <a:spLocks noGrp="1"/>
          </p:cNvSpPr>
          <p:nvPr>
            <p:ph idx="1"/>
          </p:nvPr>
        </p:nvSpPr>
        <p:spPr/>
        <p:txBody>
          <a:bodyPr/>
          <a:lstStyle/>
          <a:p>
            <a:r>
              <a:rPr lang="es-MX" dirty="0"/>
              <a:t>En ocasiones no se sabe en qué momento se debería terminar un ciclo hasta que estás a la mitad de dicho ciclo. </a:t>
            </a:r>
          </a:p>
          <a:p>
            <a:r>
              <a:rPr lang="es-MX" dirty="0"/>
              <a:t>En ese caso, se puede utilizar la instrucción </a:t>
            </a:r>
            <a:r>
              <a:rPr lang="es-MX" i="1" dirty="0"/>
              <a:t>break </a:t>
            </a:r>
            <a:r>
              <a:rPr lang="es-MX" dirty="0"/>
              <a:t>para salirte del ciclo.</a:t>
            </a:r>
          </a:p>
          <a:p>
            <a:r>
              <a:rPr lang="es-MX" dirty="0"/>
              <a:t>Véase ejemplo 3.</a:t>
            </a:r>
          </a:p>
        </p:txBody>
      </p:sp>
    </p:spTree>
    <p:extLst>
      <p:ext uri="{BB962C8B-B14F-4D97-AF65-F5344CB8AC3E}">
        <p14:creationId xmlns:p14="http://schemas.microsoft.com/office/powerpoint/2010/main" val="278530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5F47C5-087E-AD45-A707-D1561863498D}"/>
              </a:ext>
            </a:extLst>
          </p:cNvPr>
          <p:cNvSpPr>
            <a:spLocks noGrp="1"/>
          </p:cNvSpPr>
          <p:nvPr>
            <p:ph type="title"/>
          </p:nvPr>
        </p:nvSpPr>
        <p:spPr/>
        <p:txBody>
          <a:bodyPr/>
          <a:lstStyle/>
          <a:p>
            <a:r>
              <a:rPr lang="es-MX" dirty="0"/>
              <a:t>6.4 Instrucción </a:t>
            </a:r>
            <a:r>
              <a:rPr lang="es-MX" i="1" dirty="0"/>
              <a:t>for</a:t>
            </a:r>
            <a:endParaRPr lang="es-MX" dirty="0"/>
          </a:p>
        </p:txBody>
      </p:sp>
      <p:sp>
        <p:nvSpPr>
          <p:cNvPr id="3" name="Marcador de contenido 2">
            <a:extLst>
              <a:ext uri="{FF2B5EF4-FFF2-40B4-BE49-F238E27FC236}">
                <a16:creationId xmlns:a16="http://schemas.microsoft.com/office/drawing/2014/main" id="{11E8A6CA-8CBD-9C43-B2A2-7081D7C9D966}"/>
              </a:ext>
            </a:extLst>
          </p:cNvPr>
          <p:cNvSpPr>
            <a:spLocks noGrp="1"/>
          </p:cNvSpPr>
          <p:nvPr>
            <p:ph idx="1"/>
          </p:nvPr>
        </p:nvSpPr>
        <p:spPr/>
        <p:txBody>
          <a:bodyPr>
            <a:normAutofit/>
          </a:bodyPr>
          <a:lstStyle/>
          <a:p>
            <a:r>
              <a:rPr lang="es-MX" dirty="0"/>
              <a:t>La instrucción </a:t>
            </a:r>
            <a:r>
              <a:rPr lang="es-MX" i="1" dirty="0"/>
              <a:t>for</a:t>
            </a:r>
            <a:r>
              <a:rPr lang="es-MX" dirty="0"/>
              <a:t> en Python es un poco diferente a lo que uno estaba acostumbrado en C o Java. </a:t>
            </a:r>
          </a:p>
          <a:p>
            <a:r>
              <a:rPr lang="es-MX" dirty="0"/>
              <a:t>La instrucción </a:t>
            </a:r>
            <a:r>
              <a:rPr lang="es-MX" b="1" i="1" dirty="0"/>
              <a:t>for</a:t>
            </a:r>
            <a:r>
              <a:rPr lang="es-MX" dirty="0"/>
              <a:t> en Python itera sobre los elementos de una secuencia (una lista o una cadena), en el orden en que aparece dicha secuencia. </a:t>
            </a:r>
          </a:p>
          <a:p>
            <a:pPr marL="0" indent="0">
              <a:buNone/>
            </a:pPr>
            <a:r>
              <a:rPr lang="es-MX" b="1" dirty="0"/>
              <a:t>Definición</a:t>
            </a:r>
            <a:r>
              <a:rPr lang="es-MX" dirty="0"/>
              <a:t>:</a:t>
            </a:r>
          </a:p>
          <a:p>
            <a:pPr marL="0" indent="0">
              <a:buNone/>
            </a:pPr>
            <a:r>
              <a:rPr lang="es-MX" dirty="0">
                <a:solidFill>
                  <a:srgbClr val="FF0000"/>
                </a:solidFill>
                <a:latin typeface="Chalkboard" panose="03050602040202020205" pitchFamily="66" charset="77"/>
              </a:rPr>
              <a:t>lista_a_iterar</a:t>
            </a:r>
          </a:p>
          <a:p>
            <a:pPr marL="0" indent="0">
              <a:buNone/>
            </a:pPr>
            <a:r>
              <a:rPr lang="es-MX" dirty="0">
                <a:solidFill>
                  <a:srgbClr val="FF0000"/>
                </a:solidFill>
                <a:latin typeface="Chalkboard" panose="03050602040202020205" pitchFamily="66" charset="77"/>
              </a:rPr>
              <a:t>for variable in lista_a_iterar:</a:t>
            </a:r>
          </a:p>
          <a:p>
            <a:pPr marL="457200" lvl="1" indent="0">
              <a:buNone/>
            </a:pPr>
            <a:r>
              <a:rPr lang="es-MX" sz="2800" dirty="0">
                <a:solidFill>
                  <a:srgbClr val="FF0000"/>
                </a:solidFill>
                <a:latin typeface="Chalkboard" panose="03050602040202020205" pitchFamily="66" charset="77"/>
              </a:rPr>
              <a:t>#Instruccion(es)</a:t>
            </a:r>
          </a:p>
          <a:p>
            <a:endParaRPr lang="es-MX" dirty="0"/>
          </a:p>
        </p:txBody>
      </p:sp>
    </p:spTree>
    <p:extLst>
      <p:ext uri="{BB962C8B-B14F-4D97-AF65-F5344CB8AC3E}">
        <p14:creationId xmlns:p14="http://schemas.microsoft.com/office/powerpoint/2010/main" val="2648991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681155-8D78-9E43-98DD-E32229DC1508}"/>
              </a:ext>
            </a:extLst>
          </p:cNvPr>
          <p:cNvSpPr>
            <a:spLocks noGrp="1"/>
          </p:cNvSpPr>
          <p:nvPr>
            <p:ph type="title"/>
          </p:nvPr>
        </p:nvSpPr>
        <p:spPr/>
        <p:txBody>
          <a:bodyPr/>
          <a:lstStyle/>
          <a:p>
            <a:r>
              <a:rPr lang="es-MX" dirty="0"/>
              <a:t>6.4.1 Ejemplos con ciclo </a:t>
            </a:r>
            <a:r>
              <a:rPr lang="es-MX" i="1" dirty="0"/>
              <a:t>for</a:t>
            </a:r>
            <a:endParaRPr lang="es-MX" dirty="0"/>
          </a:p>
        </p:txBody>
      </p:sp>
      <p:sp>
        <p:nvSpPr>
          <p:cNvPr id="3" name="Marcador de contenido 2">
            <a:extLst>
              <a:ext uri="{FF2B5EF4-FFF2-40B4-BE49-F238E27FC236}">
                <a16:creationId xmlns:a16="http://schemas.microsoft.com/office/drawing/2014/main" id="{094BB430-E01B-6246-805D-AFDE40B2B69A}"/>
              </a:ext>
            </a:extLst>
          </p:cNvPr>
          <p:cNvSpPr>
            <a:spLocks noGrp="1"/>
          </p:cNvSpPr>
          <p:nvPr>
            <p:ph idx="1"/>
          </p:nvPr>
        </p:nvSpPr>
        <p:spPr/>
        <p:txBody>
          <a:bodyPr/>
          <a:lstStyle/>
          <a:p>
            <a:r>
              <a:rPr lang="es-MX" dirty="0"/>
              <a:t>Véase sección de ejemplos en código.</a:t>
            </a:r>
          </a:p>
        </p:txBody>
      </p:sp>
    </p:spTree>
    <p:extLst>
      <p:ext uri="{BB962C8B-B14F-4D97-AF65-F5344CB8AC3E}">
        <p14:creationId xmlns:p14="http://schemas.microsoft.com/office/powerpoint/2010/main" val="2329236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7D159-2EB8-6247-8469-E33F159A26A5}"/>
              </a:ext>
            </a:extLst>
          </p:cNvPr>
          <p:cNvSpPr>
            <a:spLocks noGrp="1"/>
          </p:cNvSpPr>
          <p:nvPr>
            <p:ph type="title"/>
          </p:nvPr>
        </p:nvSpPr>
        <p:spPr/>
        <p:txBody>
          <a:bodyPr/>
          <a:lstStyle/>
          <a:p>
            <a:r>
              <a:rPr lang="es-MX" dirty="0"/>
              <a:t>6.4.2 Función </a:t>
            </a:r>
            <a:r>
              <a:rPr lang="es-MX" b="1" dirty="0"/>
              <a:t>range()</a:t>
            </a:r>
          </a:p>
        </p:txBody>
      </p:sp>
      <p:sp>
        <p:nvSpPr>
          <p:cNvPr id="3" name="Marcador de contenido 2">
            <a:extLst>
              <a:ext uri="{FF2B5EF4-FFF2-40B4-BE49-F238E27FC236}">
                <a16:creationId xmlns:a16="http://schemas.microsoft.com/office/drawing/2014/main" id="{6450EF58-A301-4B44-B969-55C8FA8ABE29}"/>
              </a:ext>
            </a:extLst>
          </p:cNvPr>
          <p:cNvSpPr>
            <a:spLocks noGrp="1"/>
          </p:cNvSpPr>
          <p:nvPr>
            <p:ph idx="1"/>
          </p:nvPr>
        </p:nvSpPr>
        <p:spPr/>
        <p:txBody>
          <a:bodyPr>
            <a:normAutofit lnSpcReduction="10000"/>
          </a:bodyPr>
          <a:lstStyle/>
          <a:p>
            <a:r>
              <a:rPr lang="es-MX" dirty="0"/>
              <a:t>Si se necesita iterar sobre un conjunto de números, se puede utilizar la función pre-construida </a:t>
            </a:r>
            <a:r>
              <a:rPr lang="es-MX" b="1" dirty="0"/>
              <a:t>range(). </a:t>
            </a:r>
            <a:r>
              <a:rPr lang="es-MX" dirty="0"/>
              <a:t>Dicha función genera progresión aritmética.</a:t>
            </a:r>
          </a:p>
          <a:p>
            <a:pPr marL="0" indent="0">
              <a:buNone/>
            </a:pPr>
            <a:r>
              <a:rPr lang="es-MX" sz="2600" dirty="0"/>
              <a:t>Ejemplo:</a:t>
            </a:r>
          </a:p>
          <a:p>
            <a:pPr marL="457200" lvl="1" indent="0">
              <a:buNone/>
            </a:pPr>
            <a:r>
              <a:rPr lang="es-MX" sz="2600" dirty="0">
                <a:latin typeface="Chalkboard" panose="03050602040202020205" pitchFamily="66" charset="77"/>
              </a:rPr>
              <a:t>for i in range(3):</a:t>
            </a:r>
          </a:p>
          <a:p>
            <a:pPr marL="457200" lvl="1" indent="0">
              <a:buNone/>
            </a:pPr>
            <a:r>
              <a:rPr lang="es-MX" sz="2600" dirty="0">
                <a:latin typeface="Chalkboard" panose="03050602040202020205" pitchFamily="66" charset="77"/>
              </a:rPr>
              <a:t>	print(i)</a:t>
            </a:r>
          </a:p>
          <a:p>
            <a:pPr marL="0" indent="0">
              <a:buNone/>
            </a:pPr>
            <a:r>
              <a:rPr lang="es-MX" dirty="0"/>
              <a:t>#Impresión</a:t>
            </a:r>
          </a:p>
          <a:p>
            <a:pPr marL="0" indent="0">
              <a:buNone/>
            </a:pPr>
            <a:r>
              <a:rPr lang="es-MX" dirty="0"/>
              <a:t>0</a:t>
            </a:r>
          </a:p>
          <a:p>
            <a:pPr marL="0" indent="0">
              <a:buNone/>
            </a:pPr>
            <a:r>
              <a:rPr lang="es-MX" dirty="0"/>
              <a:t>1</a:t>
            </a:r>
          </a:p>
          <a:p>
            <a:pPr marL="0" indent="0">
              <a:buNone/>
            </a:pPr>
            <a:r>
              <a:rPr lang="es-MX" dirty="0"/>
              <a:t>2</a:t>
            </a:r>
          </a:p>
        </p:txBody>
      </p:sp>
    </p:spTree>
    <p:extLst>
      <p:ext uri="{BB962C8B-B14F-4D97-AF65-F5344CB8AC3E}">
        <p14:creationId xmlns:p14="http://schemas.microsoft.com/office/powerpoint/2010/main" val="3338131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2A68F5-ADAA-DA46-8349-DAC1A21FDB68}"/>
              </a:ext>
            </a:extLst>
          </p:cNvPr>
          <p:cNvSpPr>
            <a:spLocks noGrp="1"/>
          </p:cNvSpPr>
          <p:nvPr>
            <p:ph type="title"/>
          </p:nvPr>
        </p:nvSpPr>
        <p:spPr/>
        <p:txBody>
          <a:bodyPr/>
          <a:lstStyle/>
          <a:p>
            <a:r>
              <a:rPr lang="es-MX" dirty="0"/>
              <a:t>6.4.2.1 Definir el rango e incremento.</a:t>
            </a:r>
          </a:p>
        </p:txBody>
      </p:sp>
      <p:sp>
        <p:nvSpPr>
          <p:cNvPr id="3" name="Marcador de contenido 2">
            <a:extLst>
              <a:ext uri="{FF2B5EF4-FFF2-40B4-BE49-F238E27FC236}">
                <a16:creationId xmlns:a16="http://schemas.microsoft.com/office/drawing/2014/main" id="{4CFE78A1-C709-C44B-937C-25A88D19D178}"/>
              </a:ext>
            </a:extLst>
          </p:cNvPr>
          <p:cNvSpPr>
            <a:spLocks noGrp="1"/>
          </p:cNvSpPr>
          <p:nvPr>
            <p:ph idx="1"/>
          </p:nvPr>
        </p:nvSpPr>
        <p:spPr/>
        <p:txBody>
          <a:bodyPr/>
          <a:lstStyle/>
          <a:p>
            <a:r>
              <a:rPr lang="es-MX" dirty="0"/>
              <a:t>En el caso anterior, la secuencia imprimía un total de tres números.</a:t>
            </a:r>
          </a:p>
          <a:p>
            <a:r>
              <a:rPr lang="es-MX" dirty="0"/>
              <a:t>Sin embargo, es posible </a:t>
            </a:r>
            <a:r>
              <a:rPr lang="es-MX" b="1" dirty="0"/>
              <a:t>definir</a:t>
            </a:r>
            <a:r>
              <a:rPr lang="es-MX" dirty="0"/>
              <a:t> el rango donde queremos que </a:t>
            </a:r>
            <a:r>
              <a:rPr lang="es-MX" b="1" dirty="0"/>
              <a:t>empiece</a:t>
            </a:r>
            <a:r>
              <a:rPr lang="es-MX" dirty="0"/>
              <a:t> nuestra secuencia así como el punto final.</a:t>
            </a:r>
          </a:p>
          <a:p>
            <a:r>
              <a:rPr lang="es-MX" dirty="0"/>
              <a:t>También, se puede especificar un </a:t>
            </a:r>
            <a:r>
              <a:rPr lang="es-MX" b="1" dirty="0"/>
              <a:t>incremento</a:t>
            </a:r>
            <a:r>
              <a:rPr lang="es-MX" dirty="0"/>
              <a:t> diferente.</a:t>
            </a:r>
          </a:p>
        </p:txBody>
      </p:sp>
    </p:spTree>
    <p:extLst>
      <p:ext uri="{BB962C8B-B14F-4D97-AF65-F5344CB8AC3E}">
        <p14:creationId xmlns:p14="http://schemas.microsoft.com/office/powerpoint/2010/main" val="74749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6A698-0773-F74B-ADB4-4D7783B17B5F}"/>
              </a:ext>
            </a:extLst>
          </p:cNvPr>
          <p:cNvSpPr>
            <a:spLocks noGrp="1"/>
          </p:cNvSpPr>
          <p:nvPr>
            <p:ph type="title"/>
          </p:nvPr>
        </p:nvSpPr>
        <p:spPr/>
        <p:txBody>
          <a:bodyPr/>
          <a:lstStyle/>
          <a:p>
            <a:r>
              <a:rPr lang="es-MX" dirty="0"/>
              <a:t>6.5. Ciclos anidados</a:t>
            </a:r>
          </a:p>
        </p:txBody>
      </p:sp>
      <p:sp>
        <p:nvSpPr>
          <p:cNvPr id="3" name="Marcador de contenido 2">
            <a:extLst>
              <a:ext uri="{FF2B5EF4-FFF2-40B4-BE49-F238E27FC236}">
                <a16:creationId xmlns:a16="http://schemas.microsoft.com/office/drawing/2014/main" id="{1981E628-2E76-044F-AFED-D54A7EE7FF81}"/>
              </a:ext>
            </a:extLst>
          </p:cNvPr>
          <p:cNvSpPr>
            <a:spLocks noGrp="1"/>
          </p:cNvSpPr>
          <p:nvPr>
            <p:ph idx="1"/>
          </p:nvPr>
        </p:nvSpPr>
        <p:spPr/>
        <p:txBody>
          <a:bodyPr/>
          <a:lstStyle/>
          <a:p>
            <a:r>
              <a:rPr lang="es-MX" dirty="0"/>
              <a:t>Por lo general, es muy útil ocupar un ciclo dentro de otro ciclo cuando queremos evaluar cada una de las variables de un conjunto con todas las variables de un segundo conjunto.</a:t>
            </a:r>
          </a:p>
          <a:p>
            <a:r>
              <a:rPr lang="es-MX" dirty="0"/>
              <a:t>Por ejemplo, imprimir las tablas de multiplicar.</a:t>
            </a:r>
          </a:p>
        </p:txBody>
      </p:sp>
    </p:spTree>
    <p:extLst>
      <p:ext uri="{BB962C8B-B14F-4D97-AF65-F5344CB8AC3E}">
        <p14:creationId xmlns:p14="http://schemas.microsoft.com/office/powerpoint/2010/main" val="1444596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E8A03-BEDD-B74D-97C6-3CFDB8DE7DF9}"/>
              </a:ext>
            </a:extLst>
          </p:cNvPr>
          <p:cNvSpPr>
            <a:spLocks noGrp="1"/>
          </p:cNvSpPr>
          <p:nvPr>
            <p:ph type="title"/>
          </p:nvPr>
        </p:nvSpPr>
        <p:spPr/>
        <p:txBody>
          <a:bodyPr/>
          <a:lstStyle/>
          <a:p>
            <a:r>
              <a:rPr lang="es-MX" dirty="0"/>
              <a:t>6.1 Múltiples asignaciones</a:t>
            </a:r>
          </a:p>
        </p:txBody>
      </p:sp>
      <p:sp>
        <p:nvSpPr>
          <p:cNvPr id="3" name="Marcador de contenido 2">
            <a:extLst>
              <a:ext uri="{FF2B5EF4-FFF2-40B4-BE49-F238E27FC236}">
                <a16:creationId xmlns:a16="http://schemas.microsoft.com/office/drawing/2014/main" id="{E0EE9FF8-8BD0-5C46-A78D-D81C8CA31CC5}"/>
              </a:ext>
            </a:extLst>
          </p:cNvPr>
          <p:cNvSpPr>
            <a:spLocks noGrp="1"/>
          </p:cNvSpPr>
          <p:nvPr>
            <p:ph idx="1"/>
          </p:nvPr>
        </p:nvSpPr>
        <p:spPr/>
        <p:txBody>
          <a:bodyPr/>
          <a:lstStyle/>
          <a:p>
            <a:r>
              <a:rPr lang="es-MX" dirty="0"/>
              <a:t>En Python es posible hacer más de una signación a la misma variable. Es decir, que dicha variable se refiere a un nuevo valor ( y deja de referirse al valor anterior)</a:t>
            </a:r>
          </a:p>
          <a:p>
            <a:r>
              <a:rPr lang="es-MX" dirty="0"/>
              <a:t>Ejemplo:</a:t>
            </a:r>
          </a:p>
          <a:p>
            <a:pPr marL="457200" lvl="1" indent="0">
              <a:buNone/>
            </a:pPr>
            <a:r>
              <a:rPr lang="es-MX" dirty="0">
                <a:latin typeface="Chalkboard" panose="03050602040202020205" pitchFamily="66" charset="77"/>
              </a:rPr>
              <a:t>nombre = “Juan”</a:t>
            </a:r>
          </a:p>
          <a:p>
            <a:pPr marL="457200" lvl="1" indent="0">
              <a:buNone/>
            </a:pPr>
            <a:r>
              <a:rPr lang="es-MX" dirty="0">
                <a:latin typeface="Chalkboard" panose="03050602040202020205" pitchFamily="66" charset="77"/>
              </a:rPr>
              <a:t>print(nombre)</a:t>
            </a:r>
          </a:p>
          <a:p>
            <a:pPr marL="457200" lvl="1" indent="0">
              <a:buNone/>
            </a:pPr>
            <a:r>
              <a:rPr lang="es-MX" dirty="0">
                <a:latin typeface="Chalkboard" panose="03050602040202020205" pitchFamily="66" charset="77"/>
              </a:rPr>
              <a:t>nombre = “Carlos”</a:t>
            </a:r>
          </a:p>
          <a:p>
            <a:pPr marL="457200" lvl="1" indent="0">
              <a:buNone/>
            </a:pPr>
            <a:r>
              <a:rPr lang="es-MX" dirty="0">
                <a:latin typeface="Chalkboard" panose="03050602040202020205" pitchFamily="66" charset="77"/>
              </a:rPr>
              <a:t>print(nombre)</a:t>
            </a:r>
          </a:p>
        </p:txBody>
      </p:sp>
    </p:spTree>
    <p:extLst>
      <p:ext uri="{BB962C8B-B14F-4D97-AF65-F5344CB8AC3E}">
        <p14:creationId xmlns:p14="http://schemas.microsoft.com/office/powerpoint/2010/main" val="382285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065BBC-4DD6-234F-8B44-E07D75A59B85}"/>
              </a:ext>
            </a:extLst>
          </p:cNvPr>
          <p:cNvSpPr>
            <a:spLocks noGrp="1"/>
          </p:cNvSpPr>
          <p:nvPr>
            <p:ph type="title"/>
          </p:nvPr>
        </p:nvSpPr>
        <p:spPr/>
        <p:txBody>
          <a:bodyPr/>
          <a:lstStyle/>
          <a:p>
            <a:r>
              <a:rPr lang="es-MX" dirty="0"/>
              <a:t>6.2 Actualizacion de variables</a:t>
            </a:r>
          </a:p>
        </p:txBody>
      </p:sp>
      <p:sp>
        <p:nvSpPr>
          <p:cNvPr id="3" name="Marcador de contenido 2">
            <a:extLst>
              <a:ext uri="{FF2B5EF4-FFF2-40B4-BE49-F238E27FC236}">
                <a16:creationId xmlns:a16="http://schemas.microsoft.com/office/drawing/2014/main" id="{E201EB65-87F9-0148-844E-11604154507F}"/>
              </a:ext>
            </a:extLst>
          </p:cNvPr>
          <p:cNvSpPr>
            <a:spLocks noGrp="1"/>
          </p:cNvSpPr>
          <p:nvPr>
            <p:ph idx="1"/>
          </p:nvPr>
        </p:nvSpPr>
        <p:spPr/>
        <p:txBody>
          <a:bodyPr>
            <a:normAutofit fontScale="92500" lnSpcReduction="10000"/>
          </a:bodyPr>
          <a:lstStyle/>
          <a:p>
            <a:r>
              <a:rPr lang="es-MX" dirty="0"/>
              <a:t>Una de las formas más comunes de asignación es </a:t>
            </a:r>
            <a:r>
              <a:rPr lang="es-MX" b="1" dirty="0"/>
              <a:t>actualizar</a:t>
            </a:r>
            <a:r>
              <a:rPr lang="es-MX" dirty="0"/>
              <a:t> una variable, donde la nueva variable depende de la anterior.</a:t>
            </a:r>
          </a:p>
          <a:p>
            <a:pPr marL="457200" lvl="1" indent="0">
              <a:buNone/>
            </a:pPr>
            <a:r>
              <a:rPr lang="es-MX" dirty="0"/>
              <a:t>Ejemplo:</a:t>
            </a:r>
          </a:p>
          <a:p>
            <a:pPr marL="457200" lvl="1" indent="0">
              <a:buNone/>
            </a:pPr>
            <a:endParaRPr lang="es-MX" dirty="0"/>
          </a:p>
          <a:p>
            <a:pPr marL="457200" lvl="1" indent="0">
              <a:buNone/>
            </a:pPr>
            <a:r>
              <a:rPr lang="es-MX" dirty="0">
                <a:latin typeface="Chalkboard" panose="03050602040202020205" pitchFamily="66" charset="77"/>
              </a:rPr>
              <a:t>x = x + 1</a:t>
            </a:r>
          </a:p>
          <a:p>
            <a:endParaRPr lang="es-MX" dirty="0"/>
          </a:p>
          <a:p>
            <a:r>
              <a:rPr lang="es-MX" dirty="0"/>
              <a:t>Lo anterior significa toma el valor de </a:t>
            </a:r>
            <a:r>
              <a:rPr lang="es-MX" dirty="0">
                <a:latin typeface="Chalkboard" panose="03050602040202020205" pitchFamily="66" charset="77"/>
              </a:rPr>
              <a:t>x</a:t>
            </a:r>
            <a:r>
              <a:rPr lang="es-MX" dirty="0"/>
              <a:t>, súmale 1 y actualiza x con el nuevo valor</a:t>
            </a:r>
          </a:p>
          <a:p>
            <a:endParaRPr lang="es-MX" dirty="0"/>
          </a:p>
          <a:p>
            <a:r>
              <a:rPr lang="es-MX" dirty="0"/>
              <a:t>¿Qué pasa si escribimos la siguiente instrucción?</a:t>
            </a:r>
          </a:p>
          <a:p>
            <a:pPr marL="0" indent="0">
              <a:buNone/>
            </a:pPr>
            <a:r>
              <a:rPr lang="es-MX" dirty="0">
                <a:latin typeface="Chalkboard" panose="03050602040202020205" pitchFamily="66" charset="77"/>
              </a:rPr>
              <a:t>	x += 1</a:t>
            </a:r>
          </a:p>
        </p:txBody>
      </p:sp>
    </p:spTree>
    <p:extLst>
      <p:ext uri="{BB962C8B-B14F-4D97-AF65-F5344CB8AC3E}">
        <p14:creationId xmlns:p14="http://schemas.microsoft.com/office/powerpoint/2010/main" val="18591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3BD78-2CE4-CA4C-93A6-2717787A71FB}"/>
              </a:ext>
            </a:extLst>
          </p:cNvPr>
          <p:cNvSpPr>
            <a:spLocks noGrp="1"/>
          </p:cNvSpPr>
          <p:nvPr>
            <p:ph type="title"/>
          </p:nvPr>
        </p:nvSpPr>
        <p:spPr/>
        <p:txBody>
          <a:bodyPr/>
          <a:lstStyle/>
          <a:p>
            <a:r>
              <a:rPr lang="es-MX" dirty="0"/>
              <a:t>6.2.1 Incremento y decremento</a:t>
            </a:r>
          </a:p>
        </p:txBody>
      </p:sp>
      <p:sp>
        <p:nvSpPr>
          <p:cNvPr id="3" name="Marcador de contenido 2">
            <a:extLst>
              <a:ext uri="{FF2B5EF4-FFF2-40B4-BE49-F238E27FC236}">
                <a16:creationId xmlns:a16="http://schemas.microsoft.com/office/drawing/2014/main" id="{165C0513-DF17-934F-80C9-BFCF84306338}"/>
              </a:ext>
            </a:extLst>
          </p:cNvPr>
          <p:cNvSpPr>
            <a:spLocks noGrp="1"/>
          </p:cNvSpPr>
          <p:nvPr>
            <p:ph idx="1"/>
          </p:nvPr>
        </p:nvSpPr>
        <p:spPr/>
        <p:txBody>
          <a:bodyPr/>
          <a:lstStyle/>
          <a:p>
            <a:r>
              <a:rPr lang="es-MX" dirty="0"/>
              <a:t>Actualizar una variable añadiéndole un valor se le conoce como </a:t>
            </a:r>
            <a:r>
              <a:rPr lang="es-MX" b="1" dirty="0"/>
              <a:t>incremento</a:t>
            </a:r>
            <a:r>
              <a:rPr lang="es-MX" dirty="0"/>
              <a:t> y quitarle un valor a la variable se le conoce como </a:t>
            </a:r>
            <a:r>
              <a:rPr lang="es-MX" b="1" dirty="0"/>
              <a:t>decremento.</a:t>
            </a:r>
          </a:p>
          <a:p>
            <a:endParaRPr lang="es-MX" b="1" dirty="0"/>
          </a:p>
          <a:p>
            <a:pPr marL="457200" lvl="1" indent="0">
              <a:buNone/>
            </a:pPr>
            <a:r>
              <a:rPr lang="es-MX" dirty="0"/>
              <a:t>Ejemplo:</a:t>
            </a:r>
          </a:p>
          <a:p>
            <a:pPr marL="914400" lvl="2" indent="0">
              <a:buNone/>
            </a:pPr>
            <a:r>
              <a:rPr lang="es-MX" dirty="0">
                <a:latin typeface="Chalkboard" panose="03050602040202020205" pitchFamily="66" charset="77"/>
              </a:rPr>
              <a:t>x = x + 2</a:t>
            </a:r>
          </a:p>
          <a:p>
            <a:pPr marL="914400" lvl="2" indent="0">
              <a:buNone/>
            </a:pPr>
            <a:r>
              <a:rPr lang="es-MX" dirty="0">
                <a:latin typeface="Chalkboard" panose="03050602040202020205" pitchFamily="66" charset="77"/>
              </a:rPr>
              <a:t>y = y – 3</a:t>
            </a:r>
          </a:p>
          <a:p>
            <a:pPr marL="914400" lvl="2" indent="0">
              <a:buNone/>
            </a:pPr>
            <a:r>
              <a:rPr lang="es-MX" dirty="0">
                <a:latin typeface="Chalkboard" panose="03050602040202020205" pitchFamily="66" charset="77"/>
              </a:rPr>
              <a:t>z = z - 10</a:t>
            </a:r>
          </a:p>
        </p:txBody>
      </p:sp>
    </p:spTree>
    <p:extLst>
      <p:ext uri="{BB962C8B-B14F-4D97-AF65-F5344CB8AC3E}">
        <p14:creationId xmlns:p14="http://schemas.microsoft.com/office/powerpoint/2010/main" val="224865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5376CAB-841A-F242-B0DD-ABC9CFDC236C}"/>
              </a:ext>
            </a:extLst>
          </p:cNvPr>
          <p:cNvSpPr>
            <a:spLocks noGrp="1"/>
          </p:cNvSpPr>
          <p:nvPr>
            <p:ph type="title"/>
          </p:nvPr>
        </p:nvSpPr>
        <p:spPr>
          <a:xfrm>
            <a:off x="826396" y="586855"/>
            <a:ext cx="4230100" cy="3387497"/>
          </a:xfrm>
        </p:spPr>
        <p:txBody>
          <a:bodyPr anchor="b">
            <a:normAutofit/>
          </a:bodyPr>
          <a:lstStyle/>
          <a:p>
            <a:pPr algn="r"/>
            <a:r>
              <a:rPr lang="es-MX" sz="4000">
                <a:solidFill>
                  <a:srgbClr val="FFFFFF"/>
                </a:solidFill>
              </a:rPr>
              <a:t>6.3 Ciclos</a:t>
            </a:r>
          </a:p>
        </p:txBody>
      </p:sp>
      <p:sp>
        <p:nvSpPr>
          <p:cNvPr id="3" name="Marcador de contenido 2">
            <a:extLst>
              <a:ext uri="{FF2B5EF4-FFF2-40B4-BE49-F238E27FC236}">
                <a16:creationId xmlns:a16="http://schemas.microsoft.com/office/drawing/2014/main" id="{D183DEDB-8CBE-374F-A2CE-35CD979617E2}"/>
              </a:ext>
            </a:extLst>
          </p:cNvPr>
          <p:cNvSpPr>
            <a:spLocks noGrp="1"/>
          </p:cNvSpPr>
          <p:nvPr>
            <p:ph idx="1"/>
          </p:nvPr>
        </p:nvSpPr>
        <p:spPr>
          <a:xfrm>
            <a:off x="6211615" y="586855"/>
            <a:ext cx="5262630" cy="5546047"/>
          </a:xfrm>
        </p:spPr>
        <p:txBody>
          <a:bodyPr anchor="ctr">
            <a:normAutofit fontScale="92500"/>
          </a:bodyPr>
          <a:lstStyle/>
          <a:p>
            <a:pPr marL="0" indent="0" algn="just">
              <a:buNone/>
            </a:pPr>
            <a:r>
              <a:rPr lang="es-MX" sz="3200" b="1" dirty="0"/>
              <a:t>Motivación</a:t>
            </a:r>
            <a:r>
              <a:rPr lang="es-MX" sz="3200" dirty="0"/>
              <a:t>: Las computadoras usualmente hacen tareas de forma repetitiva. Repiten tareas similares sin realizar un error, a diferencia de los seres humanos.</a:t>
            </a:r>
          </a:p>
          <a:p>
            <a:pPr marL="0" indent="0">
              <a:buNone/>
            </a:pPr>
            <a:endParaRPr lang="es-MX" sz="3200" dirty="0"/>
          </a:p>
          <a:p>
            <a:pPr marL="0" indent="0">
              <a:buNone/>
            </a:pPr>
            <a:r>
              <a:rPr lang="es-MX" sz="3200" dirty="0"/>
              <a:t>Existen tres tipos de ciclos en programación:</a:t>
            </a:r>
          </a:p>
          <a:p>
            <a:pPr marL="514350" indent="-514350">
              <a:buFont typeface="+mj-lt"/>
              <a:buAutoNum type="arabicPeriod"/>
            </a:pPr>
            <a:r>
              <a:rPr lang="es-MX" sz="3200" dirty="0"/>
              <a:t>while</a:t>
            </a:r>
          </a:p>
          <a:p>
            <a:pPr marL="514350" indent="-514350">
              <a:buFont typeface="+mj-lt"/>
              <a:buAutoNum type="arabicPeriod"/>
            </a:pPr>
            <a:r>
              <a:rPr lang="es-MX" sz="3200" dirty="0"/>
              <a:t>for</a:t>
            </a:r>
          </a:p>
          <a:p>
            <a:pPr marL="514350" indent="-514350">
              <a:buFont typeface="+mj-lt"/>
              <a:buAutoNum type="arabicPeriod"/>
            </a:pPr>
            <a:r>
              <a:rPr lang="es-MX" sz="3200" dirty="0"/>
              <a:t>for each</a:t>
            </a:r>
          </a:p>
        </p:txBody>
      </p:sp>
    </p:spTree>
    <p:extLst>
      <p:ext uri="{BB962C8B-B14F-4D97-AF65-F5344CB8AC3E}">
        <p14:creationId xmlns:p14="http://schemas.microsoft.com/office/powerpoint/2010/main" val="3291913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9DA93-8050-A142-A290-5152B2040AA0}"/>
              </a:ext>
            </a:extLst>
          </p:cNvPr>
          <p:cNvSpPr>
            <a:spLocks noGrp="1"/>
          </p:cNvSpPr>
          <p:nvPr>
            <p:ph type="title"/>
          </p:nvPr>
        </p:nvSpPr>
        <p:spPr/>
        <p:txBody>
          <a:bodyPr/>
          <a:lstStyle/>
          <a:p>
            <a:r>
              <a:rPr lang="es-MX" dirty="0"/>
              <a:t>6.3.1 Ciclo while</a:t>
            </a:r>
          </a:p>
        </p:txBody>
      </p:sp>
      <p:sp>
        <p:nvSpPr>
          <p:cNvPr id="3" name="Marcador de contenido 2">
            <a:extLst>
              <a:ext uri="{FF2B5EF4-FFF2-40B4-BE49-F238E27FC236}">
                <a16:creationId xmlns:a16="http://schemas.microsoft.com/office/drawing/2014/main" id="{A34B5A12-204E-1343-83E6-FEA67DED3915}"/>
              </a:ext>
            </a:extLst>
          </p:cNvPr>
          <p:cNvSpPr>
            <a:spLocks noGrp="1"/>
          </p:cNvSpPr>
          <p:nvPr>
            <p:ph idx="1"/>
          </p:nvPr>
        </p:nvSpPr>
        <p:spPr/>
        <p:txBody>
          <a:bodyPr>
            <a:normAutofit/>
          </a:bodyPr>
          <a:lstStyle/>
          <a:p>
            <a:pPr marL="0" indent="0">
              <a:buNone/>
            </a:pPr>
            <a:r>
              <a:rPr lang="es-MX" dirty="0"/>
              <a:t>(Véase ejemplo 1 de código)</a:t>
            </a:r>
            <a:endParaRPr lang="es-MX" b="1" dirty="0"/>
          </a:p>
          <a:p>
            <a:r>
              <a:rPr lang="es-MX" dirty="0"/>
              <a:t>La instrucción </a:t>
            </a:r>
            <a:r>
              <a:rPr lang="es-MX" i="1" dirty="0"/>
              <a:t>while</a:t>
            </a:r>
            <a:r>
              <a:rPr lang="es-MX" dirty="0"/>
              <a:t> se puede leer como su traducción en inglés: “Mientras horas sea mayor que cero ...”</a:t>
            </a:r>
          </a:p>
          <a:p>
            <a:endParaRPr lang="es-MX" dirty="0"/>
          </a:p>
          <a:p>
            <a:pPr marL="0" indent="0">
              <a:buNone/>
            </a:pPr>
            <a:r>
              <a:rPr lang="es-MX" b="1" dirty="0"/>
              <a:t>Definición</a:t>
            </a:r>
            <a:r>
              <a:rPr lang="es-MX" dirty="0"/>
              <a:t>:</a:t>
            </a:r>
          </a:p>
          <a:p>
            <a:pPr marL="0" indent="0">
              <a:buNone/>
            </a:pPr>
            <a:r>
              <a:rPr lang="es-MX" dirty="0">
                <a:solidFill>
                  <a:srgbClr val="FF0000"/>
                </a:solidFill>
                <a:latin typeface="Chalkboard" panose="03050602040202020205" pitchFamily="66" charset="77"/>
              </a:rPr>
              <a:t>variable_a_evaluar</a:t>
            </a:r>
          </a:p>
          <a:p>
            <a:pPr marL="0" indent="0">
              <a:buNone/>
            </a:pPr>
            <a:r>
              <a:rPr lang="es-MX" dirty="0">
                <a:solidFill>
                  <a:srgbClr val="FF0000"/>
                </a:solidFill>
                <a:latin typeface="Chalkboard" panose="03050602040202020205" pitchFamily="66" charset="77"/>
              </a:rPr>
              <a:t>while(condicion):</a:t>
            </a:r>
          </a:p>
          <a:p>
            <a:pPr marL="457200" lvl="1" indent="0">
              <a:buNone/>
            </a:pPr>
            <a:r>
              <a:rPr lang="es-MX" sz="2800" dirty="0">
                <a:solidFill>
                  <a:srgbClr val="FF0000"/>
                </a:solidFill>
                <a:latin typeface="Chalkboard" panose="03050602040202020205" pitchFamily="66" charset="77"/>
              </a:rPr>
              <a:t>#Instruccion(es)</a:t>
            </a:r>
          </a:p>
          <a:p>
            <a:pPr marL="457200" lvl="1" indent="0">
              <a:buNone/>
            </a:pPr>
            <a:r>
              <a:rPr lang="es-MX" sz="2800" dirty="0">
                <a:solidFill>
                  <a:srgbClr val="FF0000"/>
                </a:solidFill>
                <a:latin typeface="Chalkboard" panose="03050602040202020205" pitchFamily="66" charset="77"/>
              </a:rPr>
              <a:t>#Modificacion de variable a evaluar</a:t>
            </a:r>
          </a:p>
          <a:p>
            <a:endParaRPr lang="es-MX" dirty="0"/>
          </a:p>
        </p:txBody>
      </p:sp>
    </p:spTree>
    <p:extLst>
      <p:ext uri="{BB962C8B-B14F-4D97-AF65-F5344CB8AC3E}">
        <p14:creationId xmlns:p14="http://schemas.microsoft.com/office/powerpoint/2010/main" val="2739409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A1F487-7BF6-1644-9695-61924091485F}"/>
              </a:ext>
            </a:extLst>
          </p:cNvPr>
          <p:cNvSpPr>
            <a:spLocks noGrp="1"/>
          </p:cNvSpPr>
          <p:nvPr>
            <p:ph type="title"/>
          </p:nvPr>
        </p:nvSpPr>
        <p:spPr/>
        <p:txBody>
          <a:bodyPr/>
          <a:lstStyle/>
          <a:p>
            <a:r>
              <a:rPr lang="es-MX" dirty="0"/>
              <a:t>6.3.2 Evaluación del ciclo </a:t>
            </a:r>
            <a:r>
              <a:rPr lang="es-MX" i="1" dirty="0"/>
              <a:t>while</a:t>
            </a:r>
            <a:endParaRPr lang="es-MX" dirty="0"/>
          </a:p>
        </p:txBody>
      </p:sp>
      <p:sp>
        <p:nvSpPr>
          <p:cNvPr id="3" name="Marcador de contenido 2">
            <a:extLst>
              <a:ext uri="{FF2B5EF4-FFF2-40B4-BE49-F238E27FC236}">
                <a16:creationId xmlns:a16="http://schemas.microsoft.com/office/drawing/2014/main" id="{ACA268B4-6BD8-EF49-807D-7631669F5FB7}"/>
              </a:ext>
            </a:extLst>
          </p:cNvPr>
          <p:cNvSpPr>
            <a:spLocks noGrp="1"/>
          </p:cNvSpPr>
          <p:nvPr>
            <p:ph idx="1"/>
          </p:nvPr>
        </p:nvSpPr>
        <p:spPr/>
        <p:txBody>
          <a:bodyPr>
            <a:normAutofit/>
          </a:bodyPr>
          <a:lstStyle/>
          <a:p>
            <a:pPr marL="514350" indent="-514350">
              <a:lnSpc>
                <a:spcPct val="150000"/>
              </a:lnSpc>
              <a:buFont typeface="+mj-lt"/>
              <a:buAutoNum type="arabicPeriod"/>
            </a:pPr>
            <a:r>
              <a:rPr lang="es-MX" b="1" dirty="0"/>
              <a:t>Evaluar</a:t>
            </a:r>
            <a:r>
              <a:rPr lang="es-MX" dirty="0"/>
              <a:t> la condición que nos dará un valor positivo o negativo.</a:t>
            </a:r>
          </a:p>
          <a:p>
            <a:pPr marL="514350" indent="-514350">
              <a:lnSpc>
                <a:spcPct val="150000"/>
              </a:lnSpc>
              <a:buFont typeface="+mj-lt"/>
              <a:buAutoNum type="arabicPeriod"/>
            </a:pPr>
            <a:r>
              <a:rPr lang="es-MX" dirty="0"/>
              <a:t>Si la condición es </a:t>
            </a:r>
            <a:r>
              <a:rPr lang="es-MX" b="1" dirty="0"/>
              <a:t>falsa</a:t>
            </a:r>
            <a:r>
              <a:rPr lang="es-MX" dirty="0"/>
              <a:t>, salir de la instrucción while y continuar con las siguientes líneas de código.</a:t>
            </a:r>
          </a:p>
          <a:p>
            <a:pPr marL="514350" indent="-514350">
              <a:lnSpc>
                <a:spcPct val="150000"/>
              </a:lnSpc>
              <a:buFont typeface="+mj-lt"/>
              <a:buAutoNum type="arabicPeriod"/>
            </a:pPr>
            <a:r>
              <a:rPr lang="es-MX" dirty="0"/>
              <a:t>Si la condición es </a:t>
            </a:r>
            <a:r>
              <a:rPr lang="es-MX" b="1" dirty="0"/>
              <a:t>verdadera</a:t>
            </a:r>
            <a:r>
              <a:rPr lang="es-MX" dirty="0"/>
              <a:t>, ejecutar las instrucciones dentro del while y regresar al paso 1.</a:t>
            </a:r>
          </a:p>
          <a:p>
            <a:pPr marL="457200" lvl="1" indent="0">
              <a:buNone/>
            </a:pPr>
            <a:endParaRPr lang="es-MX" sz="2800" b="1" dirty="0">
              <a:solidFill>
                <a:srgbClr val="FF0000"/>
              </a:solidFill>
              <a:latin typeface="Chalkboard" panose="03050602040202020205" pitchFamily="66" charset="77"/>
            </a:endParaRPr>
          </a:p>
        </p:txBody>
      </p:sp>
    </p:spTree>
    <p:extLst>
      <p:ext uri="{BB962C8B-B14F-4D97-AF65-F5344CB8AC3E}">
        <p14:creationId xmlns:p14="http://schemas.microsoft.com/office/powerpoint/2010/main" val="4041672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35A26B7-FB0B-7A41-BA83-358DF6792DBC}"/>
              </a:ext>
            </a:extLst>
          </p:cNvPr>
          <p:cNvSpPr>
            <a:spLocks noGrp="1"/>
          </p:cNvSpPr>
          <p:nvPr>
            <p:ph type="title"/>
          </p:nvPr>
        </p:nvSpPr>
        <p:spPr>
          <a:xfrm>
            <a:off x="838200" y="171162"/>
            <a:ext cx="2840182" cy="2371148"/>
          </a:xfrm>
          <a:prstGeom prst="ellipse">
            <a:avLst/>
          </a:prstGeom>
        </p:spPr>
        <p:txBody>
          <a:bodyPr vert="horz" lIns="91440" tIns="45720" rIns="91440" bIns="45720" rtlCol="0" anchor="ctr">
            <a:normAutofit/>
          </a:bodyPr>
          <a:lstStyle/>
          <a:p>
            <a:r>
              <a:rPr lang="en-US" sz="2700" kern="1200">
                <a:solidFill>
                  <a:srgbClr val="FFFFFF"/>
                </a:solidFill>
                <a:latin typeface="+mj-lt"/>
                <a:ea typeface="+mj-ea"/>
                <a:cs typeface="+mj-cs"/>
              </a:rPr>
              <a:t>6.3.2 Diagrama de flujo ciclo while</a:t>
            </a:r>
          </a:p>
        </p:txBody>
      </p:sp>
      <p:pic>
        <p:nvPicPr>
          <p:cNvPr id="7" name="Imagen 6">
            <a:extLst>
              <a:ext uri="{FF2B5EF4-FFF2-40B4-BE49-F238E27FC236}">
                <a16:creationId xmlns:a16="http://schemas.microsoft.com/office/drawing/2014/main" id="{93AB40D7-5171-7F4C-BC58-CEB01CD34F34}"/>
              </a:ext>
            </a:extLst>
          </p:cNvPr>
          <p:cNvPicPr>
            <a:picLocks noChangeAspect="1"/>
          </p:cNvPicPr>
          <p:nvPr/>
        </p:nvPicPr>
        <p:blipFill>
          <a:blip r:embed="rId2"/>
          <a:stretch>
            <a:fillRect/>
          </a:stretch>
        </p:blipFill>
        <p:spPr>
          <a:xfrm>
            <a:off x="4541093" y="640080"/>
            <a:ext cx="6681217" cy="5578816"/>
          </a:xfrm>
          <a:prstGeom prst="rect">
            <a:avLst/>
          </a:prstGeom>
        </p:spPr>
      </p:pic>
    </p:spTree>
    <p:extLst>
      <p:ext uri="{BB962C8B-B14F-4D97-AF65-F5344CB8AC3E}">
        <p14:creationId xmlns:p14="http://schemas.microsoft.com/office/powerpoint/2010/main" val="2199680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C0D4F1-5CDD-2647-B612-FA44B70DB39E}"/>
              </a:ext>
            </a:extLst>
          </p:cNvPr>
          <p:cNvSpPr>
            <a:spLocks noGrp="1"/>
          </p:cNvSpPr>
          <p:nvPr>
            <p:ph type="title"/>
          </p:nvPr>
        </p:nvSpPr>
        <p:spPr/>
        <p:txBody>
          <a:bodyPr/>
          <a:lstStyle/>
          <a:p>
            <a:r>
              <a:rPr lang="es-MX" dirty="0"/>
              <a:t>6.3.2 Ciclo infinito</a:t>
            </a:r>
          </a:p>
        </p:txBody>
      </p:sp>
      <p:sp>
        <p:nvSpPr>
          <p:cNvPr id="3" name="Marcador de contenido 2">
            <a:extLst>
              <a:ext uri="{FF2B5EF4-FFF2-40B4-BE49-F238E27FC236}">
                <a16:creationId xmlns:a16="http://schemas.microsoft.com/office/drawing/2014/main" id="{253FEE34-FD60-F04F-8081-F96B65B75EB2}"/>
              </a:ext>
            </a:extLst>
          </p:cNvPr>
          <p:cNvSpPr>
            <a:spLocks noGrp="1"/>
          </p:cNvSpPr>
          <p:nvPr>
            <p:ph idx="1"/>
          </p:nvPr>
        </p:nvSpPr>
        <p:spPr/>
        <p:txBody>
          <a:bodyPr/>
          <a:lstStyle/>
          <a:p>
            <a:r>
              <a:rPr lang="es-MX" dirty="0"/>
              <a:t>Las instrucciones dentro del ciclo </a:t>
            </a:r>
            <a:r>
              <a:rPr lang="es-MX"/>
              <a:t>deberían cambiar </a:t>
            </a:r>
            <a:r>
              <a:rPr lang="es-MX" dirty="0"/>
              <a:t>una o más variables de tal forma que la condición en un punto sea falsa y el ciclo termine.</a:t>
            </a:r>
          </a:p>
          <a:p>
            <a:r>
              <a:rPr lang="es-MX" dirty="0"/>
              <a:t>De lo contrario, el ciclo se repetirá por siempre. A esto se le conoce como </a:t>
            </a:r>
            <a:r>
              <a:rPr lang="es-MX" b="1" dirty="0"/>
              <a:t>ciclo infinito</a:t>
            </a:r>
            <a:r>
              <a:rPr lang="es-MX" dirty="0"/>
              <a:t>.</a:t>
            </a:r>
          </a:p>
          <a:p>
            <a:pPr marL="0" indent="0">
              <a:buNone/>
            </a:pPr>
            <a:r>
              <a:rPr lang="es-MX" dirty="0"/>
              <a:t>Ejemplo:</a:t>
            </a:r>
          </a:p>
          <a:p>
            <a:pPr marL="457200" lvl="1" indent="0">
              <a:buNone/>
            </a:pPr>
            <a:r>
              <a:rPr lang="es-MX" dirty="0">
                <a:latin typeface="Chalkboard" panose="03050602040202020205" pitchFamily="66" charset="77"/>
              </a:rPr>
              <a:t>n = 1</a:t>
            </a:r>
          </a:p>
          <a:p>
            <a:pPr marL="457200" lvl="1" indent="0">
              <a:buNone/>
            </a:pPr>
            <a:r>
              <a:rPr lang="es-MX" dirty="0">
                <a:latin typeface="Chalkboard" panose="03050602040202020205" pitchFamily="66" charset="77"/>
              </a:rPr>
              <a:t>while(n &gt; 0):</a:t>
            </a:r>
          </a:p>
          <a:p>
            <a:pPr marL="914400" lvl="2" indent="0">
              <a:buNone/>
            </a:pPr>
            <a:r>
              <a:rPr lang="es-MX" sz="2400" dirty="0">
                <a:latin typeface="Chalkboard" panose="03050602040202020205" pitchFamily="66" charset="77"/>
              </a:rPr>
              <a:t>print(n)</a:t>
            </a:r>
          </a:p>
          <a:p>
            <a:pPr marL="914400" lvl="2" indent="0">
              <a:buNone/>
            </a:pPr>
            <a:r>
              <a:rPr lang="es-MX" sz="2400" dirty="0">
                <a:latin typeface="Chalkboard" panose="03050602040202020205" pitchFamily="66" charset="77"/>
              </a:rPr>
              <a:t>n += 1</a:t>
            </a:r>
          </a:p>
        </p:txBody>
      </p:sp>
    </p:spTree>
    <p:extLst>
      <p:ext uri="{BB962C8B-B14F-4D97-AF65-F5344CB8AC3E}">
        <p14:creationId xmlns:p14="http://schemas.microsoft.com/office/powerpoint/2010/main" val="409761110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662</Words>
  <Application>Microsoft Macintosh PowerPoint</Application>
  <PresentationFormat>Panorámica</PresentationFormat>
  <Paragraphs>83</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Calibri Light</vt:lpstr>
      <vt:lpstr>Chalkboard</vt:lpstr>
      <vt:lpstr>Tema de Office</vt:lpstr>
      <vt:lpstr>Ciclos</vt:lpstr>
      <vt:lpstr>6.1 Múltiples asignaciones</vt:lpstr>
      <vt:lpstr>6.2 Actualizacion de variables</vt:lpstr>
      <vt:lpstr>6.2.1 Incremento y decremento</vt:lpstr>
      <vt:lpstr>6.3 Ciclos</vt:lpstr>
      <vt:lpstr>6.3.1 Ciclo while</vt:lpstr>
      <vt:lpstr>6.3.2 Evaluación del ciclo while</vt:lpstr>
      <vt:lpstr>6.3.2 Diagrama de flujo ciclo while</vt:lpstr>
      <vt:lpstr>6.3.2 Ciclo infinito</vt:lpstr>
      <vt:lpstr>6.3.4 Instrucción break</vt:lpstr>
      <vt:lpstr>6.4 Instrucción for</vt:lpstr>
      <vt:lpstr>6.4.1 Ejemplos con ciclo for</vt:lpstr>
      <vt:lpstr>6.4.2 Función range()</vt:lpstr>
      <vt:lpstr>6.4.2.1 Definir el rango e incremento.</vt:lpstr>
      <vt:lpstr>6.5. Ciclos anidados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Carlos Ramirez Cabrera</dc:creator>
  <cp:lastModifiedBy>Juan Carlos Ramirez Cabrera</cp:lastModifiedBy>
  <cp:revision>3</cp:revision>
  <dcterms:created xsi:type="dcterms:W3CDTF">2021-10-15T04:51:20Z</dcterms:created>
  <dcterms:modified xsi:type="dcterms:W3CDTF">2021-10-15T17:29:08Z</dcterms:modified>
</cp:coreProperties>
</file>