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2" r:id="rId7"/>
    <p:sldId id="260" r:id="rId8"/>
    <p:sldId id="263" r:id="rId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32"/>
    <p:restoredTop sz="94694"/>
  </p:normalViewPr>
  <p:slideViewPr>
    <p:cSldViewPr snapToGrid="0" snapToObjects="1">
      <p:cViewPr varScale="1">
        <p:scale>
          <a:sx n="121" d="100"/>
          <a:sy n="121" d="100"/>
        </p:scale>
        <p:origin x="6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88A029-86FA-0E4B-A5B2-3B1463DCC3B7}"/>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p>
        </p:txBody>
      </p:sp>
      <p:sp>
        <p:nvSpPr>
          <p:cNvPr id="3" name="Subtítulo 2">
            <a:extLst>
              <a:ext uri="{FF2B5EF4-FFF2-40B4-BE49-F238E27FC236}">
                <a16:creationId xmlns:a16="http://schemas.microsoft.com/office/drawing/2014/main" id="{6498F7F4-73F1-FD48-AA67-66E7F6B5AA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p>
        </p:txBody>
      </p:sp>
      <p:sp>
        <p:nvSpPr>
          <p:cNvPr id="4" name="Marcador de fecha 3">
            <a:extLst>
              <a:ext uri="{FF2B5EF4-FFF2-40B4-BE49-F238E27FC236}">
                <a16:creationId xmlns:a16="http://schemas.microsoft.com/office/drawing/2014/main" id="{A4FAC7C0-04E0-3B42-98F8-B301942DA00B}"/>
              </a:ext>
            </a:extLst>
          </p:cNvPr>
          <p:cNvSpPr>
            <a:spLocks noGrp="1"/>
          </p:cNvSpPr>
          <p:nvPr>
            <p:ph type="dt" sz="half" idx="10"/>
          </p:nvPr>
        </p:nvSpPr>
        <p:spPr/>
        <p:txBody>
          <a:bodyPr/>
          <a:lstStyle/>
          <a:p>
            <a:fld id="{AA8ED0D9-5452-3541-AA20-57FD0B42CC1A}" type="datetimeFigureOut">
              <a:rPr lang="es-MX" smtClean="0"/>
              <a:t>27/09/21</a:t>
            </a:fld>
            <a:endParaRPr lang="es-MX"/>
          </a:p>
        </p:txBody>
      </p:sp>
      <p:sp>
        <p:nvSpPr>
          <p:cNvPr id="5" name="Marcador de pie de página 4">
            <a:extLst>
              <a:ext uri="{FF2B5EF4-FFF2-40B4-BE49-F238E27FC236}">
                <a16:creationId xmlns:a16="http://schemas.microsoft.com/office/drawing/2014/main" id="{22A4CA30-A1FA-AA4A-9ED1-91337BD0F3C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317A0F1-5388-4B43-AADB-F4D9A371578E}"/>
              </a:ext>
            </a:extLst>
          </p:cNvPr>
          <p:cNvSpPr>
            <a:spLocks noGrp="1"/>
          </p:cNvSpPr>
          <p:nvPr>
            <p:ph type="sldNum" sz="quarter" idx="12"/>
          </p:nvPr>
        </p:nvSpPr>
        <p:spPr/>
        <p:txBody>
          <a:bodyPr/>
          <a:lstStyle/>
          <a:p>
            <a:fld id="{53365E67-A988-2143-A9B1-552A77C171D0}" type="slidenum">
              <a:rPr lang="es-MX" smtClean="0"/>
              <a:t>‹Nº›</a:t>
            </a:fld>
            <a:endParaRPr lang="es-MX"/>
          </a:p>
        </p:txBody>
      </p:sp>
    </p:spTree>
    <p:extLst>
      <p:ext uri="{BB962C8B-B14F-4D97-AF65-F5344CB8AC3E}">
        <p14:creationId xmlns:p14="http://schemas.microsoft.com/office/powerpoint/2010/main" val="3150246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3E2FE-D53C-D24F-B49B-DDEE70E0548C}"/>
              </a:ext>
            </a:extLst>
          </p:cNvPr>
          <p:cNvSpPr>
            <a:spLocks noGrp="1"/>
          </p:cNvSpPr>
          <p:nvPr>
            <p:ph type="title"/>
          </p:nvPr>
        </p:nvSpPr>
        <p:spPr/>
        <p:txBody>
          <a:bodyPr/>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38A6F53F-BF68-E54C-84AA-EDC8FFEFB952}"/>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75944D0D-16DF-4645-82D2-93B58F56144C}"/>
              </a:ext>
            </a:extLst>
          </p:cNvPr>
          <p:cNvSpPr>
            <a:spLocks noGrp="1"/>
          </p:cNvSpPr>
          <p:nvPr>
            <p:ph type="dt" sz="half" idx="10"/>
          </p:nvPr>
        </p:nvSpPr>
        <p:spPr/>
        <p:txBody>
          <a:bodyPr/>
          <a:lstStyle/>
          <a:p>
            <a:fld id="{AA8ED0D9-5452-3541-AA20-57FD0B42CC1A}" type="datetimeFigureOut">
              <a:rPr lang="es-MX" smtClean="0"/>
              <a:t>27/09/21</a:t>
            </a:fld>
            <a:endParaRPr lang="es-MX"/>
          </a:p>
        </p:txBody>
      </p:sp>
      <p:sp>
        <p:nvSpPr>
          <p:cNvPr id="5" name="Marcador de pie de página 4">
            <a:extLst>
              <a:ext uri="{FF2B5EF4-FFF2-40B4-BE49-F238E27FC236}">
                <a16:creationId xmlns:a16="http://schemas.microsoft.com/office/drawing/2014/main" id="{CF921EFA-61D0-D74E-88C0-973E068BDA77}"/>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D9E0417-66AB-494A-A1CB-3B234EB6E3F6}"/>
              </a:ext>
            </a:extLst>
          </p:cNvPr>
          <p:cNvSpPr>
            <a:spLocks noGrp="1"/>
          </p:cNvSpPr>
          <p:nvPr>
            <p:ph type="sldNum" sz="quarter" idx="12"/>
          </p:nvPr>
        </p:nvSpPr>
        <p:spPr/>
        <p:txBody>
          <a:bodyPr/>
          <a:lstStyle/>
          <a:p>
            <a:fld id="{53365E67-A988-2143-A9B1-552A77C171D0}" type="slidenum">
              <a:rPr lang="es-MX" smtClean="0"/>
              <a:t>‹Nº›</a:t>
            </a:fld>
            <a:endParaRPr lang="es-MX"/>
          </a:p>
        </p:txBody>
      </p:sp>
    </p:spTree>
    <p:extLst>
      <p:ext uri="{BB962C8B-B14F-4D97-AF65-F5344CB8AC3E}">
        <p14:creationId xmlns:p14="http://schemas.microsoft.com/office/powerpoint/2010/main" val="1563400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5AC638C-5A29-9B4C-A218-CD5705670605}"/>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D4DE12E9-5BD1-8F46-918F-3FA12CD53243}"/>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F051A43F-2267-314E-A22D-9C835839ADAF}"/>
              </a:ext>
            </a:extLst>
          </p:cNvPr>
          <p:cNvSpPr>
            <a:spLocks noGrp="1"/>
          </p:cNvSpPr>
          <p:nvPr>
            <p:ph type="dt" sz="half" idx="10"/>
          </p:nvPr>
        </p:nvSpPr>
        <p:spPr/>
        <p:txBody>
          <a:bodyPr/>
          <a:lstStyle/>
          <a:p>
            <a:fld id="{AA8ED0D9-5452-3541-AA20-57FD0B42CC1A}" type="datetimeFigureOut">
              <a:rPr lang="es-MX" smtClean="0"/>
              <a:t>27/09/21</a:t>
            </a:fld>
            <a:endParaRPr lang="es-MX"/>
          </a:p>
        </p:txBody>
      </p:sp>
      <p:sp>
        <p:nvSpPr>
          <p:cNvPr id="5" name="Marcador de pie de página 4">
            <a:extLst>
              <a:ext uri="{FF2B5EF4-FFF2-40B4-BE49-F238E27FC236}">
                <a16:creationId xmlns:a16="http://schemas.microsoft.com/office/drawing/2014/main" id="{68AF3A7A-D760-214C-AD38-D3BE44AD7A07}"/>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AC259C2-3224-0E41-9CFC-0C278EB5D355}"/>
              </a:ext>
            </a:extLst>
          </p:cNvPr>
          <p:cNvSpPr>
            <a:spLocks noGrp="1"/>
          </p:cNvSpPr>
          <p:nvPr>
            <p:ph type="sldNum" sz="quarter" idx="12"/>
          </p:nvPr>
        </p:nvSpPr>
        <p:spPr/>
        <p:txBody>
          <a:bodyPr/>
          <a:lstStyle/>
          <a:p>
            <a:fld id="{53365E67-A988-2143-A9B1-552A77C171D0}" type="slidenum">
              <a:rPr lang="es-MX" smtClean="0"/>
              <a:t>‹Nº›</a:t>
            </a:fld>
            <a:endParaRPr lang="es-MX"/>
          </a:p>
        </p:txBody>
      </p:sp>
    </p:spTree>
    <p:extLst>
      <p:ext uri="{BB962C8B-B14F-4D97-AF65-F5344CB8AC3E}">
        <p14:creationId xmlns:p14="http://schemas.microsoft.com/office/powerpoint/2010/main" val="2624594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C4D660-9C57-1E43-B91B-C6B4E54287A7}"/>
              </a:ext>
            </a:extLst>
          </p:cNvPr>
          <p:cNvSpPr>
            <a:spLocks noGrp="1"/>
          </p:cNvSpPr>
          <p:nvPr>
            <p:ph type="title"/>
          </p:nvPr>
        </p:nvSpPr>
        <p:spPr/>
        <p:txBody>
          <a:body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EB1D7920-7CB3-F241-B6C0-49D5B861BD6D}"/>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601EE841-BF55-EA47-A45D-B86A3DDCE1FE}"/>
              </a:ext>
            </a:extLst>
          </p:cNvPr>
          <p:cNvSpPr>
            <a:spLocks noGrp="1"/>
          </p:cNvSpPr>
          <p:nvPr>
            <p:ph type="dt" sz="half" idx="10"/>
          </p:nvPr>
        </p:nvSpPr>
        <p:spPr/>
        <p:txBody>
          <a:bodyPr/>
          <a:lstStyle/>
          <a:p>
            <a:fld id="{AA8ED0D9-5452-3541-AA20-57FD0B42CC1A}" type="datetimeFigureOut">
              <a:rPr lang="es-MX" smtClean="0"/>
              <a:t>27/09/21</a:t>
            </a:fld>
            <a:endParaRPr lang="es-MX"/>
          </a:p>
        </p:txBody>
      </p:sp>
      <p:sp>
        <p:nvSpPr>
          <p:cNvPr id="5" name="Marcador de pie de página 4">
            <a:extLst>
              <a:ext uri="{FF2B5EF4-FFF2-40B4-BE49-F238E27FC236}">
                <a16:creationId xmlns:a16="http://schemas.microsoft.com/office/drawing/2014/main" id="{19DC330B-260E-094C-A431-70B30C12D0C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B7A7170-C380-F044-B113-2D7F55561E6C}"/>
              </a:ext>
            </a:extLst>
          </p:cNvPr>
          <p:cNvSpPr>
            <a:spLocks noGrp="1"/>
          </p:cNvSpPr>
          <p:nvPr>
            <p:ph type="sldNum" sz="quarter" idx="12"/>
          </p:nvPr>
        </p:nvSpPr>
        <p:spPr/>
        <p:txBody>
          <a:bodyPr/>
          <a:lstStyle/>
          <a:p>
            <a:fld id="{53365E67-A988-2143-A9B1-552A77C171D0}" type="slidenum">
              <a:rPr lang="es-MX" smtClean="0"/>
              <a:t>‹Nº›</a:t>
            </a:fld>
            <a:endParaRPr lang="es-MX"/>
          </a:p>
        </p:txBody>
      </p:sp>
    </p:spTree>
    <p:extLst>
      <p:ext uri="{BB962C8B-B14F-4D97-AF65-F5344CB8AC3E}">
        <p14:creationId xmlns:p14="http://schemas.microsoft.com/office/powerpoint/2010/main" val="949149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326271-4A1F-8B49-BB63-A578910CF67B}"/>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p>
        </p:txBody>
      </p:sp>
      <p:sp>
        <p:nvSpPr>
          <p:cNvPr id="3" name="Marcador de texto 2">
            <a:extLst>
              <a:ext uri="{FF2B5EF4-FFF2-40B4-BE49-F238E27FC236}">
                <a16:creationId xmlns:a16="http://schemas.microsoft.com/office/drawing/2014/main" id="{5C42F7A7-3FED-6142-BCFB-317618615C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8E50CA41-5158-934F-91DE-09A87A6073CF}"/>
              </a:ext>
            </a:extLst>
          </p:cNvPr>
          <p:cNvSpPr>
            <a:spLocks noGrp="1"/>
          </p:cNvSpPr>
          <p:nvPr>
            <p:ph type="dt" sz="half" idx="10"/>
          </p:nvPr>
        </p:nvSpPr>
        <p:spPr/>
        <p:txBody>
          <a:bodyPr/>
          <a:lstStyle/>
          <a:p>
            <a:fld id="{AA8ED0D9-5452-3541-AA20-57FD0B42CC1A}" type="datetimeFigureOut">
              <a:rPr lang="es-MX" smtClean="0"/>
              <a:t>27/09/21</a:t>
            </a:fld>
            <a:endParaRPr lang="es-MX"/>
          </a:p>
        </p:txBody>
      </p:sp>
      <p:sp>
        <p:nvSpPr>
          <p:cNvPr id="5" name="Marcador de pie de página 4">
            <a:extLst>
              <a:ext uri="{FF2B5EF4-FFF2-40B4-BE49-F238E27FC236}">
                <a16:creationId xmlns:a16="http://schemas.microsoft.com/office/drawing/2014/main" id="{DA299F3A-5D20-F14A-9ADB-F7AEBA415AF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E955709-710B-604A-886F-65BA236728A4}"/>
              </a:ext>
            </a:extLst>
          </p:cNvPr>
          <p:cNvSpPr>
            <a:spLocks noGrp="1"/>
          </p:cNvSpPr>
          <p:nvPr>
            <p:ph type="sldNum" sz="quarter" idx="12"/>
          </p:nvPr>
        </p:nvSpPr>
        <p:spPr/>
        <p:txBody>
          <a:bodyPr/>
          <a:lstStyle/>
          <a:p>
            <a:fld id="{53365E67-A988-2143-A9B1-552A77C171D0}" type="slidenum">
              <a:rPr lang="es-MX" smtClean="0"/>
              <a:t>‹Nº›</a:t>
            </a:fld>
            <a:endParaRPr lang="es-MX"/>
          </a:p>
        </p:txBody>
      </p:sp>
    </p:spTree>
    <p:extLst>
      <p:ext uri="{BB962C8B-B14F-4D97-AF65-F5344CB8AC3E}">
        <p14:creationId xmlns:p14="http://schemas.microsoft.com/office/powerpoint/2010/main" val="3631397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EE49CD-5610-F248-A94A-CCFFD71C800D}"/>
              </a:ext>
            </a:extLst>
          </p:cNvPr>
          <p:cNvSpPr>
            <a:spLocks noGrp="1"/>
          </p:cNvSpPr>
          <p:nvPr>
            <p:ph type="title"/>
          </p:nvPr>
        </p:nvSpPr>
        <p:spPr/>
        <p:txBody>
          <a:body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E49064BB-41BC-CF44-BD01-3FECA47D9F29}"/>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contenido 3">
            <a:extLst>
              <a:ext uri="{FF2B5EF4-FFF2-40B4-BE49-F238E27FC236}">
                <a16:creationId xmlns:a16="http://schemas.microsoft.com/office/drawing/2014/main" id="{97090F58-C509-6845-BA01-5E5E3023ADBE}"/>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fecha 4">
            <a:extLst>
              <a:ext uri="{FF2B5EF4-FFF2-40B4-BE49-F238E27FC236}">
                <a16:creationId xmlns:a16="http://schemas.microsoft.com/office/drawing/2014/main" id="{7E0594D8-49D3-0B40-B16F-22F7AC008575}"/>
              </a:ext>
            </a:extLst>
          </p:cNvPr>
          <p:cNvSpPr>
            <a:spLocks noGrp="1"/>
          </p:cNvSpPr>
          <p:nvPr>
            <p:ph type="dt" sz="half" idx="10"/>
          </p:nvPr>
        </p:nvSpPr>
        <p:spPr/>
        <p:txBody>
          <a:bodyPr/>
          <a:lstStyle/>
          <a:p>
            <a:fld id="{AA8ED0D9-5452-3541-AA20-57FD0B42CC1A}" type="datetimeFigureOut">
              <a:rPr lang="es-MX" smtClean="0"/>
              <a:t>27/09/21</a:t>
            </a:fld>
            <a:endParaRPr lang="es-MX"/>
          </a:p>
        </p:txBody>
      </p:sp>
      <p:sp>
        <p:nvSpPr>
          <p:cNvPr id="6" name="Marcador de pie de página 5">
            <a:extLst>
              <a:ext uri="{FF2B5EF4-FFF2-40B4-BE49-F238E27FC236}">
                <a16:creationId xmlns:a16="http://schemas.microsoft.com/office/drawing/2014/main" id="{494F1E1B-8B00-F44A-BED2-4E7C4867AB8B}"/>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D301875-7130-D74F-9EC2-819B0E1860E5}"/>
              </a:ext>
            </a:extLst>
          </p:cNvPr>
          <p:cNvSpPr>
            <a:spLocks noGrp="1"/>
          </p:cNvSpPr>
          <p:nvPr>
            <p:ph type="sldNum" sz="quarter" idx="12"/>
          </p:nvPr>
        </p:nvSpPr>
        <p:spPr/>
        <p:txBody>
          <a:bodyPr/>
          <a:lstStyle/>
          <a:p>
            <a:fld id="{53365E67-A988-2143-A9B1-552A77C171D0}" type="slidenum">
              <a:rPr lang="es-MX" smtClean="0"/>
              <a:t>‹Nº›</a:t>
            </a:fld>
            <a:endParaRPr lang="es-MX"/>
          </a:p>
        </p:txBody>
      </p:sp>
    </p:spTree>
    <p:extLst>
      <p:ext uri="{BB962C8B-B14F-4D97-AF65-F5344CB8AC3E}">
        <p14:creationId xmlns:p14="http://schemas.microsoft.com/office/powerpoint/2010/main" val="2950898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CBB50A-5383-6147-9B8D-BA7D52560EDF}"/>
              </a:ext>
            </a:extLst>
          </p:cNvPr>
          <p:cNvSpPr>
            <a:spLocks noGrp="1"/>
          </p:cNvSpPr>
          <p:nvPr>
            <p:ph type="title"/>
          </p:nvPr>
        </p:nvSpPr>
        <p:spPr>
          <a:xfrm>
            <a:off x="839788" y="365125"/>
            <a:ext cx="10515600" cy="1325563"/>
          </a:xfrm>
        </p:spPr>
        <p:txBody>
          <a:bodyPr/>
          <a:lstStyle/>
          <a:p>
            <a:r>
              <a:rPr lang="es-MX"/>
              <a:t>Haz clic para modificar el estilo de título del patrón</a:t>
            </a:r>
          </a:p>
        </p:txBody>
      </p:sp>
      <p:sp>
        <p:nvSpPr>
          <p:cNvPr id="3" name="Marcador de texto 2">
            <a:extLst>
              <a:ext uri="{FF2B5EF4-FFF2-40B4-BE49-F238E27FC236}">
                <a16:creationId xmlns:a16="http://schemas.microsoft.com/office/drawing/2014/main" id="{6FD5979A-E7F2-854E-A694-F9BED80685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85E73996-4654-E147-A35E-2C0ABB96DEC7}"/>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texto 4">
            <a:extLst>
              <a:ext uri="{FF2B5EF4-FFF2-40B4-BE49-F238E27FC236}">
                <a16:creationId xmlns:a16="http://schemas.microsoft.com/office/drawing/2014/main" id="{1F227460-AED7-0B4A-B06C-D9A6DBB51C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6A53F8DD-374E-A84C-9B1A-44062B2B7E41}"/>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7" name="Marcador de fecha 6">
            <a:extLst>
              <a:ext uri="{FF2B5EF4-FFF2-40B4-BE49-F238E27FC236}">
                <a16:creationId xmlns:a16="http://schemas.microsoft.com/office/drawing/2014/main" id="{16999393-5418-B144-BE49-CCF7B1694536}"/>
              </a:ext>
            </a:extLst>
          </p:cNvPr>
          <p:cNvSpPr>
            <a:spLocks noGrp="1"/>
          </p:cNvSpPr>
          <p:nvPr>
            <p:ph type="dt" sz="half" idx="10"/>
          </p:nvPr>
        </p:nvSpPr>
        <p:spPr/>
        <p:txBody>
          <a:bodyPr/>
          <a:lstStyle/>
          <a:p>
            <a:fld id="{AA8ED0D9-5452-3541-AA20-57FD0B42CC1A}" type="datetimeFigureOut">
              <a:rPr lang="es-MX" smtClean="0"/>
              <a:t>27/09/21</a:t>
            </a:fld>
            <a:endParaRPr lang="es-MX"/>
          </a:p>
        </p:txBody>
      </p:sp>
      <p:sp>
        <p:nvSpPr>
          <p:cNvPr id="8" name="Marcador de pie de página 7">
            <a:extLst>
              <a:ext uri="{FF2B5EF4-FFF2-40B4-BE49-F238E27FC236}">
                <a16:creationId xmlns:a16="http://schemas.microsoft.com/office/drawing/2014/main" id="{6730B176-84FB-A446-AE03-EB3D42FF2B1E}"/>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C6E5518B-C98D-BB43-8270-3C45D139EFF3}"/>
              </a:ext>
            </a:extLst>
          </p:cNvPr>
          <p:cNvSpPr>
            <a:spLocks noGrp="1"/>
          </p:cNvSpPr>
          <p:nvPr>
            <p:ph type="sldNum" sz="quarter" idx="12"/>
          </p:nvPr>
        </p:nvSpPr>
        <p:spPr/>
        <p:txBody>
          <a:bodyPr/>
          <a:lstStyle/>
          <a:p>
            <a:fld id="{53365E67-A988-2143-A9B1-552A77C171D0}" type="slidenum">
              <a:rPr lang="es-MX" smtClean="0"/>
              <a:t>‹Nº›</a:t>
            </a:fld>
            <a:endParaRPr lang="es-MX"/>
          </a:p>
        </p:txBody>
      </p:sp>
    </p:spTree>
    <p:extLst>
      <p:ext uri="{BB962C8B-B14F-4D97-AF65-F5344CB8AC3E}">
        <p14:creationId xmlns:p14="http://schemas.microsoft.com/office/powerpoint/2010/main" val="3073905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802358-D6C2-BB49-9596-8EC51164F31E}"/>
              </a:ext>
            </a:extLst>
          </p:cNvPr>
          <p:cNvSpPr>
            <a:spLocks noGrp="1"/>
          </p:cNvSpPr>
          <p:nvPr>
            <p:ph type="title"/>
          </p:nvPr>
        </p:nvSpPr>
        <p:spPr/>
        <p:txBody>
          <a:bodyPr/>
          <a:lstStyle/>
          <a:p>
            <a:r>
              <a:rPr lang="es-MX"/>
              <a:t>Haz clic para modificar el estilo de título del patrón</a:t>
            </a:r>
          </a:p>
        </p:txBody>
      </p:sp>
      <p:sp>
        <p:nvSpPr>
          <p:cNvPr id="3" name="Marcador de fecha 2">
            <a:extLst>
              <a:ext uri="{FF2B5EF4-FFF2-40B4-BE49-F238E27FC236}">
                <a16:creationId xmlns:a16="http://schemas.microsoft.com/office/drawing/2014/main" id="{0A042699-F027-E74E-8E14-1B8F6ECC51C8}"/>
              </a:ext>
            </a:extLst>
          </p:cNvPr>
          <p:cNvSpPr>
            <a:spLocks noGrp="1"/>
          </p:cNvSpPr>
          <p:nvPr>
            <p:ph type="dt" sz="half" idx="10"/>
          </p:nvPr>
        </p:nvSpPr>
        <p:spPr/>
        <p:txBody>
          <a:bodyPr/>
          <a:lstStyle/>
          <a:p>
            <a:fld id="{AA8ED0D9-5452-3541-AA20-57FD0B42CC1A}" type="datetimeFigureOut">
              <a:rPr lang="es-MX" smtClean="0"/>
              <a:t>27/09/21</a:t>
            </a:fld>
            <a:endParaRPr lang="es-MX"/>
          </a:p>
        </p:txBody>
      </p:sp>
      <p:sp>
        <p:nvSpPr>
          <p:cNvPr id="4" name="Marcador de pie de página 3">
            <a:extLst>
              <a:ext uri="{FF2B5EF4-FFF2-40B4-BE49-F238E27FC236}">
                <a16:creationId xmlns:a16="http://schemas.microsoft.com/office/drawing/2014/main" id="{C71E10A8-E809-0648-AD0F-83A3A4AC897D}"/>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685861AC-BA90-564A-9898-C0A5F88F98F4}"/>
              </a:ext>
            </a:extLst>
          </p:cNvPr>
          <p:cNvSpPr>
            <a:spLocks noGrp="1"/>
          </p:cNvSpPr>
          <p:nvPr>
            <p:ph type="sldNum" sz="quarter" idx="12"/>
          </p:nvPr>
        </p:nvSpPr>
        <p:spPr/>
        <p:txBody>
          <a:bodyPr/>
          <a:lstStyle/>
          <a:p>
            <a:fld id="{53365E67-A988-2143-A9B1-552A77C171D0}" type="slidenum">
              <a:rPr lang="es-MX" smtClean="0"/>
              <a:t>‹Nº›</a:t>
            </a:fld>
            <a:endParaRPr lang="es-MX"/>
          </a:p>
        </p:txBody>
      </p:sp>
    </p:spTree>
    <p:extLst>
      <p:ext uri="{BB962C8B-B14F-4D97-AF65-F5344CB8AC3E}">
        <p14:creationId xmlns:p14="http://schemas.microsoft.com/office/powerpoint/2010/main" val="1205771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A8343E3-946D-E44F-B947-60ED6598E240}"/>
              </a:ext>
            </a:extLst>
          </p:cNvPr>
          <p:cNvSpPr>
            <a:spLocks noGrp="1"/>
          </p:cNvSpPr>
          <p:nvPr>
            <p:ph type="dt" sz="half" idx="10"/>
          </p:nvPr>
        </p:nvSpPr>
        <p:spPr/>
        <p:txBody>
          <a:bodyPr/>
          <a:lstStyle/>
          <a:p>
            <a:fld id="{AA8ED0D9-5452-3541-AA20-57FD0B42CC1A}" type="datetimeFigureOut">
              <a:rPr lang="es-MX" smtClean="0"/>
              <a:t>27/09/21</a:t>
            </a:fld>
            <a:endParaRPr lang="es-MX"/>
          </a:p>
        </p:txBody>
      </p:sp>
      <p:sp>
        <p:nvSpPr>
          <p:cNvPr id="3" name="Marcador de pie de página 2">
            <a:extLst>
              <a:ext uri="{FF2B5EF4-FFF2-40B4-BE49-F238E27FC236}">
                <a16:creationId xmlns:a16="http://schemas.microsoft.com/office/drawing/2014/main" id="{26A46A27-27EA-6F4A-86F1-B26920AF5CE7}"/>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FDD6EF1F-C994-A54C-BEEC-80E6DA6E4C0D}"/>
              </a:ext>
            </a:extLst>
          </p:cNvPr>
          <p:cNvSpPr>
            <a:spLocks noGrp="1"/>
          </p:cNvSpPr>
          <p:nvPr>
            <p:ph type="sldNum" sz="quarter" idx="12"/>
          </p:nvPr>
        </p:nvSpPr>
        <p:spPr/>
        <p:txBody>
          <a:bodyPr/>
          <a:lstStyle/>
          <a:p>
            <a:fld id="{53365E67-A988-2143-A9B1-552A77C171D0}" type="slidenum">
              <a:rPr lang="es-MX" smtClean="0"/>
              <a:t>‹Nº›</a:t>
            </a:fld>
            <a:endParaRPr lang="es-MX"/>
          </a:p>
        </p:txBody>
      </p:sp>
    </p:spTree>
    <p:extLst>
      <p:ext uri="{BB962C8B-B14F-4D97-AF65-F5344CB8AC3E}">
        <p14:creationId xmlns:p14="http://schemas.microsoft.com/office/powerpoint/2010/main" val="2954646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CF1007-E503-4143-8BA4-947BE5897380}"/>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1855EB58-C4E2-5B4B-8587-41A9A39052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texto 3">
            <a:extLst>
              <a:ext uri="{FF2B5EF4-FFF2-40B4-BE49-F238E27FC236}">
                <a16:creationId xmlns:a16="http://schemas.microsoft.com/office/drawing/2014/main" id="{3328CCF9-9633-0C4E-8C6D-2E14E65594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FB965B44-1475-6940-A25A-79CA6621E131}"/>
              </a:ext>
            </a:extLst>
          </p:cNvPr>
          <p:cNvSpPr>
            <a:spLocks noGrp="1"/>
          </p:cNvSpPr>
          <p:nvPr>
            <p:ph type="dt" sz="half" idx="10"/>
          </p:nvPr>
        </p:nvSpPr>
        <p:spPr/>
        <p:txBody>
          <a:bodyPr/>
          <a:lstStyle/>
          <a:p>
            <a:fld id="{AA8ED0D9-5452-3541-AA20-57FD0B42CC1A}" type="datetimeFigureOut">
              <a:rPr lang="es-MX" smtClean="0"/>
              <a:t>27/09/21</a:t>
            </a:fld>
            <a:endParaRPr lang="es-MX"/>
          </a:p>
        </p:txBody>
      </p:sp>
      <p:sp>
        <p:nvSpPr>
          <p:cNvPr id="6" name="Marcador de pie de página 5">
            <a:extLst>
              <a:ext uri="{FF2B5EF4-FFF2-40B4-BE49-F238E27FC236}">
                <a16:creationId xmlns:a16="http://schemas.microsoft.com/office/drawing/2014/main" id="{BDF37108-E0DC-5C4D-BBCD-E40DC9E2D05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1E7577D0-1473-F14A-9979-5DA6ADB7F0C7}"/>
              </a:ext>
            </a:extLst>
          </p:cNvPr>
          <p:cNvSpPr>
            <a:spLocks noGrp="1"/>
          </p:cNvSpPr>
          <p:nvPr>
            <p:ph type="sldNum" sz="quarter" idx="12"/>
          </p:nvPr>
        </p:nvSpPr>
        <p:spPr/>
        <p:txBody>
          <a:bodyPr/>
          <a:lstStyle/>
          <a:p>
            <a:fld id="{53365E67-A988-2143-A9B1-552A77C171D0}" type="slidenum">
              <a:rPr lang="es-MX" smtClean="0"/>
              <a:t>‹Nº›</a:t>
            </a:fld>
            <a:endParaRPr lang="es-MX"/>
          </a:p>
        </p:txBody>
      </p:sp>
    </p:spTree>
    <p:extLst>
      <p:ext uri="{BB962C8B-B14F-4D97-AF65-F5344CB8AC3E}">
        <p14:creationId xmlns:p14="http://schemas.microsoft.com/office/powerpoint/2010/main" val="2734848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A0F7B1-5DF2-004B-AD88-9D520486DDB2}"/>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posición de imagen 2">
            <a:extLst>
              <a:ext uri="{FF2B5EF4-FFF2-40B4-BE49-F238E27FC236}">
                <a16:creationId xmlns:a16="http://schemas.microsoft.com/office/drawing/2014/main" id="{DCC418D2-7C49-F64A-B9BD-556892FBFD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3B6B9DE5-20FF-7E46-81DF-C1D7E3DAF2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BF158A93-DB7C-064C-A6E0-1BF7ECDB5FFF}"/>
              </a:ext>
            </a:extLst>
          </p:cNvPr>
          <p:cNvSpPr>
            <a:spLocks noGrp="1"/>
          </p:cNvSpPr>
          <p:nvPr>
            <p:ph type="dt" sz="half" idx="10"/>
          </p:nvPr>
        </p:nvSpPr>
        <p:spPr/>
        <p:txBody>
          <a:bodyPr/>
          <a:lstStyle/>
          <a:p>
            <a:fld id="{AA8ED0D9-5452-3541-AA20-57FD0B42CC1A}" type="datetimeFigureOut">
              <a:rPr lang="es-MX" smtClean="0"/>
              <a:t>27/09/21</a:t>
            </a:fld>
            <a:endParaRPr lang="es-MX"/>
          </a:p>
        </p:txBody>
      </p:sp>
      <p:sp>
        <p:nvSpPr>
          <p:cNvPr id="6" name="Marcador de pie de página 5">
            <a:extLst>
              <a:ext uri="{FF2B5EF4-FFF2-40B4-BE49-F238E27FC236}">
                <a16:creationId xmlns:a16="http://schemas.microsoft.com/office/drawing/2014/main" id="{F3E464C6-9932-D941-BD5D-C010C80709E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8B3955FB-A6DE-C647-90FD-B124B1E1B061}"/>
              </a:ext>
            </a:extLst>
          </p:cNvPr>
          <p:cNvSpPr>
            <a:spLocks noGrp="1"/>
          </p:cNvSpPr>
          <p:nvPr>
            <p:ph type="sldNum" sz="quarter" idx="12"/>
          </p:nvPr>
        </p:nvSpPr>
        <p:spPr/>
        <p:txBody>
          <a:bodyPr/>
          <a:lstStyle/>
          <a:p>
            <a:fld id="{53365E67-A988-2143-A9B1-552A77C171D0}" type="slidenum">
              <a:rPr lang="es-MX" smtClean="0"/>
              <a:t>‹Nº›</a:t>
            </a:fld>
            <a:endParaRPr lang="es-MX"/>
          </a:p>
        </p:txBody>
      </p:sp>
    </p:spTree>
    <p:extLst>
      <p:ext uri="{BB962C8B-B14F-4D97-AF65-F5344CB8AC3E}">
        <p14:creationId xmlns:p14="http://schemas.microsoft.com/office/powerpoint/2010/main" val="1986480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634AF1D-7D77-6C40-A288-96CD3D9952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p>
        </p:txBody>
      </p:sp>
      <p:sp>
        <p:nvSpPr>
          <p:cNvPr id="3" name="Marcador de texto 2">
            <a:extLst>
              <a:ext uri="{FF2B5EF4-FFF2-40B4-BE49-F238E27FC236}">
                <a16:creationId xmlns:a16="http://schemas.microsoft.com/office/drawing/2014/main" id="{43141752-3B1E-4D40-B048-70F08768CC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A22C31F8-7890-B440-989C-C72D56BAF5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ED0D9-5452-3541-AA20-57FD0B42CC1A}" type="datetimeFigureOut">
              <a:rPr lang="es-MX" smtClean="0"/>
              <a:t>27/09/21</a:t>
            </a:fld>
            <a:endParaRPr lang="es-MX"/>
          </a:p>
        </p:txBody>
      </p:sp>
      <p:sp>
        <p:nvSpPr>
          <p:cNvPr id="5" name="Marcador de pie de página 4">
            <a:extLst>
              <a:ext uri="{FF2B5EF4-FFF2-40B4-BE49-F238E27FC236}">
                <a16:creationId xmlns:a16="http://schemas.microsoft.com/office/drawing/2014/main" id="{133456C7-1AA2-BC4E-B507-4B341C3C0D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D3BA8AB7-DF59-2549-9729-0D7269BD29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365E67-A988-2143-A9B1-552A77C171D0}" type="slidenum">
              <a:rPr lang="es-MX" smtClean="0"/>
              <a:t>‹Nº›</a:t>
            </a:fld>
            <a:endParaRPr lang="es-MX"/>
          </a:p>
        </p:txBody>
      </p:sp>
    </p:spTree>
    <p:extLst>
      <p:ext uri="{BB962C8B-B14F-4D97-AF65-F5344CB8AC3E}">
        <p14:creationId xmlns:p14="http://schemas.microsoft.com/office/powerpoint/2010/main" val="33618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C95548-902F-DC4D-A7D6-56C45B9ACB00}"/>
              </a:ext>
            </a:extLst>
          </p:cNvPr>
          <p:cNvSpPr>
            <a:spLocks noGrp="1"/>
          </p:cNvSpPr>
          <p:nvPr>
            <p:ph type="ctrTitle"/>
          </p:nvPr>
        </p:nvSpPr>
        <p:spPr/>
        <p:txBody>
          <a:bodyPr/>
          <a:lstStyle/>
          <a:p>
            <a:r>
              <a:rPr lang="es-MX" dirty="0"/>
              <a:t>Conceptos básicos</a:t>
            </a:r>
          </a:p>
        </p:txBody>
      </p:sp>
      <p:sp>
        <p:nvSpPr>
          <p:cNvPr id="3" name="Subtítulo 2">
            <a:extLst>
              <a:ext uri="{FF2B5EF4-FFF2-40B4-BE49-F238E27FC236}">
                <a16:creationId xmlns:a16="http://schemas.microsoft.com/office/drawing/2014/main" id="{938447F3-A42B-5E49-85D7-CF898F74AD38}"/>
              </a:ext>
            </a:extLst>
          </p:cNvPr>
          <p:cNvSpPr>
            <a:spLocks noGrp="1"/>
          </p:cNvSpPr>
          <p:nvPr>
            <p:ph type="subTitle" idx="1"/>
          </p:nvPr>
        </p:nvSpPr>
        <p:spPr/>
        <p:txBody>
          <a:bodyPr/>
          <a:lstStyle/>
          <a:p>
            <a:endParaRPr lang="es-MX"/>
          </a:p>
        </p:txBody>
      </p:sp>
    </p:spTree>
    <p:extLst>
      <p:ext uri="{BB962C8B-B14F-4D97-AF65-F5344CB8AC3E}">
        <p14:creationId xmlns:p14="http://schemas.microsoft.com/office/powerpoint/2010/main" val="2586026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FACBE7-0845-354A-893A-8472D02F8AB8}"/>
              </a:ext>
            </a:extLst>
          </p:cNvPr>
          <p:cNvSpPr>
            <a:spLocks noGrp="1"/>
          </p:cNvSpPr>
          <p:nvPr>
            <p:ph type="title"/>
          </p:nvPr>
        </p:nvSpPr>
        <p:spPr/>
        <p:txBody>
          <a:bodyPr/>
          <a:lstStyle/>
          <a:p>
            <a:r>
              <a:rPr lang="es-MX" dirty="0"/>
              <a:t>¿Qué es un programa?</a:t>
            </a:r>
          </a:p>
        </p:txBody>
      </p:sp>
      <p:sp>
        <p:nvSpPr>
          <p:cNvPr id="3" name="Marcador de contenido 2">
            <a:extLst>
              <a:ext uri="{FF2B5EF4-FFF2-40B4-BE49-F238E27FC236}">
                <a16:creationId xmlns:a16="http://schemas.microsoft.com/office/drawing/2014/main" id="{CB33F93D-BCBF-FC41-A27F-5429F99AEAF2}"/>
              </a:ext>
            </a:extLst>
          </p:cNvPr>
          <p:cNvSpPr>
            <a:spLocks noGrp="1"/>
          </p:cNvSpPr>
          <p:nvPr>
            <p:ph idx="1"/>
          </p:nvPr>
        </p:nvSpPr>
        <p:spPr/>
        <p:txBody>
          <a:bodyPr>
            <a:normAutofit/>
          </a:bodyPr>
          <a:lstStyle/>
          <a:p>
            <a:pPr algn="just">
              <a:lnSpc>
                <a:spcPct val="170000"/>
              </a:lnSpc>
            </a:pPr>
            <a:r>
              <a:rPr lang="es-MX" dirty="0"/>
              <a:t>Un </a:t>
            </a:r>
            <a:r>
              <a:rPr lang="es-MX" b="1" dirty="0"/>
              <a:t>programa</a:t>
            </a:r>
            <a:r>
              <a:rPr lang="es-MX" dirty="0"/>
              <a:t> es una secuencia de instrucciones que especifica cómo realizar un cálculo. </a:t>
            </a:r>
          </a:p>
          <a:p>
            <a:pPr algn="just">
              <a:lnSpc>
                <a:spcPct val="170000"/>
              </a:lnSpc>
            </a:pPr>
            <a:r>
              <a:rPr lang="es-MX" dirty="0"/>
              <a:t>Dicho cálculo puede ser una operación matemática (resolver un sistema de ecuaciones o encontrar las raíces de un polinomio) o un cálculo computacional simbólico (realizar una búsqueda).</a:t>
            </a:r>
          </a:p>
          <a:p>
            <a:pPr marL="0" indent="0">
              <a:buNone/>
            </a:pPr>
            <a:endParaRPr lang="es-MX" dirty="0"/>
          </a:p>
        </p:txBody>
      </p:sp>
    </p:spTree>
    <p:extLst>
      <p:ext uri="{BB962C8B-B14F-4D97-AF65-F5344CB8AC3E}">
        <p14:creationId xmlns:p14="http://schemas.microsoft.com/office/powerpoint/2010/main" val="4185522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5996EF-6119-1042-8FBF-5856C961CB13}"/>
              </a:ext>
            </a:extLst>
          </p:cNvPr>
          <p:cNvSpPr>
            <a:spLocks noGrp="1"/>
          </p:cNvSpPr>
          <p:nvPr>
            <p:ph type="title"/>
          </p:nvPr>
        </p:nvSpPr>
        <p:spPr/>
        <p:txBody>
          <a:bodyPr/>
          <a:lstStyle/>
          <a:p>
            <a:r>
              <a:rPr lang="es-MX" dirty="0"/>
              <a:t>Conceptos básicos en lenguajes de programación.</a:t>
            </a:r>
          </a:p>
        </p:txBody>
      </p:sp>
      <p:sp>
        <p:nvSpPr>
          <p:cNvPr id="3" name="Marcador de contenido 2">
            <a:extLst>
              <a:ext uri="{FF2B5EF4-FFF2-40B4-BE49-F238E27FC236}">
                <a16:creationId xmlns:a16="http://schemas.microsoft.com/office/drawing/2014/main" id="{D8F2358F-86E4-8144-B1AA-2354776AFCED}"/>
              </a:ext>
            </a:extLst>
          </p:cNvPr>
          <p:cNvSpPr>
            <a:spLocks noGrp="1"/>
          </p:cNvSpPr>
          <p:nvPr>
            <p:ph idx="1"/>
          </p:nvPr>
        </p:nvSpPr>
        <p:spPr/>
        <p:txBody>
          <a:bodyPr/>
          <a:lstStyle/>
          <a:p>
            <a:pPr algn="just"/>
            <a:r>
              <a:rPr lang="es-MX" b="1" dirty="0"/>
              <a:t>Input</a:t>
            </a:r>
            <a:r>
              <a:rPr lang="es-MX" dirty="0"/>
              <a:t>. Se refiere a recopilar datos de teclado, un archivo o algún otro dispositivo.</a:t>
            </a:r>
          </a:p>
          <a:p>
            <a:pPr algn="just"/>
            <a:r>
              <a:rPr lang="es-MX" b="1" dirty="0"/>
              <a:t>Output</a:t>
            </a:r>
            <a:r>
              <a:rPr lang="es-MX" dirty="0"/>
              <a:t>. Mostrar datos en pantalla o enviar datos a un archivo u otro dispositivo. </a:t>
            </a:r>
          </a:p>
          <a:p>
            <a:pPr algn="just"/>
            <a:r>
              <a:rPr lang="es-MX" b="1" dirty="0"/>
              <a:t>Ejecución condicional</a:t>
            </a:r>
            <a:r>
              <a:rPr lang="es-MX" dirty="0"/>
              <a:t>. Evalular ciertas condiciones y ejecutar el código apropiado.</a:t>
            </a:r>
          </a:p>
          <a:p>
            <a:pPr algn="just"/>
            <a:r>
              <a:rPr lang="es-MX" b="1" dirty="0"/>
              <a:t>Ciclos o bucles</a:t>
            </a:r>
            <a:r>
              <a:rPr lang="es-MX" dirty="0"/>
              <a:t>. Realizar una acción de forma repetida, por lo general, con una variación.</a:t>
            </a:r>
          </a:p>
          <a:p>
            <a:endParaRPr lang="es-MX" dirty="0"/>
          </a:p>
        </p:txBody>
      </p:sp>
    </p:spTree>
    <p:extLst>
      <p:ext uri="{BB962C8B-B14F-4D97-AF65-F5344CB8AC3E}">
        <p14:creationId xmlns:p14="http://schemas.microsoft.com/office/powerpoint/2010/main" val="2423197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75B80E1-287E-2A40-BCC0-BD9D982207C7}"/>
              </a:ext>
            </a:extLst>
          </p:cNvPr>
          <p:cNvSpPr>
            <a:spLocks noGrp="1"/>
          </p:cNvSpPr>
          <p:nvPr>
            <p:ph type="title"/>
          </p:nvPr>
        </p:nvSpPr>
        <p:spPr>
          <a:xfrm>
            <a:off x="630936" y="640080"/>
            <a:ext cx="4818888" cy="1481328"/>
          </a:xfrm>
        </p:spPr>
        <p:txBody>
          <a:bodyPr anchor="b">
            <a:normAutofit/>
          </a:bodyPr>
          <a:lstStyle/>
          <a:p>
            <a:r>
              <a:rPr lang="es-MX" sz="5000"/>
              <a:t>“Debugging” o depuración</a:t>
            </a:r>
          </a:p>
        </p:txBody>
      </p:sp>
      <p:sp>
        <p:nvSpPr>
          <p:cNvPr id="102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D4FF38FD-261E-6C46-A55E-D242AC8914FB}"/>
              </a:ext>
            </a:extLst>
          </p:cNvPr>
          <p:cNvSpPr>
            <a:spLocks noGrp="1"/>
          </p:cNvSpPr>
          <p:nvPr>
            <p:ph idx="1"/>
          </p:nvPr>
        </p:nvSpPr>
        <p:spPr>
          <a:xfrm>
            <a:off x="630936" y="2660904"/>
            <a:ext cx="4818888" cy="3547872"/>
          </a:xfrm>
        </p:spPr>
        <p:txBody>
          <a:bodyPr anchor="t">
            <a:normAutofit/>
          </a:bodyPr>
          <a:lstStyle/>
          <a:p>
            <a:pPr algn="just"/>
            <a:r>
              <a:rPr lang="es-MX" sz="2200" dirty="0"/>
              <a:t>Realizar programas es propenso a tener errores y a dichos errores se les conoce como ”bugs”.</a:t>
            </a:r>
          </a:p>
          <a:p>
            <a:pPr algn="just"/>
            <a:r>
              <a:rPr lang="es-MX" sz="2200" dirty="0"/>
              <a:t>Al proceso de encontrar dichos errores se le conoce como ”debugging”.</a:t>
            </a:r>
          </a:p>
          <a:p>
            <a:pPr algn="just"/>
            <a:r>
              <a:rPr lang="es-MX" sz="2200" dirty="0"/>
              <a:t>Existen tres tipos de errores: </a:t>
            </a:r>
          </a:p>
          <a:p>
            <a:pPr marL="914400" lvl="1" indent="-457200" algn="just">
              <a:buFont typeface="+mj-lt"/>
              <a:buAutoNum type="arabicPeriod"/>
            </a:pPr>
            <a:r>
              <a:rPr lang="es-MX" sz="2200" dirty="0"/>
              <a:t>De sintaxis, </a:t>
            </a:r>
          </a:p>
          <a:p>
            <a:pPr marL="914400" lvl="1" indent="-457200" algn="just">
              <a:buFont typeface="+mj-lt"/>
              <a:buAutoNum type="arabicPeriod"/>
            </a:pPr>
            <a:r>
              <a:rPr lang="es-MX" sz="2200" dirty="0"/>
              <a:t>De tiempo de ejecución,</a:t>
            </a:r>
          </a:p>
          <a:p>
            <a:pPr marL="914400" lvl="1" indent="-457200" algn="just">
              <a:buFont typeface="+mj-lt"/>
              <a:buAutoNum type="arabicPeriod"/>
            </a:pPr>
            <a:r>
              <a:rPr lang="es-MX" sz="2200" dirty="0"/>
              <a:t>Semánticos.</a:t>
            </a:r>
          </a:p>
        </p:txBody>
      </p:sp>
      <p:pic>
        <p:nvPicPr>
          <p:cNvPr id="1026" name="Picture 2" descr="Icon Computer Bugs - Vector Illustration Stock Vector - Illustration of  error, programming: 191525660">
            <a:extLst>
              <a:ext uri="{FF2B5EF4-FFF2-40B4-BE49-F238E27FC236}">
                <a16:creationId xmlns:a16="http://schemas.microsoft.com/office/drawing/2014/main" id="{88078A23-E227-3643-9259-41754E97D5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1497890"/>
            <a:ext cx="5458968" cy="3862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458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C335C-FB5A-AE40-A656-DC651DBDBDE8}"/>
              </a:ext>
            </a:extLst>
          </p:cNvPr>
          <p:cNvSpPr>
            <a:spLocks noGrp="1"/>
          </p:cNvSpPr>
          <p:nvPr>
            <p:ph type="title"/>
          </p:nvPr>
        </p:nvSpPr>
        <p:spPr/>
        <p:txBody>
          <a:bodyPr/>
          <a:lstStyle/>
          <a:p>
            <a:r>
              <a:rPr lang="es-MX" dirty="0"/>
              <a:t>“Syntax errors” o errores de sintaxis</a:t>
            </a:r>
          </a:p>
        </p:txBody>
      </p:sp>
      <p:sp>
        <p:nvSpPr>
          <p:cNvPr id="3" name="Marcador de contenido 2">
            <a:extLst>
              <a:ext uri="{FF2B5EF4-FFF2-40B4-BE49-F238E27FC236}">
                <a16:creationId xmlns:a16="http://schemas.microsoft.com/office/drawing/2014/main" id="{5180EC4A-B219-D34B-A185-1A1A1F24BFDD}"/>
              </a:ext>
            </a:extLst>
          </p:cNvPr>
          <p:cNvSpPr>
            <a:spLocks noGrp="1"/>
          </p:cNvSpPr>
          <p:nvPr>
            <p:ph idx="1"/>
          </p:nvPr>
        </p:nvSpPr>
        <p:spPr/>
        <p:txBody>
          <a:bodyPr>
            <a:normAutofit/>
          </a:bodyPr>
          <a:lstStyle/>
          <a:p>
            <a:r>
              <a:rPr lang="es-MX" dirty="0"/>
              <a:t>La sintaxis se refiere a la estructura del programa y las reglas acerca de la estructura.</a:t>
            </a:r>
            <a:endParaRPr lang="es-MX" b="1" dirty="0"/>
          </a:p>
          <a:p>
            <a:r>
              <a:rPr lang="es-MX" dirty="0"/>
              <a:t>En Python sólo se puede ejecutar un programa si la sintaxis es correcta. </a:t>
            </a:r>
          </a:p>
          <a:p>
            <a:r>
              <a:rPr lang="es-MX" dirty="0"/>
              <a:t>Ejemplos: </a:t>
            </a:r>
          </a:p>
          <a:p>
            <a:pPr marL="514350" indent="-514350">
              <a:buFont typeface="+mj-lt"/>
              <a:buAutoNum type="arabicPeriod"/>
            </a:pPr>
            <a:r>
              <a:rPr lang="es-MX" dirty="0"/>
              <a:t>Los paréntesis tienen que venir en pares. Así que (5 + 7) es correcto; mientras que 13 + 8) es un error de sintaxis.</a:t>
            </a:r>
          </a:p>
          <a:p>
            <a:pPr marL="514350" indent="-514350">
              <a:buFont typeface="+mj-lt"/>
              <a:buAutoNum type="arabicPeriod"/>
            </a:pPr>
            <a:r>
              <a:rPr lang="es-MX" dirty="0"/>
              <a:t>No poner paréntesis sobre el argumento de una función. print “hola” nos va a generar un error. Lo correcto sería print(“hola”)</a:t>
            </a:r>
          </a:p>
          <a:p>
            <a:endParaRPr lang="es-MX" dirty="0"/>
          </a:p>
        </p:txBody>
      </p:sp>
    </p:spTree>
    <p:extLst>
      <p:ext uri="{BB962C8B-B14F-4D97-AF65-F5344CB8AC3E}">
        <p14:creationId xmlns:p14="http://schemas.microsoft.com/office/powerpoint/2010/main" val="3324211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9BD443-F922-8444-AB64-3C1B24AB9170}"/>
              </a:ext>
            </a:extLst>
          </p:cNvPr>
          <p:cNvSpPr>
            <a:spLocks noGrp="1"/>
          </p:cNvSpPr>
          <p:nvPr>
            <p:ph type="title"/>
          </p:nvPr>
        </p:nvSpPr>
        <p:spPr/>
        <p:txBody>
          <a:bodyPr/>
          <a:lstStyle/>
          <a:p>
            <a:r>
              <a:rPr lang="es-MX" dirty="0"/>
              <a:t>Errores de ejecución</a:t>
            </a:r>
          </a:p>
        </p:txBody>
      </p:sp>
      <p:sp>
        <p:nvSpPr>
          <p:cNvPr id="3" name="Marcador de contenido 2">
            <a:extLst>
              <a:ext uri="{FF2B5EF4-FFF2-40B4-BE49-F238E27FC236}">
                <a16:creationId xmlns:a16="http://schemas.microsoft.com/office/drawing/2014/main" id="{D5481BB0-62B9-1647-88BC-EEA6942F88D0}"/>
              </a:ext>
            </a:extLst>
          </p:cNvPr>
          <p:cNvSpPr>
            <a:spLocks noGrp="1"/>
          </p:cNvSpPr>
          <p:nvPr>
            <p:ph idx="1"/>
          </p:nvPr>
        </p:nvSpPr>
        <p:spPr/>
        <p:txBody>
          <a:bodyPr/>
          <a:lstStyle/>
          <a:p>
            <a:pPr>
              <a:lnSpc>
                <a:spcPct val="150000"/>
              </a:lnSpc>
            </a:pPr>
            <a:r>
              <a:rPr lang="es-MX" dirty="0"/>
              <a:t>Este tipo de error se le llama así porque no aparece hasta que el programa ha empezado a correr. </a:t>
            </a:r>
          </a:p>
          <a:p>
            <a:pPr>
              <a:lnSpc>
                <a:spcPct val="150000"/>
              </a:lnSpc>
            </a:pPr>
            <a:r>
              <a:rPr lang="es-MX" dirty="0"/>
              <a:t>Usualmente se les conoce como excepciones porque indican que algo excepcional ha pasado.</a:t>
            </a:r>
          </a:p>
          <a:p>
            <a:endParaRPr lang="es-MX" dirty="0"/>
          </a:p>
        </p:txBody>
      </p:sp>
    </p:spTree>
    <p:extLst>
      <p:ext uri="{BB962C8B-B14F-4D97-AF65-F5344CB8AC3E}">
        <p14:creationId xmlns:p14="http://schemas.microsoft.com/office/powerpoint/2010/main" val="2994747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52CE9D-E12A-2B40-9A2B-27214231E927}"/>
              </a:ext>
            </a:extLst>
          </p:cNvPr>
          <p:cNvSpPr>
            <a:spLocks noGrp="1"/>
          </p:cNvSpPr>
          <p:nvPr>
            <p:ph type="title"/>
          </p:nvPr>
        </p:nvSpPr>
        <p:spPr/>
        <p:txBody>
          <a:bodyPr/>
          <a:lstStyle/>
          <a:p>
            <a:r>
              <a:rPr lang="es-MX" dirty="0"/>
              <a:t>Errores de semántica</a:t>
            </a:r>
          </a:p>
        </p:txBody>
      </p:sp>
      <p:sp>
        <p:nvSpPr>
          <p:cNvPr id="3" name="Marcador de contenido 2">
            <a:extLst>
              <a:ext uri="{FF2B5EF4-FFF2-40B4-BE49-F238E27FC236}">
                <a16:creationId xmlns:a16="http://schemas.microsoft.com/office/drawing/2014/main" id="{1329C8F5-861D-5043-82EF-D0C558D0E0FC}"/>
              </a:ext>
            </a:extLst>
          </p:cNvPr>
          <p:cNvSpPr>
            <a:spLocks noGrp="1"/>
          </p:cNvSpPr>
          <p:nvPr>
            <p:ph idx="1"/>
          </p:nvPr>
        </p:nvSpPr>
        <p:spPr/>
        <p:txBody>
          <a:bodyPr/>
          <a:lstStyle/>
          <a:p>
            <a:pPr algn="just">
              <a:lnSpc>
                <a:spcPct val="150000"/>
              </a:lnSpc>
            </a:pPr>
            <a:r>
              <a:rPr lang="es-MX" dirty="0"/>
              <a:t>Si existe un error de semántica, el programa correrá de forma ”exitosa” en el sentido que no se generará ningún tipo de error, pero no hará lo que se suponía que tenía que hacer.</a:t>
            </a:r>
          </a:p>
          <a:p>
            <a:pPr algn="just">
              <a:lnSpc>
                <a:spcPct val="150000"/>
              </a:lnSpc>
            </a:pPr>
            <a:r>
              <a:rPr lang="es-MX" dirty="0"/>
              <a:t>Para resolver este problema hay que revisar el resultado obtenido y después ver en nuestro programa e investigar qué salió mal.</a:t>
            </a:r>
          </a:p>
        </p:txBody>
      </p:sp>
    </p:spTree>
    <p:extLst>
      <p:ext uri="{BB962C8B-B14F-4D97-AF65-F5344CB8AC3E}">
        <p14:creationId xmlns:p14="http://schemas.microsoft.com/office/powerpoint/2010/main" val="3717556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90C5D3-5B9D-0D44-9943-D8642D2311D6}"/>
              </a:ext>
            </a:extLst>
          </p:cNvPr>
          <p:cNvSpPr>
            <a:spLocks noGrp="1"/>
          </p:cNvSpPr>
          <p:nvPr>
            <p:ph type="title"/>
          </p:nvPr>
        </p:nvSpPr>
        <p:spPr/>
        <p:txBody>
          <a:bodyPr/>
          <a:lstStyle/>
          <a:p>
            <a:r>
              <a:rPr lang="es-MX" dirty="0"/>
              <a:t>Glosario</a:t>
            </a:r>
          </a:p>
        </p:txBody>
      </p:sp>
      <p:sp>
        <p:nvSpPr>
          <p:cNvPr id="3" name="Marcador de contenido 2">
            <a:extLst>
              <a:ext uri="{FF2B5EF4-FFF2-40B4-BE49-F238E27FC236}">
                <a16:creationId xmlns:a16="http://schemas.microsoft.com/office/drawing/2014/main" id="{D0FFBB87-66B9-9F44-AC49-7267D8C14771}"/>
              </a:ext>
            </a:extLst>
          </p:cNvPr>
          <p:cNvSpPr>
            <a:spLocks noGrp="1"/>
          </p:cNvSpPr>
          <p:nvPr>
            <p:ph idx="1"/>
          </p:nvPr>
        </p:nvSpPr>
        <p:spPr/>
        <p:txBody>
          <a:bodyPr/>
          <a:lstStyle/>
          <a:p>
            <a:r>
              <a:rPr lang="es-MX" b="1" dirty="0"/>
              <a:t>Resolución de problemas</a:t>
            </a:r>
            <a:r>
              <a:rPr lang="es-MX" dirty="0"/>
              <a:t>. Proceso de formular un problema, encontrar una solución y expresarla.</a:t>
            </a:r>
          </a:p>
          <a:p>
            <a:r>
              <a:rPr lang="es-MX" b="1" dirty="0"/>
              <a:t>Portabilidad</a:t>
            </a:r>
            <a:r>
              <a:rPr lang="es-MX" dirty="0"/>
              <a:t>. Propiedad de un programa que puede correr en más de un tipo de máquina.</a:t>
            </a:r>
          </a:p>
          <a:p>
            <a:r>
              <a:rPr lang="es-MX" b="1" dirty="0"/>
              <a:t>Prompt</a:t>
            </a:r>
            <a:r>
              <a:rPr lang="es-MX" dirty="0"/>
              <a:t>. Caracteres desplegados por un interpete para indicar que está listo para recibir un “input” por parte del usuario</a:t>
            </a:r>
          </a:p>
          <a:p>
            <a:r>
              <a:rPr lang="es-MX" b="1" dirty="0"/>
              <a:t>Script</a:t>
            </a:r>
            <a:r>
              <a:rPr lang="es-MX" dirty="0"/>
              <a:t>. Un programa almacenado en un archivo.</a:t>
            </a:r>
          </a:p>
        </p:txBody>
      </p:sp>
    </p:spTree>
    <p:extLst>
      <p:ext uri="{BB962C8B-B14F-4D97-AF65-F5344CB8AC3E}">
        <p14:creationId xmlns:p14="http://schemas.microsoft.com/office/powerpoint/2010/main" val="404205577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441</Words>
  <Application>Microsoft Macintosh PowerPoint</Application>
  <PresentationFormat>Panorámica</PresentationFormat>
  <Paragraphs>33</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Calibri Light</vt:lpstr>
      <vt:lpstr>Tema de Office</vt:lpstr>
      <vt:lpstr>Conceptos básicos</vt:lpstr>
      <vt:lpstr>¿Qué es un programa?</vt:lpstr>
      <vt:lpstr>Conceptos básicos en lenguajes de programación.</vt:lpstr>
      <vt:lpstr>“Debugging” o depuración</vt:lpstr>
      <vt:lpstr>“Syntax errors” o errores de sintaxis</vt:lpstr>
      <vt:lpstr>Errores de ejecución</vt:lpstr>
      <vt:lpstr>Errores de semántica</vt:lpstr>
      <vt:lpstr>Glosario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Conceptos básicos</dc:title>
  <dc:creator>Juan Carlos Ramirez Cabrera</dc:creator>
  <cp:lastModifiedBy>Juan Carlos Ramirez Cabrera</cp:lastModifiedBy>
  <cp:revision>2</cp:revision>
  <dcterms:created xsi:type="dcterms:W3CDTF">2021-09-27T15:38:01Z</dcterms:created>
  <dcterms:modified xsi:type="dcterms:W3CDTF">2021-09-27T18:28:40Z</dcterms:modified>
</cp:coreProperties>
</file>