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7" r:id="rId9"/>
    <p:sldId id="264" r:id="rId10"/>
    <p:sldId id="269" r:id="rId11"/>
    <p:sldId id="270" r:id="rId12"/>
    <p:sldId id="26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7"/>
    <p:restoredTop sz="97872"/>
  </p:normalViewPr>
  <p:slideViewPr>
    <p:cSldViewPr snapToGrid="0" snapToObjects="1">
      <p:cViewPr varScale="1">
        <p:scale>
          <a:sx n="128" d="100"/>
          <a:sy n="128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71ABA-EDE0-CD4A-90BD-6DEB1CAA6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48394-B90A-894A-9293-F2EFDE26C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E538BC-DF52-0D42-A9E1-5A77F718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AE4E2-4947-AE44-8F88-13BFA51D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B68BA-C2A9-624E-85C0-DA723681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62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27F76-FD69-914B-82BC-C0557326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C97C5B-5269-2243-988C-78EDBB3EF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6DE503-ADC9-2B4C-8B4E-2B4B74B5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B03F0-0893-1B46-ACC3-97FFE736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47362-AB25-A245-A626-8CC221F6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6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1951E2-AD51-E344-8211-F32B69EB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4A109B-2B87-DD4F-9BE9-B98C828F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3186A-4ADC-A341-BC89-071FEE29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F0695-7C16-394C-AE54-5FC8ACB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B0FF9-5C05-C64D-A01B-4C1A944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9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22C81-566D-2947-80F3-FC386D71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81834-E7FB-4445-8BE5-5F7D9380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8FA7C-6175-3744-96EA-0A9D1A85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B40A6-C28E-794D-AA59-0E0AEA7A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7C315-52CA-4D4A-8702-A60A0A28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3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57609-18D0-B744-854C-C56B081F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5F2B37-2732-5B4C-B893-B57CB55A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3DE01-5F9E-DA4F-A033-59017DF6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29261-7BCA-BA4D-8C58-C71280CF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E92AC-D1E3-B741-9CA1-F8F16B5A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30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60D9B-87FD-8E40-A5DA-127B902E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D01B6-5652-2746-93C6-E2766EB3B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37DBEE-FED2-B044-B87E-CC74C8AED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C092E-6A13-2D45-B55C-77821AD9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5E275E-7FC3-FC4D-99DE-C3A6BF52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E7DE61-648C-134E-8BE8-6B8E98F0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1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701FF-ECA2-DC41-8993-34AA4674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FC18B-BF0C-E34D-8733-71C3D52B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67860D-942A-5B46-887A-3BA0CCC62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0AA0B1-6AFC-4744-AF5C-6F45A7BD7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5B0B2C-09D4-4348-9DCC-F3B11488C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E89F48-0BCA-4242-A3C3-885C15A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29B6E1-1B55-5443-83F0-0D319E8D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6F9B42-BC5B-4C45-8344-76A67B5E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67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44AD1-21A9-D642-834A-B55A10FF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C7E187-EB96-CC41-90BD-1D4BB2EC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0105CD-10CF-FC41-96F2-CF5E46CE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8F658-3281-EF44-9DE9-FBE428DF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9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260D82-36C1-0F4E-A402-1F284897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87CBAF-63E9-FD4E-B715-20926EE9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FB5885-3AB0-F14C-BBE7-DCFFDDB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1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6AECA-D0E6-8941-8AB7-BDF50B30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D603B-9ADC-AD41-9CC9-07E329ED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B0D137-2959-9848-ABB4-EFB73EDC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9C748-B9A9-FF40-B9A2-6EEFD0CD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0CB49-E7B5-8942-82B9-7A293877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55E0B-7DF5-084F-B86A-8694D444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9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A9793-54AB-B547-9BE2-FF57239A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ACE176-4DE0-A041-803F-8F165D8A1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E0AF0-2F83-0048-8EE9-B8A3CB93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65EEA4-586B-3E41-870A-B1F1A96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8B43B7-A842-D54B-BB5E-E60C2473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785410-A736-ED46-B8E4-567263B2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87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FE93BE-0F2A-8246-BA25-4352E296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11C8B2-2BFA-3545-8C3E-21AD9B2C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3B4A0-78EC-2849-B190-4C879EC13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3D0D-F4F6-BF41-9508-B92E900867DA}" type="datetimeFigureOut">
              <a:rPr lang="es-MX" smtClean="0"/>
              <a:t>30/09/21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4781B-E12C-C947-A153-D84F2B2E6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F7511-614A-1641-8264-10C8AC14E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AA94-5C25-D04A-ADD9-AE9F1549FF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2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5B0FB-DBEB-A84C-B345-804B5D779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9016"/>
            <a:ext cx="9144000" cy="2387600"/>
          </a:xfrm>
        </p:spPr>
        <p:txBody>
          <a:bodyPr/>
          <a:lstStyle/>
          <a:p>
            <a:r>
              <a:rPr lang="es-MX" dirty="0"/>
              <a:t>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287272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532FC-E468-CC46-A001-1B41742D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4.2.4. Funciones para justificar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4904F-E0C2-524D-A6B7-7AF95E92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métodos de “strings” que justifican el texto impreso al hacer un “padding” con espacios.</a:t>
            </a:r>
          </a:p>
          <a:p>
            <a:r>
              <a:rPr lang="es-MX" dirty="0"/>
              <a:t>Dichos métodos son los siguientes: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str.rjust()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str.ljust()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str.center()</a:t>
            </a:r>
          </a:p>
        </p:txBody>
      </p:sp>
    </p:spTree>
    <p:extLst>
      <p:ext uri="{BB962C8B-B14F-4D97-AF65-F5344CB8AC3E}">
        <p14:creationId xmlns:p14="http://schemas.microsoft.com/office/powerpoint/2010/main" val="252492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01938-AEC0-ED46-8206-FF7BF615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4.2.5 Método zfill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E2EF2-DE66-C443-B629-391F17A9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Hay otro método, llamado </a:t>
            </a:r>
            <a:r>
              <a:rPr lang="es-MX" dirty="0">
                <a:latin typeface="Chalkboard" panose="03050602040202020205" pitchFamily="66" charset="77"/>
              </a:rPr>
              <a:t>str.zfill(), </a:t>
            </a:r>
            <a:r>
              <a:rPr lang="es-MX" dirty="0"/>
              <a:t>el cual hace un “padding” a la izquierda con ceros a cadenas de tipo numéricas. </a:t>
            </a:r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‘14’.zfill(5)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‘-4.3’.zfill(7)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‘3.141519.zfill(5)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Nótese que toma en cuenta el símbolo menos “-”.</a:t>
            </a:r>
          </a:p>
        </p:txBody>
      </p:sp>
    </p:spTree>
    <p:extLst>
      <p:ext uri="{BB962C8B-B14F-4D97-AF65-F5344CB8AC3E}">
        <p14:creationId xmlns:p14="http://schemas.microsoft.com/office/powerpoint/2010/main" val="231911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5169-83B9-0D49-9DD2-ED73A373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4.3 Lectura y escritura en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8FE16-4F9E-8F4C-8260-55567376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Véase más adelante en la sección de gráficas.</a:t>
            </a:r>
          </a:p>
        </p:txBody>
      </p:sp>
    </p:spTree>
    <p:extLst>
      <p:ext uri="{BB962C8B-B14F-4D97-AF65-F5344CB8AC3E}">
        <p14:creationId xmlns:p14="http://schemas.microsoft.com/office/powerpoint/2010/main" val="110520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7CE9-A83A-BA42-BC7E-08C9D1E1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4.1 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9734E-8531-A740-AE29-441CCBBA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Hasta ahora hemos planteado problemas en los que determinamos los valores de entrada de forma estática. Es decir, no se aceptan valores por parte de un usuario.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Python, existe una función para recibir un valor de entrada del teclado: </a:t>
            </a:r>
            <a:r>
              <a:rPr lang="es-MX" b="1" dirty="0"/>
              <a:t>input()</a:t>
            </a:r>
            <a:r>
              <a:rPr lang="es-MX" dirty="0"/>
              <a:t>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Cuando se llama a esta función, el programa se detiene y espera hasta que el usuario presione una tecla. En el momento que el usuario presiona “return” o “enter”, el programa continua.</a:t>
            </a:r>
          </a:p>
        </p:txBody>
      </p:sp>
    </p:spTree>
    <p:extLst>
      <p:ext uri="{BB962C8B-B14F-4D97-AF65-F5344CB8AC3E}">
        <p14:creationId xmlns:p14="http://schemas.microsoft.com/office/powerpoint/2010/main" val="2745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432AD-96E3-A046-AAE7-1273C05C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4.1.1 Mensaje de 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B1CB5-FB44-5640-90AD-5FE3715A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lo general, es buena costumbre mostrar un mensaje al usuario de que esperamos una respuesta de su parte.</a:t>
            </a:r>
          </a:p>
          <a:p>
            <a:pPr marL="0" indent="0">
              <a:buNone/>
            </a:pPr>
            <a:r>
              <a:rPr lang="es-MX" dirty="0"/>
              <a:t>	Ejemplo: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>
                <a:latin typeface="Chalkboard" panose="03050602040202020205" pitchFamily="66" charset="77"/>
              </a:rPr>
              <a:t>print(“¿Cuál es tu nombre?”)</a:t>
            </a:r>
          </a:p>
          <a:p>
            <a:pPr marL="0" indent="0">
              <a:buNone/>
            </a:pPr>
            <a:r>
              <a:rPr lang="es-MX" dirty="0">
                <a:latin typeface="Chalkboard" panose="03050602040202020205" pitchFamily="66" charset="77"/>
              </a:rPr>
              <a:t>	nombre = input()</a:t>
            </a:r>
          </a:p>
          <a:p>
            <a:pPr marL="0" indent="0">
              <a:buNone/>
            </a:pPr>
            <a:r>
              <a:rPr lang="es-MX" dirty="0">
                <a:latin typeface="Chalkboard" panose="03050602040202020205" pitchFamily="66" charset="77"/>
              </a:rPr>
              <a:t>	print(“Hola”, nombre)</a:t>
            </a:r>
          </a:p>
        </p:txBody>
      </p:sp>
    </p:spTree>
    <p:extLst>
      <p:ext uri="{BB962C8B-B14F-4D97-AF65-F5344CB8AC3E}">
        <p14:creationId xmlns:p14="http://schemas.microsoft.com/office/powerpoint/2010/main" val="56402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8EE12-A7EB-E748-8F83-FCCCBAC0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4.1.2. Valor de entrada entero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6E504-B705-674D-B7B0-A6D75A7C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La función </a:t>
            </a:r>
            <a:r>
              <a:rPr lang="es-MX" dirty="0">
                <a:latin typeface="Chalkboard" panose="03050602040202020205" pitchFamily="66" charset="77"/>
              </a:rPr>
              <a:t>input() </a:t>
            </a:r>
            <a:r>
              <a:rPr lang="es-MX" dirty="0"/>
              <a:t>siempre recibe cadenas o “strings”. Es decir, lo que recibimos como entrada por parte del usuario es de tipo “str”.</a:t>
            </a:r>
          </a:p>
          <a:p>
            <a:endParaRPr lang="es-MX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type(nombre)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/>
              <a:t>Si queremos que el valor recibido sea de tipo numérico, podríamos utilizar la función </a:t>
            </a:r>
            <a:r>
              <a:rPr lang="es-MX" dirty="0">
                <a:latin typeface="Chalkboard" panose="03050602040202020205" pitchFamily="66" charset="77"/>
              </a:rPr>
              <a:t>int() </a:t>
            </a:r>
            <a:r>
              <a:rPr lang="es-MX" dirty="0"/>
              <a:t>para convertir (“cast”) la variable y que sea ahora de tipo entero.</a:t>
            </a:r>
          </a:p>
          <a:p>
            <a:endParaRPr lang="es-MX" dirty="0"/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edad = int(input())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print(”Tienes”, edad, “años”)</a:t>
            </a:r>
          </a:p>
        </p:txBody>
      </p:sp>
    </p:spTree>
    <p:extLst>
      <p:ext uri="{BB962C8B-B14F-4D97-AF65-F5344CB8AC3E}">
        <p14:creationId xmlns:p14="http://schemas.microsoft.com/office/powerpoint/2010/main" val="6652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D43C8-67B8-4C4A-8A42-AA554BE6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4.2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8DD44-0B9A-674B-89FE-56DB303E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Existen varias formas de presentar la salida o resultado de un programa; los datos pueden ser </a:t>
            </a:r>
            <a:r>
              <a:rPr lang="es-MX" b="1" dirty="0"/>
              <a:t>impresos</a:t>
            </a:r>
            <a:r>
              <a:rPr lang="es-MX" dirty="0"/>
              <a:t> en una forma entendible para el ser humano, o podrían ser </a:t>
            </a:r>
            <a:r>
              <a:rPr lang="es-MX" b="1" dirty="0"/>
              <a:t>escritos en un archivo </a:t>
            </a:r>
            <a:r>
              <a:rPr lang="es-MX" dirty="0"/>
              <a:t>para su posterior uso.</a:t>
            </a:r>
          </a:p>
          <a:p>
            <a:pPr algn="just"/>
            <a:r>
              <a:rPr lang="es-MX" dirty="0"/>
              <a:t>Hasta ahora hemos visto dos formas de imprimir o mostrar resultados: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Con la función </a:t>
            </a:r>
            <a:r>
              <a:rPr lang="es-MX" dirty="0">
                <a:latin typeface="Chalkboard" panose="03050602040202020205" pitchFamily="66" charset="77"/>
              </a:rPr>
              <a:t>print()</a:t>
            </a:r>
            <a:r>
              <a:rPr lang="es-MX" dirty="0"/>
              <a:t>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Con instrucciones en el modo interactivo.</a:t>
            </a:r>
          </a:p>
        </p:txBody>
      </p:sp>
    </p:spTree>
    <p:extLst>
      <p:ext uri="{BB962C8B-B14F-4D97-AF65-F5344CB8AC3E}">
        <p14:creationId xmlns:p14="http://schemas.microsoft.com/office/powerpoint/2010/main" val="34667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2635-1624-D54F-A388-096ED6EC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4.2.1 Dando formato a nuestra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F36D4-E2BD-1F45-BF0A-FABB1310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1825625"/>
            <a:ext cx="11178862" cy="435133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ocasiones, queremos más control sobre el formato de salida más que simples valores separados por un espacio. Existen varias formas.</a:t>
            </a:r>
          </a:p>
          <a:p>
            <a:pPr algn="just"/>
            <a:r>
              <a:rPr lang="es-MX" dirty="0"/>
              <a:t>La primera es usar “</a:t>
            </a:r>
            <a:r>
              <a:rPr lang="es-MX" b="1" dirty="0"/>
              <a:t>formatted string literals</a:t>
            </a:r>
            <a:r>
              <a:rPr lang="es-MX" dirty="0"/>
              <a:t>”, las cuales empiezan la cadena con la letra “f” o ”F” antes de las comillas de impresión. Y dentro de la cadena, se puede escribir una expresión entre {} que se refieren a las variables o valores.</a:t>
            </a:r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year = 2018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event = “Russia World Cup”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F’ The {event} took place in {year}’</a:t>
            </a:r>
          </a:p>
        </p:txBody>
      </p:sp>
    </p:spTree>
    <p:extLst>
      <p:ext uri="{BB962C8B-B14F-4D97-AF65-F5344CB8AC3E}">
        <p14:creationId xmlns:p14="http://schemas.microsoft.com/office/powerpoint/2010/main" val="20655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1703-7E0A-0B46-8776-C5FD98E9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4.2.1.1 Formatted string literals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48BD3-10C5-EF4B-A4C5-7F827438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También llamadas</a:t>
            </a:r>
            <a:r>
              <a:rPr lang="es-MX" b="1" dirty="0"/>
              <a:t> f-strings </a:t>
            </a:r>
            <a:r>
              <a:rPr lang="es-MX" dirty="0"/>
              <a:t>te permite incluir valores de expresiones de Python dentro de una cadena con el prefijo “f” o “F” y escribir la expresión dentro de corchetes.</a:t>
            </a:r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from math import pi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print(f“The value of pi is approximately {pi:.3f}”)</a:t>
            </a:r>
          </a:p>
          <a:p>
            <a:endParaRPr lang="es-MX" dirty="0"/>
          </a:p>
          <a:p>
            <a:r>
              <a:rPr lang="es-MX" dirty="0"/>
              <a:t>Al pasar un entero después de “:” hará que esta expresión tenga un mínimo número de caracteres de ancho (3 decimales)</a:t>
            </a:r>
          </a:p>
        </p:txBody>
      </p:sp>
    </p:spTree>
    <p:extLst>
      <p:ext uri="{BB962C8B-B14F-4D97-AF65-F5344CB8AC3E}">
        <p14:creationId xmlns:p14="http://schemas.microsoft.com/office/powerpoint/2010/main" val="379325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8DAF-22F3-C140-B56B-008390A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4.2.2. Formato con el método str.format()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F1C1B-7E1D-1B42-A9D3-DC93E894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segunda forma es utilizar </a:t>
            </a:r>
            <a:r>
              <a:rPr lang="es-MX" b="1" dirty="0"/>
              <a:t>str.fotmat(), </a:t>
            </a:r>
            <a:r>
              <a:rPr lang="es-MX" dirty="0"/>
              <a:t>el cual es un método de strings que requiere mayor esfuerzo manual.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Aún seguiremos utilizando</a:t>
            </a:r>
            <a:r>
              <a:rPr lang="es-MX" dirty="0">
                <a:latin typeface="Chalkboard" panose="03050602040202020205" pitchFamily="66" charset="77"/>
              </a:rPr>
              <a:t> {} </a:t>
            </a:r>
            <a:r>
              <a:rPr lang="es-MX" dirty="0"/>
              <a:t>para señalar donde una variable va a ser sustituida y poderle dar detalles de formato, así que necesitaremos proporcionar la información que va a ser formateada.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(Véase sección de ejemplos en 04_Input&amp;Output.py)</a:t>
            </a:r>
          </a:p>
        </p:txBody>
      </p:sp>
    </p:spTree>
    <p:extLst>
      <p:ext uri="{BB962C8B-B14F-4D97-AF65-F5344CB8AC3E}">
        <p14:creationId xmlns:p14="http://schemas.microsoft.com/office/powerpoint/2010/main" val="91877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28FD9-54C8-2A44-880A-E5B0BCC4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4.2.3 Formato de impresión: nueva línea y tabular.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F05FB-74A9-884E-8589-B532031C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impresión de caracteres en Python es una herramienta muy útil, pues nos proporciona varias opciones para darle formato a nuestras resultados de salida. </a:t>
            </a:r>
          </a:p>
          <a:p>
            <a:r>
              <a:rPr lang="es-MX" dirty="0"/>
              <a:t>Unos de los conceptos más utilizados son nueva línea (“</a:t>
            </a:r>
            <a:r>
              <a:rPr lang="es-MX" b="1" dirty="0"/>
              <a:t>newline</a:t>
            </a:r>
            <a:r>
              <a:rPr lang="es-MX" dirty="0"/>
              <a:t>”) y tabular (“</a:t>
            </a:r>
            <a:r>
              <a:rPr lang="es-MX" b="1" dirty="0"/>
              <a:t>tab</a:t>
            </a:r>
            <a:r>
              <a:rPr lang="es-MX" dirty="0"/>
              <a:t>”).</a:t>
            </a:r>
          </a:p>
          <a:p>
            <a:r>
              <a:rPr lang="es-MX" dirty="0"/>
              <a:t>Esto se realiza con la secuencia </a:t>
            </a:r>
            <a:r>
              <a:rPr lang="es-MX" dirty="0">
                <a:latin typeface="Chalkboard" panose="03050602040202020205" pitchFamily="66" charset="77"/>
              </a:rPr>
              <a:t>“\n” y “\t” </a:t>
            </a:r>
            <a:r>
              <a:rPr lang="es-MX" dirty="0"/>
              <a:t>al final de una impresión.</a:t>
            </a:r>
          </a:p>
          <a:p>
            <a:pPr marL="457200" lvl="1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print(“hola\n”)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print(“mundo\n”)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print(“hola\t”, “a todos”)</a:t>
            </a:r>
          </a:p>
        </p:txBody>
      </p:sp>
    </p:spTree>
    <p:extLst>
      <p:ext uri="{BB962C8B-B14F-4D97-AF65-F5344CB8AC3E}">
        <p14:creationId xmlns:p14="http://schemas.microsoft.com/office/powerpoint/2010/main" val="3000671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777</Words>
  <Application>Microsoft Macintosh PowerPoint</Application>
  <PresentationFormat>Panorámica</PresentationFormat>
  <Paragraphs>74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Chalkboard</vt:lpstr>
      <vt:lpstr>Tema de Office</vt:lpstr>
      <vt:lpstr>Input &amp; Output</vt:lpstr>
      <vt:lpstr>4.1 Input</vt:lpstr>
      <vt:lpstr>4.1.1 Mensaje de input</vt:lpstr>
      <vt:lpstr>4.1.2. Valor de entrada entero</vt:lpstr>
      <vt:lpstr>4.2 Output</vt:lpstr>
      <vt:lpstr>4.2.1 Dando formato a nuestra salida</vt:lpstr>
      <vt:lpstr>4.2.1.1 Formatted string literals</vt:lpstr>
      <vt:lpstr>4.2.2. Formato con el método str.format()</vt:lpstr>
      <vt:lpstr>4.2.3 Formato de impresión: nueva línea y tabular.</vt:lpstr>
      <vt:lpstr>4.2.4. Funciones para justificar texto</vt:lpstr>
      <vt:lpstr>4.2.5 Método zfill</vt:lpstr>
      <vt:lpstr>4.3 Lectura y escritura en archivos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&amp; Output</dc:title>
  <dc:creator>Juan Carlos Ramirez Cabrera</dc:creator>
  <cp:lastModifiedBy>Juan Carlos Ramirez Cabrera</cp:lastModifiedBy>
  <cp:revision>12</cp:revision>
  <dcterms:created xsi:type="dcterms:W3CDTF">2021-09-29T21:11:43Z</dcterms:created>
  <dcterms:modified xsi:type="dcterms:W3CDTF">2021-09-30T21:20:31Z</dcterms:modified>
</cp:coreProperties>
</file>