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8644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0890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999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4277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3661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108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2696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0387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8121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1192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313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293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alice@example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F95C2A-DC97-4FC5-B4D7-ECA8B8A66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Vector background of vibrant colors splashing">
            <a:extLst>
              <a:ext uri="{FF2B5EF4-FFF2-40B4-BE49-F238E27FC236}">
                <a16:creationId xmlns:a16="http://schemas.microsoft.com/office/drawing/2014/main" id="{D2B72583-66D7-89C0-2B05-7F7345B6B38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4000"/>
          </a:blip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1080BBA-334D-47E7-984F-354D2ADEE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65439" y="231439"/>
            <a:ext cx="6858000" cy="639512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E5653-E17E-A429-00BA-230ED512B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5267" y="3153104"/>
            <a:ext cx="7700933" cy="3019095"/>
          </a:xfrm>
        </p:spPr>
        <p:txBody>
          <a:bodyPr anchor="b">
            <a:normAutofit/>
          </a:bodyPr>
          <a:lstStyle/>
          <a:p>
            <a:pPr algn="r"/>
            <a:r>
              <a:rPr lang="en-US" sz="6600" dirty="0"/>
              <a:t>	Tuples, Sets, Dictionaries,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21EB8-961D-1058-A62A-256DA9A89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2886666"/>
            <a:ext cx="3886200" cy="1084668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 Juan Granillo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90B6BE-4608-41D2-B075-FF612C55A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EB12EA-C9EA-45BE-A22A-01D12F1BD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4162BCC-A310-4FED-9E20-7E50DE98CD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3EAC428-76D3-48E0-92FE-525A3B1EDD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04A83B-3D40-4647-96E0-5B28DD1E5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2989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AD5B-1913-30A8-5226-A0936412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30439"/>
            <a:ext cx="9493249" cy="1577975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89863-FAB0-3BEC-F0DF-28B841DD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3777343" cy="3854167"/>
          </a:xfrm>
        </p:spPr>
        <p:txBody>
          <a:bodyPr/>
          <a:lstStyle/>
          <a:p>
            <a:pPr marL="0" indent="0" algn="ctr">
              <a:buNone/>
            </a:pPr>
            <a:r>
              <a:rPr lang="sv-SE" sz="2000" b="1" dirty="0">
                <a:solidFill>
                  <a:schemeClr val="bg1"/>
                </a:solidFill>
              </a:rPr>
              <a:t>Python</a:t>
            </a:r>
          </a:p>
          <a:p>
            <a:pPr marL="0" indent="0">
              <a:buNone/>
            </a:pPr>
            <a:r>
              <a:rPr lang="sv-SE" b="1" dirty="0">
                <a:solidFill>
                  <a:schemeClr val="bg1"/>
                </a:solidFill>
              </a:rPr>
              <a:t>Creating a dictionary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my_dict</a:t>
            </a:r>
            <a:r>
              <a:rPr lang="en-US" dirty="0">
                <a:solidFill>
                  <a:schemeClr val="bg1"/>
                </a:solidFill>
              </a:rPr>
              <a:t> = {'name': 'Alice', 'age': 30, 'city': 'New York’}</a:t>
            </a:r>
          </a:p>
          <a:p>
            <a:pPr marL="0" indent="0">
              <a:buNone/>
            </a:pPr>
            <a:r>
              <a:rPr lang="sv-SE" b="1" dirty="0">
                <a:solidFill>
                  <a:schemeClr val="bg1"/>
                </a:solidFill>
              </a:rPr>
              <a:t>Adding to a dictionary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my_dict</a:t>
            </a:r>
            <a:r>
              <a:rPr lang="en-US" dirty="0">
                <a:solidFill>
                  <a:schemeClr val="bg1"/>
                </a:solidFill>
              </a:rPr>
              <a:t>['email'] = 'alice@example.com’</a:t>
            </a:r>
          </a:p>
          <a:p>
            <a:pPr marL="0" indent="0">
              <a:buNone/>
            </a:pPr>
            <a:r>
              <a:rPr lang="sv-SE" b="1" dirty="0">
                <a:solidFill>
                  <a:schemeClr val="bg1"/>
                </a:solidFill>
              </a:rPr>
              <a:t>Accessing elements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name = </a:t>
            </a:r>
            <a:r>
              <a:rPr lang="en-US" dirty="0" err="1">
                <a:solidFill>
                  <a:schemeClr val="bg1"/>
                </a:solidFill>
              </a:rPr>
              <a:t>my_dict</a:t>
            </a:r>
            <a:r>
              <a:rPr lang="en-US" dirty="0">
                <a:solidFill>
                  <a:schemeClr val="bg1"/>
                </a:solidFill>
              </a:rPr>
              <a:t>['name']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F112A3-71B4-AFE0-7432-7B262392D609}"/>
              </a:ext>
            </a:extLst>
          </p:cNvPr>
          <p:cNvSpPr txBox="1">
            <a:spLocks/>
          </p:cNvSpPr>
          <p:nvPr/>
        </p:nvSpPr>
        <p:spPr>
          <a:xfrm>
            <a:off x="6683829" y="2318032"/>
            <a:ext cx="3777343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Scala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Creating a mutable map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val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mutableMap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mutable.Map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("name" -&gt; "Alice", "age" -&gt; 30)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Adding to a mutable map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mutableMap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("email") =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alice@example.com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Accessing elements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val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name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myMap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("name") </a:t>
            </a:r>
          </a:p>
        </p:txBody>
      </p:sp>
    </p:spTree>
    <p:extLst>
      <p:ext uri="{BB962C8B-B14F-4D97-AF65-F5344CB8AC3E}">
        <p14:creationId xmlns:p14="http://schemas.microsoft.com/office/powerpoint/2010/main" val="410378598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FD1657-7ECB-4AC1-9C9E-1D019C1B8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C91A3-F745-994E-3BBF-0A97AE09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146748"/>
            <a:ext cx="7440387" cy="3462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i="1" kern="1200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Every data structure has a different use case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54217C-981F-4F8B-A0C5-46A9B89E5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A852D2A-42CD-43F3-8397-57A74236E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E7B5E18-1906-4734-B782-38B183E3C2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ECD0965-DBAE-4548-807F-3FA1943EE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27A9DD8-59D3-4CD8-80B3-E7A4D6626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8985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CCD4C3-17F4-425F-A2B6-AAF5D7770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9D649-FDD0-CEB6-9888-F6E902A96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081" y="365125"/>
            <a:ext cx="8580119" cy="2225675"/>
          </a:xfrm>
        </p:spPr>
        <p:txBody>
          <a:bodyPr>
            <a:normAutofit/>
          </a:bodyPr>
          <a:lstStyle/>
          <a:p>
            <a:pPr algn="r"/>
            <a:r>
              <a:rPr lang="en-US" sz="5400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AE1A-711D-9ABB-69DC-AA14DB198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3128554"/>
            <a:ext cx="6755674" cy="3043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Common built-in data structures that serves different purposes in programming languages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126E57-0AE7-46F2-93EB-D1DD18D97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22B73E0-7B8C-44FC-9023-9046D4AB6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9BF68A8-7EA0-4417-AFCD-D0625FA62A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31F7731-0754-41AA-A936-525D343D39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13658EB-C396-4622-8116-241AB79C4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4030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2403B-D191-71E3-68AB-18BE18A2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10287000" cy="1577975"/>
          </a:xfrm>
        </p:spPr>
        <p:txBody>
          <a:bodyPr>
            <a:normAutofit/>
          </a:bodyPr>
          <a:lstStyle/>
          <a:p>
            <a:r>
              <a:rPr lang="en-US" sz="5400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1BD15-7359-01AA-F1D5-7BD604CCE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1589" y="2308225"/>
            <a:ext cx="5905598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Definition: An immutable collect of data. Once made cannot be changed. Can hold mixed types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Syntax: Defined using parenthesis in Python and Scala ()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Use for: Storing fixed collections of items, such as coordinates or records. For data that does not usually change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2A4EFE-0FAE-441E-B2D5-21996A48D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785A38D-4016-4F81-982F-D3F630539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D3BBA26-50B7-407D-B968-0FD1F1999F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61CBB9C-7F53-453F-B850-AC6FB6EFB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8D5963D-3E99-4D4B-A67C-9D1CEA0AC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92325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AD5B-1913-30A8-5226-A0936412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30439"/>
            <a:ext cx="9493249" cy="1577975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89863-FAB0-3BEC-F0DF-28B841DD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3777343" cy="3854167"/>
          </a:xfrm>
        </p:spPr>
        <p:txBody>
          <a:bodyPr/>
          <a:lstStyle/>
          <a:p>
            <a:pPr marL="0" indent="0" algn="ctr">
              <a:buNone/>
            </a:pPr>
            <a:r>
              <a:rPr lang="sv-SE" sz="2000" b="1" dirty="0">
                <a:solidFill>
                  <a:schemeClr val="bg1"/>
                </a:solidFill>
              </a:rPr>
              <a:t>Scala</a:t>
            </a:r>
          </a:p>
          <a:p>
            <a:pPr marL="0" indent="0">
              <a:buNone/>
            </a:pPr>
            <a:r>
              <a:rPr lang="sv-SE" b="1" dirty="0">
                <a:solidFill>
                  <a:schemeClr val="bg1"/>
                </a:solidFill>
              </a:rPr>
              <a:t>Creating a tuple</a:t>
            </a:r>
          </a:p>
          <a:p>
            <a:pPr marL="0" indent="0">
              <a:buNone/>
            </a:pPr>
            <a:r>
              <a:rPr lang="sv-SE" dirty="0">
                <a:solidFill>
                  <a:schemeClr val="bg1"/>
                </a:solidFill>
              </a:rPr>
              <a:t>val myTuple = (1, 2, 3)</a:t>
            </a:r>
          </a:p>
          <a:p>
            <a:pPr marL="0" indent="0">
              <a:buNone/>
            </a:pPr>
            <a:endParaRPr lang="sv-SE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v-SE" b="1" dirty="0">
                <a:solidFill>
                  <a:schemeClr val="bg1"/>
                </a:solidFill>
              </a:rPr>
              <a:t>Accessing elements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val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firstElement</a:t>
            </a:r>
            <a:r>
              <a:rPr lang="en-US" dirty="0">
                <a:solidFill>
                  <a:schemeClr val="bg1"/>
                </a:solidFill>
              </a:rPr>
              <a:t> = myTuple._1 //</a:t>
            </a:r>
            <a:r>
              <a:rPr lang="en-US" dirty="0" err="1">
                <a:solidFill>
                  <a:schemeClr val="bg1"/>
                </a:solidFill>
              </a:rPr>
              <a:t>ouputs</a:t>
            </a:r>
            <a:r>
              <a:rPr lang="en-US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F112A3-71B4-AFE0-7432-7B262392D609}"/>
              </a:ext>
            </a:extLst>
          </p:cNvPr>
          <p:cNvSpPr txBox="1">
            <a:spLocks/>
          </p:cNvSpPr>
          <p:nvPr/>
        </p:nvSpPr>
        <p:spPr>
          <a:xfrm>
            <a:off x="6683829" y="2318032"/>
            <a:ext cx="3777343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v-SE" sz="2000" b="1" dirty="0">
                <a:solidFill>
                  <a:schemeClr val="bg1"/>
                </a:solidFill>
              </a:rPr>
              <a:t>Python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b="1" dirty="0">
                <a:solidFill>
                  <a:schemeClr val="bg1"/>
                </a:solidFill>
              </a:rPr>
              <a:t>Creating a tuple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</a:rPr>
              <a:t>my_tuple</a:t>
            </a:r>
            <a:r>
              <a:rPr lang="en-US" dirty="0">
                <a:solidFill>
                  <a:schemeClr val="bg1"/>
                </a:solidFill>
              </a:rPr>
              <a:t> = (1, 2, 3)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sv-SE" b="1" dirty="0">
                <a:solidFill>
                  <a:schemeClr val="bg1"/>
                </a:solidFill>
              </a:rPr>
              <a:t>Accessing elements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bg1"/>
                </a:solidFill>
              </a:rPr>
              <a:t>first_element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my_tuple</a:t>
            </a:r>
            <a:r>
              <a:rPr lang="en-US" dirty="0">
                <a:solidFill>
                  <a:schemeClr val="bg1"/>
                </a:solidFill>
              </a:rPr>
              <a:t>[0]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# Output: 1</a:t>
            </a:r>
          </a:p>
        </p:txBody>
      </p:sp>
    </p:spTree>
    <p:extLst>
      <p:ext uri="{BB962C8B-B14F-4D97-AF65-F5344CB8AC3E}">
        <p14:creationId xmlns:p14="http://schemas.microsoft.com/office/powerpoint/2010/main" val="5781439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F7A2D-99F6-2D87-BC02-D786C157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828" y="365125"/>
            <a:ext cx="9775371" cy="157797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DB925-4A58-CAF4-ED70-461D3E026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590800"/>
            <a:ext cx="7199811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Definition: An unordered collection of unique items. Sets are mutable (or immutable in Scala), but they do not allow duplicate elements.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Syntax: Defined using curly braces {} or the set() function in Python and as Sets() in Scala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Used For:  Useful for membership testing and eliminating duplicates from a collection.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1EEA4A-D61C-41B7-B5A5-603281856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E7B44E-93C7-4005-B553-A346414F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01FA7B4-CF18-4913-8D2A-004CB2400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776332E-C1AA-4097-95CC-791D74F0A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3ABE95-391B-45DD-9DD1-D3DCDB993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87751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AD5B-1913-30A8-5226-A0936412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30439"/>
            <a:ext cx="9493249" cy="1577975"/>
          </a:xfrm>
        </p:spPr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89863-FAB0-3BEC-F0DF-28B841DD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3777343" cy="3854167"/>
          </a:xfrm>
        </p:spPr>
        <p:txBody>
          <a:bodyPr/>
          <a:lstStyle/>
          <a:p>
            <a:pPr marL="0" indent="0" algn="ctr">
              <a:buNone/>
            </a:pPr>
            <a:r>
              <a:rPr lang="sv-SE" sz="2000" b="1" dirty="0">
                <a:solidFill>
                  <a:schemeClr val="bg1"/>
                </a:solidFill>
              </a:rPr>
              <a:t>Python</a:t>
            </a:r>
          </a:p>
          <a:p>
            <a:pPr marL="0" indent="0">
              <a:buNone/>
            </a:pPr>
            <a:r>
              <a:rPr lang="sv-SE" b="1" dirty="0">
                <a:solidFill>
                  <a:schemeClr val="bg1"/>
                </a:solidFill>
              </a:rPr>
              <a:t>Creating a set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my_set</a:t>
            </a:r>
            <a:r>
              <a:rPr lang="en-US" dirty="0">
                <a:solidFill>
                  <a:schemeClr val="bg1"/>
                </a:solidFill>
              </a:rPr>
              <a:t> = {1, 2, 3}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Adding to set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my_set.add</a:t>
            </a:r>
            <a:r>
              <a:rPr lang="en-US" dirty="0">
                <a:solidFill>
                  <a:schemeClr val="bg1"/>
                </a:solidFill>
              </a:rPr>
              <a:t>(2)</a:t>
            </a:r>
            <a:endParaRPr lang="sv-SE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v-SE" b="1" dirty="0">
                <a:solidFill>
                  <a:schemeClr val="bg1"/>
                </a:solidFill>
              </a:rPr>
              <a:t>Accessing elements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is_member</a:t>
            </a:r>
            <a:r>
              <a:rPr lang="en-US" dirty="0">
                <a:solidFill>
                  <a:schemeClr val="bg1"/>
                </a:solidFill>
              </a:rPr>
              <a:t> = 3 in </a:t>
            </a:r>
            <a:r>
              <a:rPr lang="en-US" dirty="0" err="1">
                <a:solidFill>
                  <a:schemeClr val="bg1"/>
                </a:solidFill>
              </a:rPr>
              <a:t>my_set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 Output: True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F112A3-71B4-AFE0-7432-7B262392D609}"/>
              </a:ext>
            </a:extLst>
          </p:cNvPr>
          <p:cNvSpPr txBox="1">
            <a:spLocks/>
          </p:cNvSpPr>
          <p:nvPr/>
        </p:nvSpPr>
        <p:spPr>
          <a:xfrm>
            <a:off x="6683829" y="2318032"/>
            <a:ext cx="3777343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2000" b="1" dirty="0">
                <a:solidFill>
                  <a:srgbClr val="FFFFFF"/>
                </a:solidFill>
                <a:latin typeface="Consolas"/>
              </a:rPr>
              <a:t>Scala</a:t>
            </a:r>
            <a:endParaRPr kumimoji="0" lang="sv-SE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Creating a set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n-NO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val mySet = Set(1, 2, 3)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n-NO" b="1" dirty="0">
                <a:solidFill>
                  <a:srgbClr val="FFFFFF"/>
                </a:solidFill>
                <a:latin typeface="Consolas"/>
              </a:rPr>
              <a:t>Adding to set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mySet.add(4)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Accessing elements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val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isMember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mySet.contains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(3)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Consolas"/>
              </a:rPr>
              <a:t># Output: True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01983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C4C20D-92AE-442C-9948-4F85204D6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58ABC-F248-0AA6-7EDD-995B6637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485816"/>
            <a:ext cx="9486900" cy="1180622"/>
          </a:xfrm>
        </p:spPr>
        <p:txBody>
          <a:bodyPr anchor="b">
            <a:normAutofit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7B8A-8854-2A5B-B3C6-C565FBB1D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1" y="1312818"/>
            <a:ext cx="8072847" cy="303647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Definition: Lists are ordered, mutable collections that can contain duplicate elements.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Syntax: Defined using square brackets [] in Python but defined using parenthesis () in Scala.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Used for: Ideal for storing collections of items where the order matters and can change over time.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E21DD2-D624-49CA-94C6-FAEAB14D1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DAEE2F5-EC76-4F9A-BF68-F74E58429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367218C-E637-4321-B7D5-53DA666A5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E4E7016-261D-4C51-BAB5-FF8F47A99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798E12-9E34-42C8-810D-8BCA806E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475935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AD5B-1913-30A8-5226-A0936412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30439"/>
            <a:ext cx="9493249" cy="1577975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89863-FAB0-3BEC-F0DF-28B841DD8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3777343" cy="3854167"/>
          </a:xfrm>
        </p:spPr>
        <p:txBody>
          <a:bodyPr/>
          <a:lstStyle/>
          <a:p>
            <a:pPr marL="0" indent="0" algn="ctr">
              <a:buNone/>
            </a:pPr>
            <a:r>
              <a:rPr lang="sv-SE" sz="2000" b="1" dirty="0">
                <a:solidFill>
                  <a:schemeClr val="bg1"/>
                </a:solidFill>
              </a:rPr>
              <a:t>Python</a:t>
            </a:r>
          </a:p>
          <a:p>
            <a:pPr marL="0" indent="0">
              <a:buNone/>
            </a:pPr>
            <a:r>
              <a:rPr lang="sv-SE" b="1" dirty="0">
                <a:solidFill>
                  <a:schemeClr val="bg1"/>
                </a:solidFill>
              </a:rPr>
              <a:t>Creating a list</a:t>
            </a:r>
          </a:p>
          <a:p>
            <a:pPr marL="0" indent="0">
              <a:buNone/>
            </a:pPr>
            <a:r>
              <a:rPr lang="sv-SE" dirty="0">
                <a:solidFill>
                  <a:schemeClr val="bg1"/>
                </a:solidFill>
              </a:rPr>
              <a:t>my_list = [1, 2, 3, 4, 5]</a:t>
            </a:r>
          </a:p>
          <a:p>
            <a:pPr marL="0" indent="0">
              <a:buNone/>
            </a:pPr>
            <a:r>
              <a:rPr lang="sv-SE" b="1" dirty="0">
                <a:solidFill>
                  <a:schemeClr val="bg1"/>
                </a:solidFill>
              </a:rPr>
              <a:t>Adding to a list</a:t>
            </a:r>
          </a:p>
          <a:p>
            <a:pPr marL="0" indent="0">
              <a:buNone/>
            </a:pPr>
            <a:r>
              <a:rPr lang="sv-SE" dirty="0">
                <a:solidFill>
                  <a:schemeClr val="bg1"/>
                </a:solidFill>
              </a:rPr>
              <a:t>my_list.append(6) </a:t>
            </a:r>
          </a:p>
          <a:p>
            <a:pPr marL="0" indent="0">
              <a:buNone/>
            </a:pPr>
            <a:r>
              <a:rPr lang="sv-SE" b="1" dirty="0">
                <a:solidFill>
                  <a:schemeClr val="bg1"/>
                </a:solidFill>
              </a:rPr>
              <a:t>Accessing elements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first_element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my_list</a:t>
            </a:r>
            <a:r>
              <a:rPr lang="en-US" dirty="0">
                <a:solidFill>
                  <a:schemeClr val="bg1"/>
                </a:solidFill>
              </a:rPr>
              <a:t>[0]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F112A3-71B4-AFE0-7432-7B262392D609}"/>
              </a:ext>
            </a:extLst>
          </p:cNvPr>
          <p:cNvSpPr txBox="1">
            <a:spLocks/>
          </p:cNvSpPr>
          <p:nvPr/>
        </p:nvSpPr>
        <p:spPr>
          <a:xfrm>
            <a:off x="6683829" y="2318032"/>
            <a:ext cx="3777343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2000" b="1" dirty="0">
                <a:solidFill>
                  <a:srgbClr val="FFFFFF"/>
                </a:solidFill>
                <a:latin typeface="Consolas"/>
              </a:rPr>
              <a:t>Scala</a:t>
            </a:r>
            <a:endParaRPr kumimoji="0" lang="sv-SE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Creating a list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n-NO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val mutableList = ListBuffer(1, 2, 3, 4, 5)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b="1" dirty="0">
                <a:solidFill>
                  <a:schemeClr val="bg1"/>
                </a:solidFill>
              </a:rPr>
              <a:t>Adding to a list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mutableList += 6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Accessing elements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val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firstElement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myList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(0) </a:t>
            </a:r>
          </a:p>
        </p:txBody>
      </p:sp>
    </p:spTree>
    <p:extLst>
      <p:ext uri="{BB962C8B-B14F-4D97-AF65-F5344CB8AC3E}">
        <p14:creationId xmlns:p14="http://schemas.microsoft.com/office/powerpoint/2010/main" val="112841474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F7A2D-99F6-2D87-BC02-D786C157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828" y="365125"/>
            <a:ext cx="9775371" cy="157797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DB925-4A58-CAF4-ED70-461D3E026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590800"/>
            <a:ext cx="7199811" cy="3581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Definition: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Python: Dictionaries are unordered collections of key-value pairs. Keys must be unique and immutable, while values can be of any type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Scala: dictionaries are typically implemented as maps. The Map trait represents immutable maps, while </a:t>
            </a:r>
            <a:r>
              <a:rPr lang="en-US" dirty="0" err="1">
                <a:solidFill>
                  <a:schemeClr val="bg1"/>
                </a:solidFill>
              </a:rPr>
              <a:t>mutable.Map</a:t>
            </a:r>
            <a:r>
              <a:rPr lang="en-US" dirty="0">
                <a:solidFill>
                  <a:schemeClr val="bg1"/>
                </a:solidFill>
              </a:rPr>
              <a:t> represents mutable maps.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Syntax: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Python: Dictionaries are created using {} or </a:t>
            </a:r>
            <a:r>
              <a:rPr lang="en-US" dirty="0" err="1">
                <a:solidFill>
                  <a:schemeClr val="bg1"/>
                </a:solidFill>
              </a:rPr>
              <a:t>dict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Scala: Use Map() for immutable maps and </a:t>
            </a:r>
            <a:r>
              <a:rPr lang="en-US" dirty="0" err="1">
                <a:solidFill>
                  <a:schemeClr val="bg1"/>
                </a:solidFill>
              </a:rPr>
              <a:t>mutable.Map</a:t>
            </a:r>
            <a:r>
              <a:rPr lang="en-US" dirty="0">
                <a:solidFill>
                  <a:schemeClr val="bg1"/>
                </a:solidFill>
              </a:rPr>
              <a:t>() for mutable maps.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Used For:  Ideal for storing data that is associated with a key, such as a mapping from names to ages.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1EEA4A-D61C-41B7-B5A5-603281856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E7B44E-93C7-4005-B553-A346414F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01FA7B4-CF18-4913-8D2A-004CB2400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776332E-C1AA-4097-95CC-791D74F0A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3ABE95-391B-45DD-9DD1-D3DCDB993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970403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treetscap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617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Franklin Gothic Heavy</vt:lpstr>
      <vt:lpstr>StreetscapeVTI</vt:lpstr>
      <vt:lpstr> Tuples, Sets, Dictionaries, Lists</vt:lpstr>
      <vt:lpstr>Data Structures</vt:lpstr>
      <vt:lpstr>Tuples</vt:lpstr>
      <vt:lpstr>Tuples</vt:lpstr>
      <vt:lpstr>Sets</vt:lpstr>
      <vt:lpstr>Sets</vt:lpstr>
      <vt:lpstr>Lists</vt:lpstr>
      <vt:lpstr>Lists</vt:lpstr>
      <vt:lpstr>Dictionaries</vt:lpstr>
      <vt:lpstr>Dictionaries</vt:lpstr>
      <vt:lpstr>Every data structure has a different 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Granillo, Juan R</dc:creator>
  <cp:lastModifiedBy>Granillo, Juan R</cp:lastModifiedBy>
  <cp:revision>2</cp:revision>
  <dcterms:created xsi:type="dcterms:W3CDTF">2024-10-03T17:58:19Z</dcterms:created>
  <dcterms:modified xsi:type="dcterms:W3CDTF">2024-10-03T23:49:00Z</dcterms:modified>
</cp:coreProperties>
</file>