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AE4F8-B8CC-4F7F-A6E2-9AF7AC1C4968}" v="1" dt="2024-11-28T11:39:3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Riera" userId="34bf2af71bbc2e43" providerId="LiveId" clId="{6CCAE4F8-B8CC-4F7F-A6E2-9AF7AC1C4968}"/>
    <pc:docChg chg="modSld">
      <pc:chgData name="Juan Riera" userId="34bf2af71bbc2e43" providerId="LiveId" clId="{6CCAE4F8-B8CC-4F7F-A6E2-9AF7AC1C4968}" dt="2024-11-28T11:39:42.454" v="1" actId="1076"/>
      <pc:docMkLst>
        <pc:docMk/>
      </pc:docMkLst>
      <pc:sldChg chg="addSp modSp mod">
        <pc:chgData name="Juan Riera" userId="34bf2af71bbc2e43" providerId="LiveId" clId="{6CCAE4F8-B8CC-4F7F-A6E2-9AF7AC1C4968}" dt="2024-11-28T11:39:42.454" v="1" actId="1076"/>
        <pc:sldMkLst>
          <pc:docMk/>
          <pc:sldMk cId="57200354" sldId="256"/>
        </pc:sldMkLst>
        <pc:spChg chg="add mod">
          <ac:chgData name="Juan Riera" userId="34bf2af71bbc2e43" providerId="LiveId" clId="{6CCAE4F8-B8CC-4F7F-A6E2-9AF7AC1C4968}" dt="2024-11-28T11:39:42.454" v="1" actId="1076"/>
          <ac:spMkLst>
            <pc:docMk/>
            <pc:sldMk cId="57200354" sldId="256"/>
            <ac:spMk id="245" creationId="{04D72296-3A2E-AF2B-F047-1CA8CFC801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83481-7BDF-04AD-54A0-5F278B27E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22BA54-D6FE-09FD-EA14-FAB31F43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77808-911D-7529-1FE2-6FC223DC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60D-1A77-433E-BF68-D5F0E39BBC89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B8DAAA-366F-211E-1415-DFC5CF5C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0BCA8-2D1B-66D4-2144-CB13E2F7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7F-CA18-4BB7-89F9-95F2714A0C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80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44EE0-2C8E-3707-A267-9AF0CFFB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E0B4EF-CC5B-C4EB-A406-CED01B1A6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5679E-0370-301D-5C1D-FFBF75D2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60D-1A77-433E-BF68-D5F0E39BBC89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FBFEE-674F-07CA-0262-11135739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6EBD5-543A-AEC0-11F4-2AFEA7F2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7F-CA18-4BB7-89F9-95F2714A0C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59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B6799F-96DD-2FE3-A476-30BBB1844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0A2DD2-E09D-5D6C-75AB-2114CB0A8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353606-01EF-3ADF-B01A-BF19292A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60D-1A77-433E-BF68-D5F0E39BBC89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E97DF9-4997-AE45-FBCD-DD54C607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4CE68-BCCF-BF3A-E510-456EFA6A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7F-CA18-4BB7-89F9-95F2714A0C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37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1C27D-D3DB-C0DD-E465-3CE46CB3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30F32-5C3A-4493-2545-4D8BF4C9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0D3EC-2CE7-F5F5-21CE-BD5A59AC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60D-1A77-433E-BF68-D5F0E39BBC89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E3E99-DC2B-56F1-B41D-1A28574C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282DA-ED0E-4ECE-1B12-D1485E21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7F-CA18-4BB7-89F9-95F2714A0C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AE39C-202E-B3A9-B474-DB00E8A7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011B08-5B51-4DF1-AF39-AD808905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445B1-1462-5376-19ED-88ADC151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60D-1A77-433E-BF68-D5F0E39BBC89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4BECC6-E2A5-61BE-6851-A4A245D7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EAB8D-7806-2C06-9572-1A2548B9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7F-CA18-4BB7-89F9-95F2714A0C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48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71CD8-5254-0D88-8171-02E92D22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5CDD3-79A6-2631-1D58-0EDDC1084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3F6A37-871F-A451-CE66-96FBE46AB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FF01C1-B398-D1BE-D1E8-0FB830DD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60D-1A77-433E-BF68-D5F0E39BBC89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68E91A-D569-9FCC-6A57-26566628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CE58B-9A87-1B99-2BBF-6EEB2364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7F-CA18-4BB7-89F9-95F2714A0C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07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A9408-4D7A-4620-EFCC-D3F94645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5D6398-62FC-5502-93B2-6C55F7F78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74EB84-A684-2E52-B4BE-4B8FAE2B9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EF7F6C-D43B-27C8-1694-BE110AEE7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5D9FEC-5B34-0E00-7046-EFFB7CE26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ED973F-60FC-91F7-E69F-477914A9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60D-1A77-433E-BF68-D5F0E39BBC89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69E27A-0CE7-589D-94BB-301A8331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2A2481-77AE-991C-370A-E4C983AB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7F-CA18-4BB7-89F9-95F2714A0C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81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ECF00-9C27-50F3-C573-0850D839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0D63B-A032-EA37-42C1-93B8535A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60D-1A77-433E-BF68-D5F0E39BBC89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671DE9-3B8E-8D52-32F6-34816C24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1A7779-7C98-CF6F-7BFD-C5FEACC8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7F-CA18-4BB7-89F9-95F2714A0C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08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279AAA-8A61-7468-E668-47102099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60D-1A77-433E-BF68-D5F0E39BBC89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1EF43F-75C8-5CE7-9B8E-A5093E65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72C3E3-93FE-774D-8410-72406086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7F-CA18-4BB7-89F9-95F2714A0C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30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34FAA-E23A-AE6E-C1B0-E7F3AB23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120FB-2967-ECF3-7FC2-EC95DD34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B426BA-3B8F-A2EE-DCD5-E4EB2059D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D4D63F-0329-1F42-DC11-4999BC22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60D-1A77-433E-BF68-D5F0E39BBC89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03EDDF-4EC1-722A-E21E-EFD1F1B3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0546D6-E556-428B-FA61-B6FD7BE2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7F-CA18-4BB7-89F9-95F2714A0C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69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02836-6399-1A28-19B8-72424A39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7AC685-7EC0-B0D9-EB7A-4B8BE91E7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4E0789-FBFA-DF28-8B3D-4E76EEEBF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4E9A60-1118-5DCE-193A-3944C8D6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60D-1A77-433E-BF68-D5F0E39BBC89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630F36-DE8F-56E0-E1FF-3C17282A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99BC6C-5D8D-DE0E-AFD4-68297BDA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C7F-CA18-4BB7-89F9-95F2714A0C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79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BC3FA7-402F-76D4-083C-F2A3DD40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254EE4-6EB0-759E-0586-C0DA1417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044CF9-DDB1-38B6-6B6C-36962C167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E960D-1A77-433E-BF68-D5F0E39BBC89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92483C-5A02-EA37-23BF-3329032B9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E3B5CC-08FF-934C-8264-D0B483F36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ABC7F-CA18-4BB7-89F9-95F2714A0C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7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o 64">
            <a:extLst>
              <a:ext uri="{FF2B5EF4-FFF2-40B4-BE49-F238E27FC236}">
                <a16:creationId xmlns:a16="http://schemas.microsoft.com/office/drawing/2014/main" id="{FA370802-F169-862B-C745-3A2249E5571D}"/>
              </a:ext>
            </a:extLst>
          </p:cNvPr>
          <p:cNvGrpSpPr/>
          <p:nvPr/>
        </p:nvGrpSpPr>
        <p:grpSpPr>
          <a:xfrm>
            <a:off x="1174652" y="1048280"/>
            <a:ext cx="4074681" cy="394156"/>
            <a:chOff x="1174652" y="1048280"/>
            <a:chExt cx="4074681" cy="39415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1614177-0ECA-2502-B729-5122CAA3AE86}"/>
                </a:ext>
              </a:extLst>
            </p:cNvPr>
            <p:cNvSpPr/>
            <p:nvPr/>
          </p:nvSpPr>
          <p:spPr>
            <a:xfrm>
              <a:off x="1174652" y="1048280"/>
              <a:ext cx="4074681" cy="3941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C1FB749A-1913-1657-71F0-F290C8FC6FF0}"/>
                </a:ext>
              </a:extLst>
            </p:cNvPr>
            <p:cNvGrpSpPr/>
            <p:nvPr/>
          </p:nvGrpSpPr>
          <p:grpSpPr>
            <a:xfrm>
              <a:off x="1594864" y="1048280"/>
              <a:ext cx="3234257" cy="381744"/>
              <a:chOff x="1594864" y="1048280"/>
              <a:chExt cx="3234257" cy="381744"/>
            </a:xfrm>
          </p:grpSpPr>
          <p:grpSp>
            <p:nvGrpSpPr>
              <p:cNvPr id="54" name="Grupo 53">
                <a:extLst>
                  <a:ext uri="{FF2B5EF4-FFF2-40B4-BE49-F238E27FC236}">
                    <a16:creationId xmlns:a16="http://schemas.microsoft.com/office/drawing/2014/main" id="{09591754-EF61-4A6E-401E-61BE0DC2AD49}"/>
                  </a:ext>
                </a:extLst>
              </p:cNvPr>
              <p:cNvGrpSpPr/>
              <p:nvPr/>
            </p:nvGrpSpPr>
            <p:grpSpPr>
              <a:xfrm>
                <a:off x="1594864" y="1048280"/>
                <a:ext cx="304800" cy="381744"/>
                <a:chOff x="1594864" y="1048280"/>
                <a:chExt cx="304800" cy="381744"/>
              </a:xfrm>
            </p:grpSpPr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602960D0-E085-D394-42B4-3E11171FA9B6}"/>
                    </a:ext>
                  </a:extLst>
                </p:cNvPr>
                <p:cNvSpPr txBox="1"/>
                <p:nvPr/>
              </p:nvSpPr>
              <p:spPr>
                <a:xfrm>
                  <a:off x="1594864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1</a:t>
                  </a:r>
                </a:p>
              </p:txBody>
            </p:sp>
            <p:cxnSp>
              <p:nvCxnSpPr>
                <p:cNvPr id="16" name="Conector recto 15">
                  <a:extLst>
                    <a:ext uri="{FF2B5EF4-FFF2-40B4-BE49-F238E27FC236}">
                      <a16:creationId xmlns:a16="http://schemas.microsoft.com/office/drawing/2014/main" id="{E1D0ACBD-A6CA-060A-32A5-1FCBBE54B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7264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>
                <a:extLst>
                  <a:ext uri="{FF2B5EF4-FFF2-40B4-BE49-F238E27FC236}">
                    <a16:creationId xmlns:a16="http://schemas.microsoft.com/office/drawing/2014/main" id="{A874B7EE-1AF8-A278-DDF9-997E1D66D492}"/>
                  </a:ext>
                </a:extLst>
              </p:cNvPr>
              <p:cNvGrpSpPr/>
              <p:nvPr/>
            </p:nvGrpSpPr>
            <p:grpSpPr>
              <a:xfrm>
                <a:off x="1961046" y="1048280"/>
                <a:ext cx="304800" cy="381744"/>
                <a:chOff x="1961046" y="1048280"/>
                <a:chExt cx="304800" cy="381744"/>
              </a:xfrm>
            </p:grpSpPr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1DD794E8-6FF1-DE9C-E52F-58E0FD896EE1}"/>
                    </a:ext>
                  </a:extLst>
                </p:cNvPr>
                <p:cNvSpPr txBox="1"/>
                <p:nvPr/>
              </p:nvSpPr>
              <p:spPr>
                <a:xfrm>
                  <a:off x="1961046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2</a:t>
                  </a:r>
                </a:p>
              </p:txBody>
            </p:sp>
            <p:cxnSp>
              <p:nvCxnSpPr>
                <p:cNvPr id="18" name="Conector recto 17">
                  <a:extLst>
                    <a:ext uri="{FF2B5EF4-FFF2-40B4-BE49-F238E27FC236}">
                      <a16:creationId xmlns:a16="http://schemas.microsoft.com/office/drawing/2014/main" id="{AE8FF196-F298-6FD3-7426-9E9D5A6114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3446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C23FFD0A-47A2-1C79-7425-E6D54BA1E38A}"/>
                  </a:ext>
                </a:extLst>
              </p:cNvPr>
              <p:cNvGrpSpPr/>
              <p:nvPr/>
            </p:nvGrpSpPr>
            <p:grpSpPr>
              <a:xfrm>
                <a:off x="2327228" y="1048280"/>
                <a:ext cx="304800" cy="381744"/>
                <a:chOff x="2327228" y="1048280"/>
                <a:chExt cx="304800" cy="381744"/>
              </a:xfrm>
            </p:grpSpPr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C6D74F10-5360-23D3-2C29-BF286F17E366}"/>
                    </a:ext>
                  </a:extLst>
                </p:cNvPr>
                <p:cNvSpPr txBox="1"/>
                <p:nvPr/>
              </p:nvSpPr>
              <p:spPr>
                <a:xfrm>
                  <a:off x="2327228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3</a:t>
                  </a:r>
                </a:p>
              </p:txBody>
            </p:sp>
            <p:cxnSp>
              <p:nvCxnSpPr>
                <p:cNvPr id="19" name="Conector recto 18">
                  <a:extLst>
                    <a:ext uri="{FF2B5EF4-FFF2-40B4-BE49-F238E27FC236}">
                      <a16:creationId xmlns:a16="http://schemas.microsoft.com/office/drawing/2014/main" id="{09C9746E-6296-8FC6-2E77-085331DE0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9628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AA16CBEF-5C63-2A0E-F90C-3F68F04A48F0}"/>
                  </a:ext>
                </a:extLst>
              </p:cNvPr>
              <p:cNvGrpSpPr/>
              <p:nvPr/>
            </p:nvGrpSpPr>
            <p:grpSpPr>
              <a:xfrm>
                <a:off x="2693410" y="1048280"/>
                <a:ext cx="304800" cy="381744"/>
                <a:chOff x="2693410" y="1048280"/>
                <a:chExt cx="304800" cy="381744"/>
              </a:xfrm>
            </p:grpSpPr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38CA211F-6722-099A-80C1-4AA4A10A6C1A}"/>
                    </a:ext>
                  </a:extLst>
                </p:cNvPr>
                <p:cNvSpPr txBox="1"/>
                <p:nvPr/>
              </p:nvSpPr>
              <p:spPr>
                <a:xfrm>
                  <a:off x="2693410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4</a:t>
                  </a:r>
                </a:p>
              </p:txBody>
            </p: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30DE14D2-FFEC-5CE6-ECA6-A48904695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5810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150FD2C2-4CDD-8706-BC8A-AA8C8940F39D}"/>
                  </a:ext>
                </a:extLst>
              </p:cNvPr>
              <p:cNvGrpSpPr/>
              <p:nvPr/>
            </p:nvGrpSpPr>
            <p:grpSpPr>
              <a:xfrm>
                <a:off x="3059592" y="1048280"/>
                <a:ext cx="304800" cy="381744"/>
                <a:chOff x="3059592" y="1048280"/>
                <a:chExt cx="304800" cy="381744"/>
              </a:xfrm>
            </p:grpSpPr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9F618724-FE8F-747B-85BA-FA42EB0B1FDB}"/>
                    </a:ext>
                  </a:extLst>
                </p:cNvPr>
                <p:cNvSpPr txBox="1"/>
                <p:nvPr/>
              </p:nvSpPr>
              <p:spPr>
                <a:xfrm>
                  <a:off x="3059592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5</a:t>
                  </a:r>
                </a:p>
              </p:txBody>
            </p: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FEB8B585-84B8-A619-532D-B47938479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1992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41B57764-5EF2-B9DF-3329-7EBB95A620E2}"/>
                  </a:ext>
                </a:extLst>
              </p:cNvPr>
              <p:cNvGrpSpPr/>
              <p:nvPr/>
            </p:nvGrpSpPr>
            <p:grpSpPr>
              <a:xfrm>
                <a:off x="3425774" y="1048280"/>
                <a:ext cx="304800" cy="381744"/>
                <a:chOff x="3425774" y="1048280"/>
                <a:chExt cx="304800" cy="381744"/>
              </a:xfrm>
            </p:grpSpPr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D1F601BD-B2B8-DCCD-244B-B11CC9195E41}"/>
                    </a:ext>
                  </a:extLst>
                </p:cNvPr>
                <p:cNvSpPr txBox="1"/>
                <p:nvPr/>
              </p:nvSpPr>
              <p:spPr>
                <a:xfrm>
                  <a:off x="3425774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6</a:t>
                  </a:r>
                </a:p>
              </p:txBody>
            </p: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4C160597-C60A-6F36-308B-8227DF163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8174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5BD8CE60-D6C2-D69A-46F4-76D47101455E}"/>
                  </a:ext>
                </a:extLst>
              </p:cNvPr>
              <p:cNvGrpSpPr/>
              <p:nvPr/>
            </p:nvGrpSpPr>
            <p:grpSpPr>
              <a:xfrm>
                <a:off x="3791956" y="1048280"/>
                <a:ext cx="304800" cy="381744"/>
                <a:chOff x="3791956" y="1048280"/>
                <a:chExt cx="304800" cy="381744"/>
              </a:xfrm>
            </p:grpSpPr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A63CA427-F8AC-E7A7-01CC-B403ABB0FFB2}"/>
                    </a:ext>
                  </a:extLst>
                </p:cNvPr>
                <p:cNvSpPr txBox="1"/>
                <p:nvPr/>
              </p:nvSpPr>
              <p:spPr>
                <a:xfrm>
                  <a:off x="3791956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7</a:t>
                  </a:r>
                </a:p>
              </p:txBody>
            </p:sp>
            <p:cxnSp>
              <p:nvCxnSpPr>
                <p:cNvPr id="26" name="Conector recto 25">
                  <a:extLst>
                    <a:ext uri="{FF2B5EF4-FFF2-40B4-BE49-F238E27FC236}">
                      <a16:creationId xmlns:a16="http://schemas.microsoft.com/office/drawing/2014/main" id="{275DF309-CC94-39D2-5244-531672D6EA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4356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F270F87E-0FC3-F945-3A9B-ABEE752CFA25}"/>
                  </a:ext>
                </a:extLst>
              </p:cNvPr>
              <p:cNvGrpSpPr/>
              <p:nvPr/>
            </p:nvGrpSpPr>
            <p:grpSpPr>
              <a:xfrm>
                <a:off x="4158138" y="1048280"/>
                <a:ext cx="304800" cy="381744"/>
                <a:chOff x="4158138" y="1048280"/>
                <a:chExt cx="304800" cy="381744"/>
              </a:xfrm>
            </p:grpSpPr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83B65DD3-BB36-A1E2-C44B-0DBA6722BDAF}"/>
                    </a:ext>
                  </a:extLst>
                </p:cNvPr>
                <p:cNvSpPr txBox="1"/>
                <p:nvPr/>
              </p:nvSpPr>
              <p:spPr>
                <a:xfrm>
                  <a:off x="4158138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8</a:t>
                  </a:r>
                </a:p>
              </p:txBody>
            </p: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17B7F72F-137C-FCEE-78F3-FA1502FD82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0538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upo 62">
                <a:extLst>
                  <a:ext uri="{FF2B5EF4-FFF2-40B4-BE49-F238E27FC236}">
                    <a16:creationId xmlns:a16="http://schemas.microsoft.com/office/drawing/2014/main" id="{66C2023E-AF6B-AFC2-5BBA-158E6D008F0A}"/>
                  </a:ext>
                </a:extLst>
              </p:cNvPr>
              <p:cNvGrpSpPr/>
              <p:nvPr/>
            </p:nvGrpSpPr>
            <p:grpSpPr>
              <a:xfrm>
                <a:off x="4524321" y="1048280"/>
                <a:ext cx="304800" cy="381744"/>
                <a:chOff x="4524321" y="1048280"/>
                <a:chExt cx="304800" cy="381744"/>
              </a:xfrm>
            </p:grpSpPr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191C5C2E-9B79-016D-58B3-0327143E6087}"/>
                    </a:ext>
                  </a:extLst>
                </p:cNvPr>
                <p:cNvSpPr txBox="1"/>
                <p:nvPr/>
              </p:nvSpPr>
              <p:spPr>
                <a:xfrm>
                  <a:off x="4524321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9</a:t>
                  </a:r>
                </a:p>
              </p:txBody>
            </p: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EEB108D8-56C8-F46B-7B3B-F928FA64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6721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24A6395A-F3C2-0079-7171-101FADC2D3B1}"/>
                  </a:ext>
                </a:extLst>
              </p:cNvPr>
              <p:cNvGrpSpPr/>
              <p:nvPr/>
            </p:nvGrpSpPr>
            <p:grpSpPr>
              <a:xfrm>
                <a:off x="1747264" y="1362291"/>
                <a:ext cx="2929457" cy="67733"/>
                <a:chOff x="1747264" y="1048280"/>
                <a:chExt cx="2929457" cy="67733"/>
              </a:xfrm>
            </p:grpSpPr>
            <p:cxnSp>
              <p:nvCxnSpPr>
                <p:cNvPr id="45" name="Conector recto 44">
                  <a:extLst>
                    <a:ext uri="{FF2B5EF4-FFF2-40B4-BE49-F238E27FC236}">
                      <a16:creationId xmlns:a16="http://schemas.microsoft.com/office/drawing/2014/main" id="{C8934B57-E6A9-62FF-63E5-EAF42AE018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7264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45">
                  <a:extLst>
                    <a:ext uri="{FF2B5EF4-FFF2-40B4-BE49-F238E27FC236}">
                      <a16:creationId xmlns:a16="http://schemas.microsoft.com/office/drawing/2014/main" id="{0CD83A1C-D906-00C6-63CD-9220A5A24B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3446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46">
                  <a:extLst>
                    <a:ext uri="{FF2B5EF4-FFF2-40B4-BE49-F238E27FC236}">
                      <a16:creationId xmlns:a16="http://schemas.microsoft.com/office/drawing/2014/main" id="{0F42ED00-969E-3F0A-B5D8-1DD222F6A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9628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>
                  <a:extLst>
                    <a:ext uri="{FF2B5EF4-FFF2-40B4-BE49-F238E27FC236}">
                      <a16:creationId xmlns:a16="http://schemas.microsoft.com/office/drawing/2014/main" id="{A41B0F64-B90E-4D54-CA8D-288FE6DF55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5810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>
                  <a:extLst>
                    <a:ext uri="{FF2B5EF4-FFF2-40B4-BE49-F238E27FC236}">
                      <a16:creationId xmlns:a16="http://schemas.microsoft.com/office/drawing/2014/main" id="{3C3BB35F-C4F5-7903-EDB8-46A65AD23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1992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0B85994F-91B7-5970-F4F6-5FF570E95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8174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>
                  <a:extLst>
                    <a:ext uri="{FF2B5EF4-FFF2-40B4-BE49-F238E27FC236}">
                      <a16:creationId xmlns:a16="http://schemas.microsoft.com/office/drawing/2014/main" id="{1F50E171-BC62-F04C-FE96-E900F91EBE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4356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>
                  <a:extLst>
                    <a:ext uri="{FF2B5EF4-FFF2-40B4-BE49-F238E27FC236}">
                      <a16:creationId xmlns:a16="http://schemas.microsoft.com/office/drawing/2014/main" id="{D085A045-9AC6-A113-8494-472BEB4D74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0538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>
                  <a:extLst>
                    <a:ext uri="{FF2B5EF4-FFF2-40B4-BE49-F238E27FC236}">
                      <a16:creationId xmlns:a16="http://schemas.microsoft.com/office/drawing/2014/main" id="{8830A76A-2C90-FEA6-E0FE-2D2C85F7E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6721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0" name="Triángulo isósceles 79">
            <a:extLst>
              <a:ext uri="{FF2B5EF4-FFF2-40B4-BE49-F238E27FC236}">
                <a16:creationId xmlns:a16="http://schemas.microsoft.com/office/drawing/2014/main" id="{C3B8D828-5067-8EC4-DF86-62E2EFB97A7B}"/>
              </a:ext>
            </a:extLst>
          </p:cNvPr>
          <p:cNvSpPr/>
          <p:nvPr/>
        </p:nvSpPr>
        <p:spPr>
          <a:xfrm rot="10800000">
            <a:off x="2579110" y="438734"/>
            <a:ext cx="533400" cy="56979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A0EDC4E2-3911-59BF-005C-C4E8386556E8}"/>
              </a:ext>
            </a:extLst>
          </p:cNvPr>
          <p:cNvGrpSpPr/>
          <p:nvPr/>
        </p:nvGrpSpPr>
        <p:grpSpPr>
          <a:xfrm>
            <a:off x="6096000" y="1050259"/>
            <a:ext cx="4074681" cy="394156"/>
            <a:chOff x="1174652" y="1048280"/>
            <a:chExt cx="4074681" cy="394156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8AACF5E1-2825-6EC0-2548-C31F6DF56131}"/>
                </a:ext>
              </a:extLst>
            </p:cNvPr>
            <p:cNvSpPr/>
            <p:nvPr/>
          </p:nvSpPr>
          <p:spPr>
            <a:xfrm>
              <a:off x="1174652" y="1048280"/>
              <a:ext cx="4074681" cy="3941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BD4CAA1F-6ABC-2972-775D-0D3001922C4C}"/>
                </a:ext>
              </a:extLst>
            </p:cNvPr>
            <p:cNvGrpSpPr/>
            <p:nvPr/>
          </p:nvGrpSpPr>
          <p:grpSpPr>
            <a:xfrm>
              <a:off x="1594864" y="1048280"/>
              <a:ext cx="3234257" cy="381744"/>
              <a:chOff x="1594864" y="1048280"/>
              <a:chExt cx="3234257" cy="381744"/>
            </a:xfrm>
          </p:grpSpPr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52FE681D-8204-EEED-627D-48DBB6E9A9E7}"/>
                  </a:ext>
                </a:extLst>
              </p:cNvPr>
              <p:cNvGrpSpPr/>
              <p:nvPr/>
            </p:nvGrpSpPr>
            <p:grpSpPr>
              <a:xfrm>
                <a:off x="1594864" y="1048280"/>
                <a:ext cx="304800" cy="381744"/>
                <a:chOff x="1594864" y="1048280"/>
                <a:chExt cx="304800" cy="381744"/>
              </a:xfrm>
            </p:grpSpPr>
            <p:sp>
              <p:nvSpPr>
                <p:cNvPr id="119" name="CuadroTexto 118">
                  <a:extLst>
                    <a:ext uri="{FF2B5EF4-FFF2-40B4-BE49-F238E27FC236}">
                      <a16:creationId xmlns:a16="http://schemas.microsoft.com/office/drawing/2014/main" id="{B6C9FD30-5003-805A-A694-78D1AEEF5BB4}"/>
                    </a:ext>
                  </a:extLst>
                </p:cNvPr>
                <p:cNvSpPr txBox="1"/>
                <p:nvPr/>
              </p:nvSpPr>
              <p:spPr>
                <a:xfrm>
                  <a:off x="1594864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1</a:t>
                  </a:r>
                </a:p>
              </p:txBody>
            </p:sp>
            <p:cxnSp>
              <p:nvCxnSpPr>
                <p:cNvPr id="120" name="Conector recto 119">
                  <a:extLst>
                    <a:ext uri="{FF2B5EF4-FFF2-40B4-BE49-F238E27FC236}">
                      <a16:creationId xmlns:a16="http://schemas.microsoft.com/office/drawing/2014/main" id="{8DAF7D15-47CD-B3B4-5C61-FE8C4F463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7264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upo 84">
                <a:extLst>
                  <a:ext uri="{FF2B5EF4-FFF2-40B4-BE49-F238E27FC236}">
                    <a16:creationId xmlns:a16="http://schemas.microsoft.com/office/drawing/2014/main" id="{8229DFA3-C63A-0487-7F50-491D066F986A}"/>
                  </a:ext>
                </a:extLst>
              </p:cNvPr>
              <p:cNvGrpSpPr/>
              <p:nvPr/>
            </p:nvGrpSpPr>
            <p:grpSpPr>
              <a:xfrm>
                <a:off x="1961046" y="1048280"/>
                <a:ext cx="304800" cy="381744"/>
                <a:chOff x="1961046" y="1048280"/>
                <a:chExt cx="304800" cy="381744"/>
              </a:xfrm>
            </p:grpSpPr>
            <p:sp>
              <p:nvSpPr>
                <p:cNvPr id="117" name="CuadroTexto 116">
                  <a:extLst>
                    <a:ext uri="{FF2B5EF4-FFF2-40B4-BE49-F238E27FC236}">
                      <a16:creationId xmlns:a16="http://schemas.microsoft.com/office/drawing/2014/main" id="{80675897-D9DC-2DCB-419E-0F90926AFCF7}"/>
                    </a:ext>
                  </a:extLst>
                </p:cNvPr>
                <p:cNvSpPr txBox="1"/>
                <p:nvPr/>
              </p:nvSpPr>
              <p:spPr>
                <a:xfrm>
                  <a:off x="1961046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2</a:t>
                  </a:r>
                </a:p>
              </p:txBody>
            </p:sp>
            <p:cxnSp>
              <p:nvCxnSpPr>
                <p:cNvPr id="118" name="Conector recto 117">
                  <a:extLst>
                    <a:ext uri="{FF2B5EF4-FFF2-40B4-BE49-F238E27FC236}">
                      <a16:creationId xmlns:a16="http://schemas.microsoft.com/office/drawing/2014/main" id="{511078B6-53EB-1D47-2C55-084D13D1B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3446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upo 85">
                <a:extLst>
                  <a:ext uri="{FF2B5EF4-FFF2-40B4-BE49-F238E27FC236}">
                    <a16:creationId xmlns:a16="http://schemas.microsoft.com/office/drawing/2014/main" id="{EE2B6DFF-ACBF-6DA5-B776-7D66BA973275}"/>
                  </a:ext>
                </a:extLst>
              </p:cNvPr>
              <p:cNvGrpSpPr/>
              <p:nvPr/>
            </p:nvGrpSpPr>
            <p:grpSpPr>
              <a:xfrm>
                <a:off x="2327228" y="1048280"/>
                <a:ext cx="304800" cy="381744"/>
                <a:chOff x="2327228" y="1048280"/>
                <a:chExt cx="304800" cy="381744"/>
              </a:xfrm>
            </p:grpSpPr>
            <p:sp>
              <p:nvSpPr>
                <p:cNvPr id="115" name="CuadroTexto 114">
                  <a:extLst>
                    <a:ext uri="{FF2B5EF4-FFF2-40B4-BE49-F238E27FC236}">
                      <a16:creationId xmlns:a16="http://schemas.microsoft.com/office/drawing/2014/main" id="{62D632CB-ABD1-CBE9-A1D3-0DC03389C2BD}"/>
                    </a:ext>
                  </a:extLst>
                </p:cNvPr>
                <p:cNvSpPr txBox="1"/>
                <p:nvPr/>
              </p:nvSpPr>
              <p:spPr>
                <a:xfrm>
                  <a:off x="2327228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3</a:t>
                  </a:r>
                </a:p>
              </p:txBody>
            </p:sp>
            <p:cxnSp>
              <p:nvCxnSpPr>
                <p:cNvPr id="116" name="Conector recto 115">
                  <a:extLst>
                    <a:ext uri="{FF2B5EF4-FFF2-40B4-BE49-F238E27FC236}">
                      <a16:creationId xmlns:a16="http://schemas.microsoft.com/office/drawing/2014/main" id="{9A1B7E06-2CCA-7EDC-F1E1-5648270A3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9628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upo 86">
                <a:extLst>
                  <a:ext uri="{FF2B5EF4-FFF2-40B4-BE49-F238E27FC236}">
                    <a16:creationId xmlns:a16="http://schemas.microsoft.com/office/drawing/2014/main" id="{97CAA566-0D36-A53C-883F-09BDAF149659}"/>
                  </a:ext>
                </a:extLst>
              </p:cNvPr>
              <p:cNvGrpSpPr/>
              <p:nvPr/>
            </p:nvGrpSpPr>
            <p:grpSpPr>
              <a:xfrm>
                <a:off x="2693410" y="1048280"/>
                <a:ext cx="304800" cy="381744"/>
                <a:chOff x="2693410" y="1048280"/>
                <a:chExt cx="304800" cy="381744"/>
              </a:xfrm>
            </p:grpSpPr>
            <p:sp>
              <p:nvSpPr>
                <p:cNvPr id="113" name="CuadroTexto 112">
                  <a:extLst>
                    <a:ext uri="{FF2B5EF4-FFF2-40B4-BE49-F238E27FC236}">
                      <a16:creationId xmlns:a16="http://schemas.microsoft.com/office/drawing/2014/main" id="{7756578C-742D-F03C-5D2B-340613A7E411}"/>
                    </a:ext>
                  </a:extLst>
                </p:cNvPr>
                <p:cNvSpPr txBox="1"/>
                <p:nvPr/>
              </p:nvSpPr>
              <p:spPr>
                <a:xfrm>
                  <a:off x="2693410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4</a:t>
                  </a:r>
                </a:p>
              </p:txBody>
            </p:sp>
            <p:cxnSp>
              <p:nvCxnSpPr>
                <p:cNvPr id="114" name="Conector recto 113">
                  <a:extLst>
                    <a:ext uri="{FF2B5EF4-FFF2-40B4-BE49-F238E27FC236}">
                      <a16:creationId xmlns:a16="http://schemas.microsoft.com/office/drawing/2014/main" id="{0A8C85C9-178E-330B-00A2-E8E288B52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5810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upo 87">
                <a:extLst>
                  <a:ext uri="{FF2B5EF4-FFF2-40B4-BE49-F238E27FC236}">
                    <a16:creationId xmlns:a16="http://schemas.microsoft.com/office/drawing/2014/main" id="{A94042A7-90C1-9684-5833-CD84CE38CC5B}"/>
                  </a:ext>
                </a:extLst>
              </p:cNvPr>
              <p:cNvGrpSpPr/>
              <p:nvPr/>
            </p:nvGrpSpPr>
            <p:grpSpPr>
              <a:xfrm>
                <a:off x="3059592" y="1048280"/>
                <a:ext cx="304800" cy="381744"/>
                <a:chOff x="3059592" y="1048280"/>
                <a:chExt cx="304800" cy="381744"/>
              </a:xfrm>
            </p:grpSpPr>
            <p:sp>
              <p:nvSpPr>
                <p:cNvPr id="111" name="CuadroTexto 110">
                  <a:extLst>
                    <a:ext uri="{FF2B5EF4-FFF2-40B4-BE49-F238E27FC236}">
                      <a16:creationId xmlns:a16="http://schemas.microsoft.com/office/drawing/2014/main" id="{0FA920AF-CE81-FAFC-C3F4-C4E857FBE0BC}"/>
                    </a:ext>
                  </a:extLst>
                </p:cNvPr>
                <p:cNvSpPr txBox="1"/>
                <p:nvPr/>
              </p:nvSpPr>
              <p:spPr>
                <a:xfrm>
                  <a:off x="3059592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5</a:t>
                  </a:r>
                </a:p>
              </p:txBody>
            </p:sp>
            <p:cxnSp>
              <p:nvCxnSpPr>
                <p:cNvPr id="112" name="Conector recto 111">
                  <a:extLst>
                    <a:ext uri="{FF2B5EF4-FFF2-40B4-BE49-F238E27FC236}">
                      <a16:creationId xmlns:a16="http://schemas.microsoft.com/office/drawing/2014/main" id="{55AFF5B7-5F1E-4815-0897-471ABF90A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1992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E384C634-A230-8E98-0221-4987996F34DF}"/>
                  </a:ext>
                </a:extLst>
              </p:cNvPr>
              <p:cNvGrpSpPr/>
              <p:nvPr/>
            </p:nvGrpSpPr>
            <p:grpSpPr>
              <a:xfrm>
                <a:off x="3425774" y="1048280"/>
                <a:ext cx="304800" cy="381744"/>
                <a:chOff x="3425774" y="1048280"/>
                <a:chExt cx="304800" cy="381744"/>
              </a:xfrm>
            </p:grpSpPr>
            <p:sp>
              <p:nvSpPr>
                <p:cNvPr id="109" name="CuadroTexto 108">
                  <a:extLst>
                    <a:ext uri="{FF2B5EF4-FFF2-40B4-BE49-F238E27FC236}">
                      <a16:creationId xmlns:a16="http://schemas.microsoft.com/office/drawing/2014/main" id="{A6B3B57B-2C70-F55B-E9C0-07B6B1E3D4AD}"/>
                    </a:ext>
                  </a:extLst>
                </p:cNvPr>
                <p:cNvSpPr txBox="1"/>
                <p:nvPr/>
              </p:nvSpPr>
              <p:spPr>
                <a:xfrm>
                  <a:off x="3425774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6</a:t>
                  </a:r>
                </a:p>
              </p:txBody>
            </p:sp>
            <p:cxnSp>
              <p:nvCxnSpPr>
                <p:cNvPr id="110" name="Conector recto 109">
                  <a:extLst>
                    <a:ext uri="{FF2B5EF4-FFF2-40B4-BE49-F238E27FC236}">
                      <a16:creationId xmlns:a16="http://schemas.microsoft.com/office/drawing/2014/main" id="{E27BD714-F354-F388-4A5E-11B57D4C79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8174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upo 89">
                <a:extLst>
                  <a:ext uri="{FF2B5EF4-FFF2-40B4-BE49-F238E27FC236}">
                    <a16:creationId xmlns:a16="http://schemas.microsoft.com/office/drawing/2014/main" id="{D972F02D-AF44-A270-BE99-7EE9549673CC}"/>
                  </a:ext>
                </a:extLst>
              </p:cNvPr>
              <p:cNvGrpSpPr/>
              <p:nvPr/>
            </p:nvGrpSpPr>
            <p:grpSpPr>
              <a:xfrm>
                <a:off x="3791956" y="1048280"/>
                <a:ext cx="304800" cy="381744"/>
                <a:chOff x="3791956" y="1048280"/>
                <a:chExt cx="304800" cy="381744"/>
              </a:xfrm>
            </p:grpSpPr>
            <p:sp>
              <p:nvSpPr>
                <p:cNvPr id="107" name="CuadroTexto 106">
                  <a:extLst>
                    <a:ext uri="{FF2B5EF4-FFF2-40B4-BE49-F238E27FC236}">
                      <a16:creationId xmlns:a16="http://schemas.microsoft.com/office/drawing/2014/main" id="{A8D18D68-1E48-FF3D-DE24-A38C635C5CB0}"/>
                    </a:ext>
                  </a:extLst>
                </p:cNvPr>
                <p:cNvSpPr txBox="1"/>
                <p:nvPr/>
              </p:nvSpPr>
              <p:spPr>
                <a:xfrm>
                  <a:off x="3791956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7</a:t>
                  </a:r>
                </a:p>
              </p:txBody>
            </p:sp>
            <p:cxnSp>
              <p:nvCxnSpPr>
                <p:cNvPr id="108" name="Conector recto 107">
                  <a:extLst>
                    <a:ext uri="{FF2B5EF4-FFF2-40B4-BE49-F238E27FC236}">
                      <a16:creationId xmlns:a16="http://schemas.microsoft.com/office/drawing/2014/main" id="{E6858970-E384-31B8-0192-1C0F918F45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4356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F2F6C302-2C11-1503-F44F-10A0FA0CD57D}"/>
                  </a:ext>
                </a:extLst>
              </p:cNvPr>
              <p:cNvGrpSpPr/>
              <p:nvPr/>
            </p:nvGrpSpPr>
            <p:grpSpPr>
              <a:xfrm>
                <a:off x="4158138" y="1048280"/>
                <a:ext cx="304800" cy="381744"/>
                <a:chOff x="4158138" y="1048280"/>
                <a:chExt cx="304800" cy="381744"/>
              </a:xfrm>
            </p:grpSpPr>
            <p:sp>
              <p:nvSpPr>
                <p:cNvPr id="105" name="CuadroTexto 104">
                  <a:extLst>
                    <a:ext uri="{FF2B5EF4-FFF2-40B4-BE49-F238E27FC236}">
                      <a16:creationId xmlns:a16="http://schemas.microsoft.com/office/drawing/2014/main" id="{D485395F-5A8D-712B-25D7-23798773EBB5}"/>
                    </a:ext>
                  </a:extLst>
                </p:cNvPr>
                <p:cNvSpPr txBox="1"/>
                <p:nvPr/>
              </p:nvSpPr>
              <p:spPr>
                <a:xfrm>
                  <a:off x="4158138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8</a:t>
                  </a:r>
                </a:p>
              </p:txBody>
            </p:sp>
            <p:cxnSp>
              <p:nvCxnSpPr>
                <p:cNvPr id="106" name="Conector recto 105">
                  <a:extLst>
                    <a:ext uri="{FF2B5EF4-FFF2-40B4-BE49-F238E27FC236}">
                      <a16:creationId xmlns:a16="http://schemas.microsoft.com/office/drawing/2014/main" id="{50EE66D3-5972-262B-DFCF-0078BA13F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0538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upo 91">
                <a:extLst>
                  <a:ext uri="{FF2B5EF4-FFF2-40B4-BE49-F238E27FC236}">
                    <a16:creationId xmlns:a16="http://schemas.microsoft.com/office/drawing/2014/main" id="{DC6B13EB-4751-AAC9-2A27-BB9155A86336}"/>
                  </a:ext>
                </a:extLst>
              </p:cNvPr>
              <p:cNvGrpSpPr/>
              <p:nvPr/>
            </p:nvGrpSpPr>
            <p:grpSpPr>
              <a:xfrm>
                <a:off x="4524321" y="1048280"/>
                <a:ext cx="304800" cy="381744"/>
                <a:chOff x="4524321" y="1048280"/>
                <a:chExt cx="304800" cy="381744"/>
              </a:xfrm>
            </p:grpSpPr>
            <p:sp>
              <p:nvSpPr>
                <p:cNvPr id="103" name="CuadroTexto 102">
                  <a:extLst>
                    <a:ext uri="{FF2B5EF4-FFF2-40B4-BE49-F238E27FC236}">
                      <a16:creationId xmlns:a16="http://schemas.microsoft.com/office/drawing/2014/main" id="{310191E5-2034-F520-0842-308A5B9F4FC1}"/>
                    </a:ext>
                  </a:extLst>
                </p:cNvPr>
                <p:cNvSpPr txBox="1"/>
                <p:nvPr/>
              </p:nvSpPr>
              <p:spPr>
                <a:xfrm>
                  <a:off x="4524321" y="106069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9</a:t>
                  </a:r>
                </a:p>
              </p:txBody>
            </p:sp>
            <p:cxnSp>
              <p:nvCxnSpPr>
                <p:cNvPr id="104" name="Conector recto 103">
                  <a:extLst>
                    <a:ext uri="{FF2B5EF4-FFF2-40B4-BE49-F238E27FC236}">
                      <a16:creationId xmlns:a16="http://schemas.microsoft.com/office/drawing/2014/main" id="{CCF45183-B9CA-F34C-C6A0-D712862CF5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6721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949B573B-EDF2-D494-4D0F-AE260CDA48EA}"/>
                  </a:ext>
                </a:extLst>
              </p:cNvPr>
              <p:cNvGrpSpPr/>
              <p:nvPr/>
            </p:nvGrpSpPr>
            <p:grpSpPr>
              <a:xfrm>
                <a:off x="1747264" y="1362291"/>
                <a:ext cx="2929457" cy="67733"/>
                <a:chOff x="1747264" y="1048280"/>
                <a:chExt cx="2929457" cy="67733"/>
              </a:xfrm>
            </p:grpSpPr>
            <p:cxnSp>
              <p:nvCxnSpPr>
                <p:cNvPr id="94" name="Conector recto 93">
                  <a:extLst>
                    <a:ext uri="{FF2B5EF4-FFF2-40B4-BE49-F238E27FC236}">
                      <a16:creationId xmlns:a16="http://schemas.microsoft.com/office/drawing/2014/main" id="{54E91A2C-A11E-4840-15C1-8D490F228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7264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recto 94">
                  <a:extLst>
                    <a:ext uri="{FF2B5EF4-FFF2-40B4-BE49-F238E27FC236}">
                      <a16:creationId xmlns:a16="http://schemas.microsoft.com/office/drawing/2014/main" id="{AB34E8AC-5B6E-512B-67EF-B80501DD4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3446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>
                  <a:extLst>
                    <a:ext uri="{FF2B5EF4-FFF2-40B4-BE49-F238E27FC236}">
                      <a16:creationId xmlns:a16="http://schemas.microsoft.com/office/drawing/2014/main" id="{F1511E81-1E9D-6AA2-7DC6-6F60093C4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9628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>
                  <a:extLst>
                    <a:ext uri="{FF2B5EF4-FFF2-40B4-BE49-F238E27FC236}">
                      <a16:creationId xmlns:a16="http://schemas.microsoft.com/office/drawing/2014/main" id="{4AC10CFA-E2E6-04B2-80BF-447F4CAE7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5810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>
                  <a:extLst>
                    <a:ext uri="{FF2B5EF4-FFF2-40B4-BE49-F238E27FC236}">
                      <a16:creationId xmlns:a16="http://schemas.microsoft.com/office/drawing/2014/main" id="{7473459B-E0F0-B2BF-308C-8A70EE0D1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1992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>
                  <a:extLst>
                    <a:ext uri="{FF2B5EF4-FFF2-40B4-BE49-F238E27FC236}">
                      <a16:creationId xmlns:a16="http://schemas.microsoft.com/office/drawing/2014/main" id="{2099881A-FA1E-740A-51A2-F4BC42C33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8174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>
                  <a:extLst>
                    <a:ext uri="{FF2B5EF4-FFF2-40B4-BE49-F238E27FC236}">
                      <a16:creationId xmlns:a16="http://schemas.microsoft.com/office/drawing/2014/main" id="{265A3B74-0D79-F688-2F9C-D06511D26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4356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>
                  <a:extLst>
                    <a:ext uri="{FF2B5EF4-FFF2-40B4-BE49-F238E27FC236}">
                      <a16:creationId xmlns:a16="http://schemas.microsoft.com/office/drawing/2014/main" id="{8A678860-D05C-5058-2A76-A4AAC0B0B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0538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ector recto 101">
                  <a:extLst>
                    <a:ext uri="{FF2B5EF4-FFF2-40B4-BE49-F238E27FC236}">
                      <a16:creationId xmlns:a16="http://schemas.microsoft.com/office/drawing/2014/main" id="{CEBC0028-932E-EA5F-1FC2-EF3EDB9F5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6721" y="1048280"/>
                  <a:ext cx="0" cy="677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F7CCCDA6-2974-7E60-18E3-3F12F544B46E}"/>
              </a:ext>
            </a:extLst>
          </p:cNvPr>
          <p:cNvGrpSpPr/>
          <p:nvPr/>
        </p:nvGrpSpPr>
        <p:grpSpPr>
          <a:xfrm>
            <a:off x="7576403" y="1434879"/>
            <a:ext cx="381509" cy="824389"/>
            <a:chOff x="1168533" y="1439726"/>
            <a:chExt cx="323948" cy="760644"/>
          </a:xfrm>
        </p:grpSpPr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FD218F0F-0D76-8BF8-7AF5-3CA5AEFB2A80}"/>
                </a:ext>
              </a:extLst>
            </p:cNvPr>
            <p:cNvSpPr/>
            <p:nvPr/>
          </p:nvSpPr>
          <p:spPr>
            <a:xfrm>
              <a:off x="1168533" y="1880721"/>
              <a:ext cx="323948" cy="31964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4</a:t>
              </a:r>
            </a:p>
          </p:txBody>
        </p: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462DC58D-8DE5-C567-C1AD-5D5E705B18D5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26" y="1439726"/>
              <a:ext cx="0" cy="424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2CFCCDEE-5C36-4C33-075A-EBB4957A33D8}"/>
              </a:ext>
            </a:extLst>
          </p:cNvPr>
          <p:cNvGrpSpPr/>
          <p:nvPr/>
        </p:nvGrpSpPr>
        <p:grpSpPr>
          <a:xfrm>
            <a:off x="6582179" y="1456827"/>
            <a:ext cx="172866" cy="319649"/>
            <a:chOff x="1174652" y="1810458"/>
            <a:chExt cx="323948" cy="445062"/>
          </a:xfrm>
        </p:grpSpPr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4D9D6FC4-FD42-1BFA-99B9-39C906451343}"/>
                </a:ext>
              </a:extLst>
            </p:cNvPr>
            <p:cNvSpPr/>
            <p:nvPr/>
          </p:nvSpPr>
          <p:spPr>
            <a:xfrm>
              <a:off x="1174652" y="1935871"/>
              <a:ext cx="323948" cy="31964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56926904-8754-D5CE-0BCC-0DCBB4610F18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26" y="1810458"/>
              <a:ext cx="0" cy="1254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5B67140C-8094-C78A-C508-35AA8203EF5D}"/>
              </a:ext>
            </a:extLst>
          </p:cNvPr>
          <p:cNvGrpSpPr/>
          <p:nvPr/>
        </p:nvGrpSpPr>
        <p:grpSpPr>
          <a:xfrm>
            <a:off x="8639385" y="1442436"/>
            <a:ext cx="452626" cy="643614"/>
            <a:chOff x="1174652" y="1810458"/>
            <a:chExt cx="323948" cy="445062"/>
          </a:xfrm>
        </p:grpSpPr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5FEB87F7-9483-43B3-F2B5-451035FBF4DE}"/>
                </a:ext>
              </a:extLst>
            </p:cNvPr>
            <p:cNvSpPr/>
            <p:nvPr/>
          </p:nvSpPr>
          <p:spPr>
            <a:xfrm>
              <a:off x="1174652" y="1935871"/>
              <a:ext cx="323948" cy="31964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7</a:t>
              </a:r>
            </a:p>
          </p:txBody>
        </p: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42159FDA-3461-60BB-D018-FA792E0EC52D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26" y="1810458"/>
              <a:ext cx="0" cy="1254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618EEB78-E911-035B-F98F-BA8318BDB04E}"/>
              </a:ext>
            </a:extLst>
          </p:cNvPr>
          <p:cNvGrpSpPr/>
          <p:nvPr/>
        </p:nvGrpSpPr>
        <p:grpSpPr>
          <a:xfrm>
            <a:off x="7229275" y="1449429"/>
            <a:ext cx="321866" cy="394156"/>
            <a:chOff x="1174652" y="1810458"/>
            <a:chExt cx="323948" cy="445062"/>
          </a:xfrm>
        </p:grpSpPr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B7E65795-66B7-1E01-0B93-D391C3FC1357}"/>
                </a:ext>
              </a:extLst>
            </p:cNvPr>
            <p:cNvSpPr/>
            <p:nvPr/>
          </p:nvSpPr>
          <p:spPr>
            <a:xfrm>
              <a:off x="1174652" y="1935871"/>
              <a:ext cx="323948" cy="31964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</a:p>
          </p:txBody>
        </p: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CB62C9D5-0A09-9D04-DEFB-4F4484EDB395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26" y="1810458"/>
              <a:ext cx="0" cy="1254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riángulo isósceles 133">
            <a:extLst>
              <a:ext uri="{FF2B5EF4-FFF2-40B4-BE49-F238E27FC236}">
                <a16:creationId xmlns:a16="http://schemas.microsoft.com/office/drawing/2014/main" id="{69CB4C45-9EAD-7311-324B-58479EEAE301}"/>
              </a:ext>
            </a:extLst>
          </p:cNvPr>
          <p:cNvSpPr/>
          <p:nvPr/>
        </p:nvSpPr>
        <p:spPr>
          <a:xfrm rot="10800000">
            <a:off x="7727786" y="438733"/>
            <a:ext cx="533400" cy="56979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9BB7AC62-7E76-A0B0-D35B-534C30051BDE}"/>
              </a:ext>
            </a:extLst>
          </p:cNvPr>
          <p:cNvGrpSpPr/>
          <p:nvPr/>
        </p:nvGrpSpPr>
        <p:grpSpPr>
          <a:xfrm>
            <a:off x="8948678" y="1449430"/>
            <a:ext cx="579959" cy="1347701"/>
            <a:chOff x="1544950" y="912161"/>
            <a:chExt cx="323948" cy="730283"/>
          </a:xfrm>
        </p:grpSpPr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B25B4203-E1EE-53A7-7B10-CEEBC389BC67}"/>
                </a:ext>
              </a:extLst>
            </p:cNvPr>
            <p:cNvSpPr/>
            <p:nvPr/>
          </p:nvSpPr>
          <p:spPr>
            <a:xfrm>
              <a:off x="1544950" y="1322795"/>
              <a:ext cx="323948" cy="31964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8</a:t>
              </a:r>
            </a:p>
          </p:txBody>
        </p: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209EE704-15DA-0D79-4C7C-E76FE201A6CF}"/>
                </a:ext>
              </a:extLst>
            </p:cNvPr>
            <p:cNvCxnSpPr>
              <a:cxnSpLocks/>
            </p:cNvCxnSpPr>
            <p:nvPr/>
          </p:nvCxnSpPr>
          <p:spPr>
            <a:xfrm>
              <a:off x="1703141" y="912161"/>
              <a:ext cx="0" cy="399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B2759068-2A04-9E50-2532-AD717A55C405}"/>
              </a:ext>
            </a:extLst>
          </p:cNvPr>
          <p:cNvGrpSpPr/>
          <p:nvPr/>
        </p:nvGrpSpPr>
        <p:grpSpPr>
          <a:xfrm>
            <a:off x="2682973" y="1449429"/>
            <a:ext cx="323948" cy="2245057"/>
            <a:chOff x="2689746" y="1449429"/>
            <a:chExt cx="323948" cy="2245057"/>
          </a:xfrm>
        </p:grpSpPr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C239F58C-8CFF-FFDA-2A40-80338F20BA1B}"/>
                </a:ext>
              </a:extLst>
            </p:cNvPr>
            <p:cNvGrpSpPr/>
            <p:nvPr/>
          </p:nvGrpSpPr>
          <p:grpSpPr>
            <a:xfrm>
              <a:off x="2689746" y="1449429"/>
              <a:ext cx="323948" cy="1799021"/>
              <a:chOff x="2677144" y="1458563"/>
              <a:chExt cx="323948" cy="1799021"/>
            </a:xfrm>
          </p:grpSpPr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811E6C2E-D6CC-6E8D-0738-360437F5A63C}"/>
                  </a:ext>
                </a:extLst>
              </p:cNvPr>
              <p:cNvGrpSpPr/>
              <p:nvPr/>
            </p:nvGrpSpPr>
            <p:grpSpPr>
              <a:xfrm>
                <a:off x="2677144" y="1458563"/>
                <a:ext cx="323948" cy="445062"/>
                <a:chOff x="1174652" y="1810458"/>
                <a:chExt cx="323948" cy="445062"/>
              </a:xfrm>
            </p:grpSpPr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946F79E6-518C-5887-A8B4-DEA370B307CB}"/>
                    </a:ext>
                  </a:extLst>
                </p:cNvPr>
                <p:cNvSpPr/>
                <p:nvPr/>
              </p:nvSpPr>
              <p:spPr>
                <a:xfrm>
                  <a:off x="1174652" y="1935871"/>
                  <a:ext cx="323948" cy="3196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4</a:t>
                  </a:r>
                </a:p>
              </p:txBody>
            </p:sp>
            <p:cxnSp>
              <p:nvCxnSpPr>
                <p:cNvPr id="66" name="Conector recto 65">
                  <a:extLst>
                    <a:ext uri="{FF2B5EF4-FFF2-40B4-BE49-F238E27FC236}">
                      <a16:creationId xmlns:a16="http://schemas.microsoft.com/office/drawing/2014/main" id="{C91F5851-BAD8-8722-30FC-411A0FD162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626" y="1810458"/>
                  <a:ext cx="0" cy="125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B0B223D1-CC39-7337-3D4C-7864CEA66C85}"/>
                  </a:ext>
                </a:extLst>
              </p:cNvPr>
              <p:cNvGrpSpPr/>
              <p:nvPr/>
            </p:nvGrpSpPr>
            <p:grpSpPr>
              <a:xfrm>
                <a:off x="2677144" y="1909883"/>
                <a:ext cx="323948" cy="445062"/>
                <a:chOff x="1174652" y="1810458"/>
                <a:chExt cx="323948" cy="445062"/>
              </a:xfrm>
            </p:grpSpPr>
            <p:sp>
              <p:nvSpPr>
                <p:cNvPr id="71" name="Rectángulo 70">
                  <a:extLst>
                    <a:ext uri="{FF2B5EF4-FFF2-40B4-BE49-F238E27FC236}">
                      <a16:creationId xmlns:a16="http://schemas.microsoft.com/office/drawing/2014/main" id="{9592269E-7AAB-45C9-0E78-E4AF45B25249}"/>
                    </a:ext>
                  </a:extLst>
                </p:cNvPr>
                <p:cNvSpPr/>
                <p:nvPr/>
              </p:nvSpPr>
              <p:spPr>
                <a:xfrm>
                  <a:off x="1174652" y="1935871"/>
                  <a:ext cx="323948" cy="3196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4</a:t>
                  </a:r>
                </a:p>
              </p:txBody>
            </p: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04E56050-C60F-6B1C-70AA-77BE24CFB6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626" y="1810458"/>
                  <a:ext cx="0" cy="125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A876730E-0E2F-174F-87EA-2DFB2FBC3FD0}"/>
                  </a:ext>
                </a:extLst>
              </p:cNvPr>
              <p:cNvGrpSpPr/>
              <p:nvPr/>
            </p:nvGrpSpPr>
            <p:grpSpPr>
              <a:xfrm>
                <a:off x="2677144" y="2812522"/>
                <a:ext cx="323948" cy="445062"/>
                <a:chOff x="1174652" y="1810458"/>
                <a:chExt cx="323948" cy="445062"/>
              </a:xfrm>
            </p:grpSpPr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189647B7-6485-0E5B-9474-32344E3AE789}"/>
                    </a:ext>
                  </a:extLst>
                </p:cNvPr>
                <p:cNvSpPr/>
                <p:nvPr/>
              </p:nvSpPr>
              <p:spPr>
                <a:xfrm>
                  <a:off x="1174652" y="1935871"/>
                  <a:ext cx="323948" cy="3196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4</a:t>
                  </a:r>
                </a:p>
              </p:txBody>
            </p:sp>
            <p:cxnSp>
              <p:nvCxnSpPr>
                <p:cNvPr id="75" name="Conector recto 74">
                  <a:extLst>
                    <a:ext uri="{FF2B5EF4-FFF2-40B4-BE49-F238E27FC236}">
                      <a16:creationId xmlns:a16="http://schemas.microsoft.com/office/drawing/2014/main" id="{4014917B-008B-DEB4-AE58-CB49B52C5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626" y="1810458"/>
                  <a:ext cx="0" cy="125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111F2D42-6C1D-E942-BDF1-CF083CCA7316}"/>
                  </a:ext>
                </a:extLst>
              </p:cNvPr>
              <p:cNvGrpSpPr/>
              <p:nvPr/>
            </p:nvGrpSpPr>
            <p:grpSpPr>
              <a:xfrm>
                <a:off x="2677144" y="2361203"/>
                <a:ext cx="323948" cy="445062"/>
                <a:chOff x="1174652" y="1810458"/>
                <a:chExt cx="323948" cy="445062"/>
              </a:xfrm>
            </p:grpSpPr>
            <p:sp>
              <p:nvSpPr>
                <p:cNvPr id="77" name="Rectángulo 76">
                  <a:extLst>
                    <a:ext uri="{FF2B5EF4-FFF2-40B4-BE49-F238E27FC236}">
                      <a16:creationId xmlns:a16="http://schemas.microsoft.com/office/drawing/2014/main" id="{0F90C6E5-E875-EE27-3BD8-AB7EEA79AF6B}"/>
                    </a:ext>
                  </a:extLst>
                </p:cNvPr>
                <p:cNvSpPr/>
                <p:nvPr/>
              </p:nvSpPr>
              <p:spPr>
                <a:xfrm>
                  <a:off x="1174652" y="1935871"/>
                  <a:ext cx="323948" cy="3196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4</a:t>
                  </a:r>
                </a:p>
              </p:txBody>
            </p:sp>
            <p:cxnSp>
              <p:nvCxnSpPr>
                <p:cNvPr id="78" name="Conector recto 77">
                  <a:extLst>
                    <a:ext uri="{FF2B5EF4-FFF2-40B4-BE49-F238E27FC236}">
                      <a16:creationId xmlns:a16="http://schemas.microsoft.com/office/drawing/2014/main" id="{AE5A557A-2543-0B29-F642-D5BE368E5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626" y="1810458"/>
                  <a:ext cx="0" cy="125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8995CF31-5DB6-CF2E-2CF1-59E6DAF23841}"/>
                </a:ext>
              </a:extLst>
            </p:cNvPr>
            <p:cNvGrpSpPr/>
            <p:nvPr/>
          </p:nvGrpSpPr>
          <p:grpSpPr>
            <a:xfrm>
              <a:off x="2689746" y="3249424"/>
              <a:ext cx="323948" cy="445062"/>
              <a:chOff x="1174652" y="1810458"/>
              <a:chExt cx="323948" cy="445062"/>
            </a:xfrm>
          </p:grpSpPr>
          <p:sp>
            <p:nvSpPr>
              <p:cNvPr id="139" name="Rectángulo 138">
                <a:extLst>
                  <a:ext uri="{FF2B5EF4-FFF2-40B4-BE49-F238E27FC236}">
                    <a16:creationId xmlns:a16="http://schemas.microsoft.com/office/drawing/2014/main" id="{618F9529-4F61-3CB8-A543-2DBD8A965135}"/>
                  </a:ext>
                </a:extLst>
              </p:cNvPr>
              <p:cNvSpPr/>
              <p:nvPr/>
            </p:nvSpPr>
            <p:spPr>
              <a:xfrm>
                <a:off x="1174652" y="1935871"/>
                <a:ext cx="323948" cy="31964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4</a:t>
                </a:r>
              </a:p>
            </p:txBody>
          </p:sp>
          <p:cxnSp>
            <p:nvCxnSpPr>
              <p:cNvPr id="140" name="Conector recto 139">
                <a:extLst>
                  <a:ext uri="{FF2B5EF4-FFF2-40B4-BE49-F238E27FC236}">
                    <a16:creationId xmlns:a16="http://schemas.microsoft.com/office/drawing/2014/main" id="{8DAE4616-35AE-009E-02FB-FC34F39E8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626" y="1810458"/>
                <a:ext cx="0" cy="1254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CDD20C5B-1D6F-7028-E4B4-6BD4A0A81F92}"/>
              </a:ext>
            </a:extLst>
          </p:cNvPr>
          <p:cNvSpPr/>
          <p:nvPr/>
        </p:nvSpPr>
        <p:spPr>
          <a:xfrm>
            <a:off x="1174652" y="4433646"/>
            <a:ext cx="7183640" cy="394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94353435-7AC5-52A1-3003-3B0F60AB7F9E}"/>
              </a:ext>
            </a:extLst>
          </p:cNvPr>
          <p:cNvGrpSpPr/>
          <p:nvPr/>
        </p:nvGrpSpPr>
        <p:grpSpPr>
          <a:xfrm>
            <a:off x="1594864" y="4433646"/>
            <a:ext cx="3234257" cy="381744"/>
            <a:chOff x="1594864" y="1048280"/>
            <a:chExt cx="3234257" cy="381744"/>
          </a:xfrm>
        </p:grpSpPr>
        <p:grpSp>
          <p:nvGrpSpPr>
            <p:cNvPr id="151" name="Grupo 150">
              <a:extLst>
                <a:ext uri="{FF2B5EF4-FFF2-40B4-BE49-F238E27FC236}">
                  <a16:creationId xmlns:a16="http://schemas.microsoft.com/office/drawing/2014/main" id="{E3E2503B-A688-53C4-DB1B-11B1551D3904}"/>
                </a:ext>
              </a:extLst>
            </p:cNvPr>
            <p:cNvGrpSpPr/>
            <p:nvPr/>
          </p:nvGrpSpPr>
          <p:grpSpPr>
            <a:xfrm>
              <a:off x="1594864" y="1048280"/>
              <a:ext cx="304800" cy="381744"/>
              <a:chOff x="1594864" y="1048280"/>
              <a:chExt cx="304800" cy="381744"/>
            </a:xfrm>
          </p:grpSpPr>
          <p:sp>
            <p:nvSpPr>
              <p:cNvPr id="186" name="CuadroTexto 185">
                <a:extLst>
                  <a:ext uri="{FF2B5EF4-FFF2-40B4-BE49-F238E27FC236}">
                    <a16:creationId xmlns:a16="http://schemas.microsoft.com/office/drawing/2014/main" id="{C57DE803-A08B-8F2A-50BA-8D9A7EB2EE2D}"/>
                  </a:ext>
                </a:extLst>
              </p:cNvPr>
              <p:cNvSpPr txBox="1"/>
              <p:nvPr/>
            </p:nvSpPr>
            <p:spPr>
              <a:xfrm>
                <a:off x="1594864" y="106069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1</a:t>
                </a:r>
              </a:p>
            </p:txBody>
          </p: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684EFD92-F069-1DC3-3433-945ABFCF0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7264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1178BA96-5B21-CF45-AB5D-68C38285D6CE}"/>
                </a:ext>
              </a:extLst>
            </p:cNvPr>
            <p:cNvGrpSpPr/>
            <p:nvPr/>
          </p:nvGrpSpPr>
          <p:grpSpPr>
            <a:xfrm>
              <a:off x="1961046" y="1048280"/>
              <a:ext cx="304800" cy="381744"/>
              <a:chOff x="1961046" y="1048280"/>
              <a:chExt cx="304800" cy="381744"/>
            </a:xfrm>
          </p:grpSpPr>
          <p:sp>
            <p:nvSpPr>
              <p:cNvPr id="184" name="CuadroTexto 183">
                <a:extLst>
                  <a:ext uri="{FF2B5EF4-FFF2-40B4-BE49-F238E27FC236}">
                    <a16:creationId xmlns:a16="http://schemas.microsoft.com/office/drawing/2014/main" id="{332F9C7C-02B6-DA33-4F04-1D526FD17374}"/>
                  </a:ext>
                </a:extLst>
              </p:cNvPr>
              <p:cNvSpPr txBox="1"/>
              <p:nvPr/>
            </p:nvSpPr>
            <p:spPr>
              <a:xfrm>
                <a:off x="1961046" y="106069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2</a:t>
                </a:r>
              </a:p>
            </p:txBody>
          </p: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E14A5ED-54E7-88D9-9F69-83762B036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3446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ED989BDF-9AFE-1CF2-4BC3-3E631C28FD07}"/>
                </a:ext>
              </a:extLst>
            </p:cNvPr>
            <p:cNvGrpSpPr/>
            <p:nvPr/>
          </p:nvGrpSpPr>
          <p:grpSpPr>
            <a:xfrm>
              <a:off x="2327228" y="1048280"/>
              <a:ext cx="304800" cy="381744"/>
              <a:chOff x="2327228" y="1048280"/>
              <a:chExt cx="304800" cy="381744"/>
            </a:xfrm>
          </p:grpSpPr>
          <p:sp>
            <p:nvSpPr>
              <p:cNvPr id="182" name="CuadroTexto 181">
                <a:extLst>
                  <a:ext uri="{FF2B5EF4-FFF2-40B4-BE49-F238E27FC236}">
                    <a16:creationId xmlns:a16="http://schemas.microsoft.com/office/drawing/2014/main" id="{F29E3F59-B6E6-DAF0-90D4-C5EE9CC30605}"/>
                  </a:ext>
                </a:extLst>
              </p:cNvPr>
              <p:cNvSpPr txBox="1"/>
              <p:nvPr/>
            </p:nvSpPr>
            <p:spPr>
              <a:xfrm>
                <a:off x="2327228" y="106069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3</a:t>
                </a:r>
              </a:p>
            </p:txBody>
          </p: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0AEDFF32-AF47-7590-5C51-9769AF39C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9628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D0854EE1-CDDE-4DEA-F6EE-7929539710D6}"/>
                </a:ext>
              </a:extLst>
            </p:cNvPr>
            <p:cNvGrpSpPr/>
            <p:nvPr/>
          </p:nvGrpSpPr>
          <p:grpSpPr>
            <a:xfrm>
              <a:off x="2693410" y="1048280"/>
              <a:ext cx="304800" cy="381744"/>
              <a:chOff x="2693410" y="1048280"/>
              <a:chExt cx="304800" cy="381744"/>
            </a:xfrm>
          </p:grpSpPr>
          <p:sp>
            <p:nvSpPr>
              <p:cNvPr id="180" name="CuadroTexto 179">
                <a:extLst>
                  <a:ext uri="{FF2B5EF4-FFF2-40B4-BE49-F238E27FC236}">
                    <a16:creationId xmlns:a16="http://schemas.microsoft.com/office/drawing/2014/main" id="{2A5BF506-DB32-E682-ED50-809A9320D610}"/>
                  </a:ext>
                </a:extLst>
              </p:cNvPr>
              <p:cNvSpPr txBox="1"/>
              <p:nvPr/>
            </p:nvSpPr>
            <p:spPr>
              <a:xfrm>
                <a:off x="2693410" y="106069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4</a:t>
                </a:r>
              </a:p>
            </p:txBody>
          </p:sp>
          <p:cxnSp>
            <p:nvCxnSpPr>
              <p:cNvPr id="181" name="Conector recto 180">
                <a:extLst>
                  <a:ext uri="{FF2B5EF4-FFF2-40B4-BE49-F238E27FC236}">
                    <a16:creationId xmlns:a16="http://schemas.microsoft.com/office/drawing/2014/main" id="{4AB9E863-2C16-9B42-108B-25129A830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5810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o 154">
              <a:extLst>
                <a:ext uri="{FF2B5EF4-FFF2-40B4-BE49-F238E27FC236}">
                  <a16:creationId xmlns:a16="http://schemas.microsoft.com/office/drawing/2014/main" id="{AD8D72EA-2368-00C3-4B4A-99F29E2A5D66}"/>
                </a:ext>
              </a:extLst>
            </p:cNvPr>
            <p:cNvGrpSpPr/>
            <p:nvPr/>
          </p:nvGrpSpPr>
          <p:grpSpPr>
            <a:xfrm>
              <a:off x="3059592" y="1048280"/>
              <a:ext cx="304800" cy="381744"/>
              <a:chOff x="3059592" y="1048280"/>
              <a:chExt cx="304800" cy="381744"/>
            </a:xfrm>
          </p:grpSpPr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7E20076A-00FE-7B49-9BDF-424977D49C21}"/>
                  </a:ext>
                </a:extLst>
              </p:cNvPr>
              <p:cNvSpPr txBox="1"/>
              <p:nvPr/>
            </p:nvSpPr>
            <p:spPr>
              <a:xfrm>
                <a:off x="3059592" y="106069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5</a:t>
                </a:r>
              </a:p>
            </p:txBody>
          </p:sp>
          <p:cxnSp>
            <p:nvCxnSpPr>
              <p:cNvPr id="179" name="Conector recto 178">
                <a:extLst>
                  <a:ext uri="{FF2B5EF4-FFF2-40B4-BE49-F238E27FC236}">
                    <a16:creationId xmlns:a16="http://schemas.microsoft.com/office/drawing/2014/main" id="{3ED17727-A70A-2B9D-2F09-710F357BC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1992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upo 155">
              <a:extLst>
                <a:ext uri="{FF2B5EF4-FFF2-40B4-BE49-F238E27FC236}">
                  <a16:creationId xmlns:a16="http://schemas.microsoft.com/office/drawing/2014/main" id="{16B1CC15-3FFA-16EB-C7C8-AF50EF597458}"/>
                </a:ext>
              </a:extLst>
            </p:cNvPr>
            <p:cNvGrpSpPr/>
            <p:nvPr/>
          </p:nvGrpSpPr>
          <p:grpSpPr>
            <a:xfrm>
              <a:off x="3425774" y="1048280"/>
              <a:ext cx="304800" cy="381744"/>
              <a:chOff x="3425774" y="1048280"/>
              <a:chExt cx="304800" cy="381744"/>
            </a:xfrm>
          </p:grpSpPr>
          <p:sp>
            <p:nvSpPr>
              <p:cNvPr id="176" name="CuadroTexto 175">
                <a:extLst>
                  <a:ext uri="{FF2B5EF4-FFF2-40B4-BE49-F238E27FC236}">
                    <a16:creationId xmlns:a16="http://schemas.microsoft.com/office/drawing/2014/main" id="{ED79804D-D48F-7FB8-6EBE-C25F3916993D}"/>
                  </a:ext>
                </a:extLst>
              </p:cNvPr>
              <p:cNvSpPr txBox="1"/>
              <p:nvPr/>
            </p:nvSpPr>
            <p:spPr>
              <a:xfrm>
                <a:off x="3425774" y="106069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6</a:t>
                </a:r>
              </a:p>
            </p:txBody>
          </p:sp>
          <p:cxnSp>
            <p:nvCxnSpPr>
              <p:cNvPr id="177" name="Conector recto 176">
                <a:extLst>
                  <a:ext uri="{FF2B5EF4-FFF2-40B4-BE49-F238E27FC236}">
                    <a16:creationId xmlns:a16="http://schemas.microsoft.com/office/drawing/2014/main" id="{41E33D91-E64E-8078-AFC0-BE83D162A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8174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upo 156">
              <a:extLst>
                <a:ext uri="{FF2B5EF4-FFF2-40B4-BE49-F238E27FC236}">
                  <a16:creationId xmlns:a16="http://schemas.microsoft.com/office/drawing/2014/main" id="{F9E5894F-9423-B23F-7478-CD5194BA6C01}"/>
                </a:ext>
              </a:extLst>
            </p:cNvPr>
            <p:cNvGrpSpPr/>
            <p:nvPr/>
          </p:nvGrpSpPr>
          <p:grpSpPr>
            <a:xfrm>
              <a:off x="3791956" y="1048280"/>
              <a:ext cx="304800" cy="381744"/>
              <a:chOff x="3791956" y="1048280"/>
              <a:chExt cx="304800" cy="381744"/>
            </a:xfrm>
          </p:grpSpPr>
          <p:sp>
            <p:nvSpPr>
              <p:cNvPr id="174" name="CuadroTexto 173">
                <a:extLst>
                  <a:ext uri="{FF2B5EF4-FFF2-40B4-BE49-F238E27FC236}">
                    <a16:creationId xmlns:a16="http://schemas.microsoft.com/office/drawing/2014/main" id="{F6FF507C-0149-9D4C-7CF6-62ACD11F1824}"/>
                  </a:ext>
                </a:extLst>
              </p:cNvPr>
              <p:cNvSpPr txBox="1"/>
              <p:nvPr/>
            </p:nvSpPr>
            <p:spPr>
              <a:xfrm>
                <a:off x="3791956" y="106069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7</a:t>
                </a:r>
              </a:p>
            </p:txBody>
          </p:sp>
          <p:cxnSp>
            <p:nvCxnSpPr>
              <p:cNvPr id="175" name="Conector recto 174">
                <a:extLst>
                  <a:ext uri="{FF2B5EF4-FFF2-40B4-BE49-F238E27FC236}">
                    <a16:creationId xmlns:a16="http://schemas.microsoft.com/office/drawing/2014/main" id="{05CE8447-7DF3-0A1D-C315-AC8A8EE8C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356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B17408B2-39C3-3316-B723-AAA84A6FDC20}"/>
                </a:ext>
              </a:extLst>
            </p:cNvPr>
            <p:cNvGrpSpPr/>
            <p:nvPr/>
          </p:nvGrpSpPr>
          <p:grpSpPr>
            <a:xfrm>
              <a:off x="4158138" y="1048280"/>
              <a:ext cx="304800" cy="381744"/>
              <a:chOff x="4158138" y="1048280"/>
              <a:chExt cx="304800" cy="381744"/>
            </a:xfrm>
          </p:grpSpPr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6AD3B762-E6A3-11A5-0319-0FA3DE21EA0C}"/>
                  </a:ext>
                </a:extLst>
              </p:cNvPr>
              <p:cNvSpPr txBox="1"/>
              <p:nvPr/>
            </p:nvSpPr>
            <p:spPr>
              <a:xfrm>
                <a:off x="4158138" y="106069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8</a:t>
                </a:r>
              </a:p>
            </p:txBody>
          </p:sp>
          <p:cxnSp>
            <p:nvCxnSpPr>
              <p:cNvPr id="173" name="Conector recto 172">
                <a:extLst>
                  <a:ext uri="{FF2B5EF4-FFF2-40B4-BE49-F238E27FC236}">
                    <a16:creationId xmlns:a16="http://schemas.microsoft.com/office/drawing/2014/main" id="{2561B4BA-1B00-9F7B-6E61-A5D4521BB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0538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E79421B7-2DF1-FEDC-B879-AC65B88B2CA5}"/>
                </a:ext>
              </a:extLst>
            </p:cNvPr>
            <p:cNvGrpSpPr/>
            <p:nvPr/>
          </p:nvGrpSpPr>
          <p:grpSpPr>
            <a:xfrm>
              <a:off x="4524321" y="1048280"/>
              <a:ext cx="304800" cy="381744"/>
              <a:chOff x="4524321" y="1048280"/>
              <a:chExt cx="304800" cy="381744"/>
            </a:xfrm>
          </p:grpSpPr>
          <p:sp>
            <p:nvSpPr>
              <p:cNvPr id="170" name="CuadroTexto 169">
                <a:extLst>
                  <a:ext uri="{FF2B5EF4-FFF2-40B4-BE49-F238E27FC236}">
                    <a16:creationId xmlns:a16="http://schemas.microsoft.com/office/drawing/2014/main" id="{B87251B1-FE33-F290-EB1E-32E1D47E09F3}"/>
                  </a:ext>
                </a:extLst>
              </p:cNvPr>
              <p:cNvSpPr txBox="1"/>
              <p:nvPr/>
            </p:nvSpPr>
            <p:spPr>
              <a:xfrm>
                <a:off x="4524321" y="106069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9</a:t>
                </a:r>
              </a:p>
            </p:txBody>
          </p:sp>
          <p:cxnSp>
            <p:nvCxnSpPr>
              <p:cNvPr id="171" name="Conector recto 170">
                <a:extLst>
                  <a:ext uri="{FF2B5EF4-FFF2-40B4-BE49-F238E27FC236}">
                    <a16:creationId xmlns:a16="http://schemas.microsoft.com/office/drawing/2014/main" id="{47DF6BAE-56B0-2290-2F14-0EBBB4E41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6721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3FBDF156-701A-FFBA-322D-C44DB13697E5}"/>
                </a:ext>
              </a:extLst>
            </p:cNvPr>
            <p:cNvGrpSpPr/>
            <p:nvPr/>
          </p:nvGrpSpPr>
          <p:grpSpPr>
            <a:xfrm>
              <a:off x="1747264" y="1362291"/>
              <a:ext cx="2929457" cy="67733"/>
              <a:chOff x="1747264" y="1048280"/>
              <a:chExt cx="2929457" cy="67733"/>
            </a:xfrm>
          </p:grpSpPr>
          <p:cxnSp>
            <p:nvCxnSpPr>
              <p:cNvPr id="161" name="Conector recto 160">
                <a:extLst>
                  <a:ext uri="{FF2B5EF4-FFF2-40B4-BE49-F238E27FC236}">
                    <a16:creationId xmlns:a16="http://schemas.microsoft.com/office/drawing/2014/main" id="{C3D393FE-0A35-BFF3-82D2-A912F489E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7264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cto 161">
                <a:extLst>
                  <a:ext uri="{FF2B5EF4-FFF2-40B4-BE49-F238E27FC236}">
                    <a16:creationId xmlns:a16="http://schemas.microsoft.com/office/drawing/2014/main" id="{2580FC62-FDBB-4BB4-C5CD-11C2EB6FA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3446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162">
                <a:extLst>
                  <a:ext uri="{FF2B5EF4-FFF2-40B4-BE49-F238E27FC236}">
                    <a16:creationId xmlns:a16="http://schemas.microsoft.com/office/drawing/2014/main" id="{D0C0506A-F74D-76E7-8A23-2530A876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9628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cto 163">
                <a:extLst>
                  <a:ext uri="{FF2B5EF4-FFF2-40B4-BE49-F238E27FC236}">
                    <a16:creationId xmlns:a16="http://schemas.microsoft.com/office/drawing/2014/main" id="{1EE237DF-7762-701F-3679-ECA75DCB8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5810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164">
                <a:extLst>
                  <a:ext uri="{FF2B5EF4-FFF2-40B4-BE49-F238E27FC236}">
                    <a16:creationId xmlns:a16="http://schemas.microsoft.com/office/drawing/2014/main" id="{2143C822-0FC2-F758-BED0-AEA462997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1992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cto 165">
                <a:extLst>
                  <a:ext uri="{FF2B5EF4-FFF2-40B4-BE49-F238E27FC236}">
                    <a16:creationId xmlns:a16="http://schemas.microsoft.com/office/drawing/2014/main" id="{FF9D825C-D169-AC3C-CF85-6AEC89A541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8174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166">
                <a:extLst>
                  <a:ext uri="{FF2B5EF4-FFF2-40B4-BE49-F238E27FC236}">
                    <a16:creationId xmlns:a16="http://schemas.microsoft.com/office/drawing/2014/main" id="{B9941FF9-E5CA-8677-470E-244875473A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356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cto 167">
                <a:extLst>
                  <a:ext uri="{FF2B5EF4-FFF2-40B4-BE49-F238E27FC236}">
                    <a16:creationId xmlns:a16="http://schemas.microsoft.com/office/drawing/2014/main" id="{6EA99BD4-8F54-B967-0A0B-0082982C0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0538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cto 168">
                <a:extLst>
                  <a:ext uri="{FF2B5EF4-FFF2-40B4-BE49-F238E27FC236}">
                    <a16:creationId xmlns:a16="http://schemas.microsoft.com/office/drawing/2014/main" id="{FAFB6B1F-B8D1-86CE-6D6B-BA2E8EF9C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6721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1E629182-DDEA-772F-7FC9-ED004EDD3432}"/>
              </a:ext>
            </a:extLst>
          </p:cNvPr>
          <p:cNvGrpSpPr/>
          <p:nvPr/>
        </p:nvGrpSpPr>
        <p:grpSpPr>
          <a:xfrm>
            <a:off x="2655055" y="4818266"/>
            <a:ext cx="381509" cy="824389"/>
            <a:chOff x="1168533" y="1439726"/>
            <a:chExt cx="323948" cy="760644"/>
          </a:xfrm>
        </p:grpSpPr>
        <p:sp>
          <p:nvSpPr>
            <p:cNvPr id="189" name="Rectángulo 188">
              <a:extLst>
                <a:ext uri="{FF2B5EF4-FFF2-40B4-BE49-F238E27FC236}">
                  <a16:creationId xmlns:a16="http://schemas.microsoft.com/office/drawing/2014/main" id="{92BDAE51-82D4-FB6C-CA13-98BE7BAA09F2}"/>
                </a:ext>
              </a:extLst>
            </p:cNvPr>
            <p:cNvSpPr/>
            <p:nvPr/>
          </p:nvSpPr>
          <p:spPr>
            <a:xfrm>
              <a:off x="1168533" y="1880721"/>
              <a:ext cx="323948" cy="31964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4</a:t>
              </a:r>
            </a:p>
          </p:txBody>
        </p: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6DC2BDE1-A6FB-8B54-E092-891738B72036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26" y="1439726"/>
              <a:ext cx="0" cy="424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AB681FD0-2A9A-819F-685E-E932A3FD58DD}"/>
              </a:ext>
            </a:extLst>
          </p:cNvPr>
          <p:cNvGrpSpPr/>
          <p:nvPr/>
        </p:nvGrpSpPr>
        <p:grpSpPr>
          <a:xfrm>
            <a:off x="1660831" y="4840214"/>
            <a:ext cx="172866" cy="319649"/>
            <a:chOff x="1174652" y="1810458"/>
            <a:chExt cx="323948" cy="445062"/>
          </a:xfrm>
        </p:grpSpPr>
        <p:sp>
          <p:nvSpPr>
            <p:cNvPr id="192" name="Rectángulo 191">
              <a:extLst>
                <a:ext uri="{FF2B5EF4-FFF2-40B4-BE49-F238E27FC236}">
                  <a16:creationId xmlns:a16="http://schemas.microsoft.com/office/drawing/2014/main" id="{2BBBACF2-3743-8985-8EC1-BF6018E1AD6E}"/>
                </a:ext>
              </a:extLst>
            </p:cNvPr>
            <p:cNvSpPr/>
            <p:nvPr/>
          </p:nvSpPr>
          <p:spPr>
            <a:xfrm>
              <a:off x="1174652" y="1935871"/>
              <a:ext cx="323948" cy="31964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723C7639-5229-C9F5-3356-6631A8617DD3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26" y="1810458"/>
              <a:ext cx="0" cy="1254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8CB7D221-1C41-4252-FCF9-D07EB50D9EBB}"/>
              </a:ext>
            </a:extLst>
          </p:cNvPr>
          <p:cNvGrpSpPr/>
          <p:nvPr/>
        </p:nvGrpSpPr>
        <p:grpSpPr>
          <a:xfrm>
            <a:off x="3718037" y="4825823"/>
            <a:ext cx="452626" cy="643614"/>
            <a:chOff x="1174652" y="1810458"/>
            <a:chExt cx="323948" cy="445062"/>
          </a:xfrm>
        </p:grpSpPr>
        <p:sp>
          <p:nvSpPr>
            <p:cNvPr id="195" name="Rectángulo 194">
              <a:extLst>
                <a:ext uri="{FF2B5EF4-FFF2-40B4-BE49-F238E27FC236}">
                  <a16:creationId xmlns:a16="http://schemas.microsoft.com/office/drawing/2014/main" id="{85C58F16-8EF3-94B3-B484-A2B12E733F98}"/>
                </a:ext>
              </a:extLst>
            </p:cNvPr>
            <p:cNvSpPr/>
            <p:nvPr/>
          </p:nvSpPr>
          <p:spPr>
            <a:xfrm>
              <a:off x="1174652" y="1935871"/>
              <a:ext cx="323948" cy="31964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7</a:t>
              </a:r>
            </a:p>
          </p:txBody>
        </p: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CEF58738-47F6-E0DC-73F2-D8E02B61CD91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26" y="1810458"/>
              <a:ext cx="0" cy="1254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4607BCBE-49F4-AC7B-5C36-8E734A82837F}"/>
              </a:ext>
            </a:extLst>
          </p:cNvPr>
          <p:cNvGrpSpPr/>
          <p:nvPr/>
        </p:nvGrpSpPr>
        <p:grpSpPr>
          <a:xfrm>
            <a:off x="2307927" y="4832816"/>
            <a:ext cx="321866" cy="394156"/>
            <a:chOff x="1174652" y="1810458"/>
            <a:chExt cx="323948" cy="445062"/>
          </a:xfrm>
        </p:grpSpPr>
        <p:sp>
          <p:nvSpPr>
            <p:cNvPr id="198" name="Rectángulo 197">
              <a:extLst>
                <a:ext uri="{FF2B5EF4-FFF2-40B4-BE49-F238E27FC236}">
                  <a16:creationId xmlns:a16="http://schemas.microsoft.com/office/drawing/2014/main" id="{074794A5-6730-FD5A-C370-AA349BA1A1F7}"/>
                </a:ext>
              </a:extLst>
            </p:cNvPr>
            <p:cNvSpPr/>
            <p:nvPr/>
          </p:nvSpPr>
          <p:spPr>
            <a:xfrm>
              <a:off x="1174652" y="1935871"/>
              <a:ext cx="323948" cy="31964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</a:p>
          </p:txBody>
        </p: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8BEB1952-2323-1339-6765-AF69464EEBEE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26" y="1810458"/>
              <a:ext cx="0" cy="1254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0F4EAB7C-82F5-B809-843E-FAC9A1155A60}"/>
              </a:ext>
            </a:extLst>
          </p:cNvPr>
          <p:cNvGrpSpPr/>
          <p:nvPr/>
        </p:nvGrpSpPr>
        <p:grpSpPr>
          <a:xfrm>
            <a:off x="4027330" y="4832817"/>
            <a:ext cx="579959" cy="1347701"/>
            <a:chOff x="1544950" y="912161"/>
            <a:chExt cx="323948" cy="730283"/>
          </a:xfrm>
        </p:grpSpPr>
        <p:sp>
          <p:nvSpPr>
            <p:cNvPr id="202" name="Rectángulo 201">
              <a:extLst>
                <a:ext uri="{FF2B5EF4-FFF2-40B4-BE49-F238E27FC236}">
                  <a16:creationId xmlns:a16="http://schemas.microsoft.com/office/drawing/2014/main" id="{B910B139-412F-0AFB-B03B-E96D0DE6A576}"/>
                </a:ext>
              </a:extLst>
            </p:cNvPr>
            <p:cNvSpPr/>
            <p:nvPr/>
          </p:nvSpPr>
          <p:spPr>
            <a:xfrm>
              <a:off x="1544950" y="1322795"/>
              <a:ext cx="323948" cy="31964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8</a:t>
              </a:r>
            </a:p>
          </p:txBody>
        </p: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2104AADE-185A-BE34-B3C0-5C1CD0592CD8}"/>
                </a:ext>
              </a:extLst>
            </p:cNvPr>
            <p:cNvCxnSpPr>
              <a:cxnSpLocks/>
            </p:cNvCxnSpPr>
            <p:nvPr/>
          </p:nvCxnSpPr>
          <p:spPr>
            <a:xfrm>
              <a:off x="1703141" y="912161"/>
              <a:ext cx="0" cy="399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8B6662C9-7A77-3CA4-BD6D-75709AD2F7A0}"/>
              </a:ext>
            </a:extLst>
          </p:cNvPr>
          <p:cNvGrpSpPr/>
          <p:nvPr/>
        </p:nvGrpSpPr>
        <p:grpSpPr>
          <a:xfrm>
            <a:off x="4802293" y="4428631"/>
            <a:ext cx="3185448" cy="389635"/>
            <a:chOff x="1491273" y="1048280"/>
            <a:chExt cx="3185448" cy="389635"/>
          </a:xfrm>
        </p:grpSpPr>
        <p:grpSp>
          <p:nvGrpSpPr>
            <p:cNvPr id="205" name="Grupo 204">
              <a:extLst>
                <a:ext uri="{FF2B5EF4-FFF2-40B4-BE49-F238E27FC236}">
                  <a16:creationId xmlns:a16="http://schemas.microsoft.com/office/drawing/2014/main" id="{A8CD04C3-FDB2-5BA1-F986-2BDE03BAB8B3}"/>
                </a:ext>
              </a:extLst>
            </p:cNvPr>
            <p:cNvGrpSpPr/>
            <p:nvPr/>
          </p:nvGrpSpPr>
          <p:grpSpPr>
            <a:xfrm>
              <a:off x="1491273" y="1048280"/>
              <a:ext cx="507999" cy="381744"/>
              <a:chOff x="1491273" y="1048280"/>
              <a:chExt cx="507999" cy="381744"/>
            </a:xfrm>
          </p:grpSpPr>
          <p:sp>
            <p:nvSpPr>
              <p:cNvPr id="240" name="CuadroTexto 239">
                <a:extLst>
                  <a:ext uri="{FF2B5EF4-FFF2-40B4-BE49-F238E27FC236}">
                    <a16:creationId xmlns:a16="http://schemas.microsoft.com/office/drawing/2014/main" id="{C4FC41B4-F978-2433-56B6-57AB9603DFC1}"/>
                  </a:ext>
                </a:extLst>
              </p:cNvPr>
              <p:cNvSpPr txBox="1"/>
              <p:nvPr/>
            </p:nvSpPr>
            <p:spPr>
              <a:xfrm>
                <a:off x="1491273" y="1060692"/>
                <a:ext cx="507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10</a:t>
                </a:r>
              </a:p>
            </p:txBody>
          </p: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5A343518-C77C-3061-666E-4DCF30911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7264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9" name="Conector recto 238">
              <a:extLst>
                <a:ext uri="{FF2B5EF4-FFF2-40B4-BE49-F238E27FC236}">
                  <a16:creationId xmlns:a16="http://schemas.microsoft.com/office/drawing/2014/main" id="{0E2B592D-A625-2882-5BE5-2CF7894B5B8E}"/>
                </a:ext>
              </a:extLst>
            </p:cNvPr>
            <p:cNvCxnSpPr>
              <a:cxnSpLocks/>
            </p:cNvCxnSpPr>
            <p:nvPr/>
          </p:nvCxnSpPr>
          <p:spPr>
            <a:xfrm>
              <a:off x="2113446" y="1048280"/>
              <a:ext cx="0" cy="677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>
              <a:extLst>
                <a:ext uri="{FF2B5EF4-FFF2-40B4-BE49-F238E27FC236}">
                  <a16:creationId xmlns:a16="http://schemas.microsoft.com/office/drawing/2014/main" id="{28C11EC6-E6D8-4116-C311-8D037C1520F0}"/>
                </a:ext>
              </a:extLst>
            </p:cNvPr>
            <p:cNvCxnSpPr>
              <a:cxnSpLocks/>
            </p:cNvCxnSpPr>
            <p:nvPr/>
          </p:nvCxnSpPr>
          <p:spPr>
            <a:xfrm>
              <a:off x="2479628" y="1048280"/>
              <a:ext cx="0" cy="677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>
              <a:extLst>
                <a:ext uri="{FF2B5EF4-FFF2-40B4-BE49-F238E27FC236}">
                  <a16:creationId xmlns:a16="http://schemas.microsoft.com/office/drawing/2014/main" id="{5D0EBE79-7929-E152-26C7-B5465BEC3368}"/>
                </a:ext>
              </a:extLst>
            </p:cNvPr>
            <p:cNvCxnSpPr>
              <a:cxnSpLocks/>
            </p:cNvCxnSpPr>
            <p:nvPr/>
          </p:nvCxnSpPr>
          <p:spPr>
            <a:xfrm>
              <a:off x="2845810" y="1048280"/>
              <a:ext cx="0" cy="677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>
              <a:extLst>
                <a:ext uri="{FF2B5EF4-FFF2-40B4-BE49-F238E27FC236}">
                  <a16:creationId xmlns:a16="http://schemas.microsoft.com/office/drawing/2014/main" id="{AD1253BE-4973-CF25-5AF3-E3B4CDB7165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992" y="1048280"/>
              <a:ext cx="0" cy="677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>
              <a:extLst>
                <a:ext uri="{FF2B5EF4-FFF2-40B4-BE49-F238E27FC236}">
                  <a16:creationId xmlns:a16="http://schemas.microsoft.com/office/drawing/2014/main" id="{EA965DA0-FF8B-C8A7-0B82-2F27EB37CECE}"/>
                </a:ext>
              </a:extLst>
            </p:cNvPr>
            <p:cNvCxnSpPr>
              <a:cxnSpLocks/>
            </p:cNvCxnSpPr>
            <p:nvPr/>
          </p:nvCxnSpPr>
          <p:spPr>
            <a:xfrm>
              <a:off x="3578174" y="1048280"/>
              <a:ext cx="0" cy="677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>
              <a:extLst>
                <a:ext uri="{FF2B5EF4-FFF2-40B4-BE49-F238E27FC236}">
                  <a16:creationId xmlns:a16="http://schemas.microsoft.com/office/drawing/2014/main" id="{2943F48B-4A87-8B0B-E68A-91A98F542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44356" y="1048280"/>
              <a:ext cx="0" cy="677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upo 211">
              <a:extLst>
                <a:ext uri="{FF2B5EF4-FFF2-40B4-BE49-F238E27FC236}">
                  <a16:creationId xmlns:a16="http://schemas.microsoft.com/office/drawing/2014/main" id="{D998B839-4438-AE7E-277F-ACFBF45B4962}"/>
                </a:ext>
              </a:extLst>
            </p:cNvPr>
            <p:cNvGrpSpPr/>
            <p:nvPr/>
          </p:nvGrpSpPr>
          <p:grpSpPr>
            <a:xfrm>
              <a:off x="4096755" y="1048280"/>
              <a:ext cx="461826" cy="389635"/>
              <a:chOff x="4096755" y="1048280"/>
              <a:chExt cx="461826" cy="389635"/>
            </a:xfrm>
          </p:grpSpPr>
          <p:sp>
            <p:nvSpPr>
              <p:cNvPr id="226" name="CuadroTexto 225">
                <a:extLst>
                  <a:ext uri="{FF2B5EF4-FFF2-40B4-BE49-F238E27FC236}">
                    <a16:creationId xmlns:a16="http://schemas.microsoft.com/office/drawing/2014/main" id="{54438F45-848D-F5E9-4CD3-B5072D5E0EBB}"/>
                  </a:ext>
                </a:extLst>
              </p:cNvPr>
              <p:cNvSpPr txBox="1"/>
              <p:nvPr/>
            </p:nvSpPr>
            <p:spPr>
              <a:xfrm>
                <a:off x="4096755" y="1068583"/>
                <a:ext cx="461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17</a:t>
                </a:r>
              </a:p>
            </p:txBody>
          </p: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56EDD9F7-B351-D11C-087D-CB69C5B26F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0538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5" name="Conector recto 224">
              <a:extLst>
                <a:ext uri="{FF2B5EF4-FFF2-40B4-BE49-F238E27FC236}">
                  <a16:creationId xmlns:a16="http://schemas.microsoft.com/office/drawing/2014/main" id="{26E9421D-3EA8-B4A4-EF9F-C2F9FBB51A04}"/>
                </a:ext>
              </a:extLst>
            </p:cNvPr>
            <p:cNvCxnSpPr>
              <a:cxnSpLocks/>
            </p:cNvCxnSpPr>
            <p:nvPr/>
          </p:nvCxnSpPr>
          <p:spPr>
            <a:xfrm>
              <a:off x="4676721" y="1048280"/>
              <a:ext cx="0" cy="677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upo 213">
              <a:extLst>
                <a:ext uri="{FF2B5EF4-FFF2-40B4-BE49-F238E27FC236}">
                  <a16:creationId xmlns:a16="http://schemas.microsoft.com/office/drawing/2014/main" id="{138C7150-C0D5-78E6-9D0E-8A7565D7DC4D}"/>
                </a:ext>
              </a:extLst>
            </p:cNvPr>
            <p:cNvGrpSpPr/>
            <p:nvPr/>
          </p:nvGrpSpPr>
          <p:grpSpPr>
            <a:xfrm>
              <a:off x="1747264" y="1362291"/>
              <a:ext cx="2929457" cy="67733"/>
              <a:chOff x="1747264" y="1048280"/>
              <a:chExt cx="2929457" cy="67733"/>
            </a:xfrm>
          </p:grpSpPr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085C9A0A-C0D4-1425-3492-9206D937F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7264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983B216A-66F2-5892-9031-C2D0EDA0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3446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58BD31F3-E5A2-3283-C26D-D5E33B5ED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9628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51AA40E1-857B-444D-C0A0-8AB9901E6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5810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C93771C-D038-98F7-D0E3-2F53E404B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1992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6E66DCCE-7542-3FA0-0719-FEB5ABD7B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8174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F55C45B3-BA80-8B2F-45CE-682B01272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356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F99B5DB5-6A7A-8A4D-72C3-11C85D57F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0538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37DE7DC0-4F51-21B9-19A5-6E32CD00A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6721" y="1048280"/>
                <a:ext cx="0" cy="67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2" name="Elipse 241">
            <a:extLst>
              <a:ext uri="{FF2B5EF4-FFF2-40B4-BE49-F238E27FC236}">
                <a16:creationId xmlns:a16="http://schemas.microsoft.com/office/drawing/2014/main" id="{EF2902F1-917C-6BCF-1F73-2EA05D235FC6}"/>
              </a:ext>
            </a:extLst>
          </p:cNvPr>
          <p:cNvSpPr/>
          <p:nvPr/>
        </p:nvSpPr>
        <p:spPr>
          <a:xfrm>
            <a:off x="7029088" y="5146041"/>
            <a:ext cx="1219199" cy="1318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17</a:t>
            </a:r>
          </a:p>
        </p:txBody>
      </p:sp>
      <p:cxnSp>
        <p:nvCxnSpPr>
          <p:cNvPr id="243" name="Conector recto 242">
            <a:extLst>
              <a:ext uri="{FF2B5EF4-FFF2-40B4-BE49-F238E27FC236}">
                <a16:creationId xmlns:a16="http://schemas.microsoft.com/office/drawing/2014/main" id="{1182966E-1F90-5A10-C78C-D5C3128620FE}"/>
              </a:ext>
            </a:extLst>
          </p:cNvPr>
          <p:cNvCxnSpPr>
            <a:cxnSpLocks/>
          </p:cNvCxnSpPr>
          <p:nvPr/>
        </p:nvCxnSpPr>
        <p:spPr>
          <a:xfrm>
            <a:off x="7621558" y="4810375"/>
            <a:ext cx="0" cy="34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Triángulo isósceles 244">
            <a:extLst>
              <a:ext uri="{FF2B5EF4-FFF2-40B4-BE49-F238E27FC236}">
                <a16:creationId xmlns:a16="http://schemas.microsoft.com/office/drawing/2014/main" id="{04D72296-3A2E-AF2B-F047-1CA8CFC80110}"/>
              </a:ext>
            </a:extLst>
          </p:cNvPr>
          <p:cNvSpPr/>
          <p:nvPr/>
        </p:nvSpPr>
        <p:spPr>
          <a:xfrm rot="10800000">
            <a:off x="3525131" y="3861343"/>
            <a:ext cx="533400" cy="56979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00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45</Words>
  <Application>Microsoft Office PowerPoint</Application>
  <PresentationFormat>Panorámica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Riera</dc:creator>
  <cp:lastModifiedBy>Juan Riera</cp:lastModifiedBy>
  <cp:revision>1</cp:revision>
  <dcterms:created xsi:type="dcterms:W3CDTF">2024-11-28T10:18:53Z</dcterms:created>
  <dcterms:modified xsi:type="dcterms:W3CDTF">2024-11-28T11:39:46Z</dcterms:modified>
</cp:coreProperties>
</file>