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B4864-A960-0858-F4F4-2467EF76E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2458D-7C06-6AC0-FF60-71C1A9773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0F470-F637-B240-76E8-68884711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313DD-AC65-E7A1-F8EC-CEECE54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349D5-5AB9-3A0C-6D6D-4D2605B2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55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EFD72-D2DF-ED63-F5E2-E14206AF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8644D2-4203-6ADC-705D-8649E9276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B55C95-D892-51EA-D1F3-77F20C60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23CD7-A569-1514-ED07-AC5425AC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A8043-7E56-48A7-E2A8-9675F6D4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6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97850A-6D87-BAF0-2502-0AE8EC95F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0CC58A-5325-03D8-6937-A3246425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6CDEF-9AD8-D1F4-02AD-42C435CB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735F3-896F-25A3-ECC2-C4E72DB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BBC84-043B-B293-3C09-8A602445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87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7D22B-2A30-6ABA-B32B-4583E8E5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8EE4B-B54F-7225-FB0B-D8B32C00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3F1AE-CDB6-08C0-8E17-A8DEC54B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D8511-41D5-A3F5-15EF-5F60E32C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88502-90C4-7500-D2B6-0AAA4FA4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9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8F49-BF90-8066-76F2-4D439AF5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3EC9CC-F8FA-AAB4-643C-48F83772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FA328-6D6E-F51B-3AF1-0963BBCC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560B9-360D-4641-E02A-AD89A0AD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61460-AA48-E59A-B40C-0FE5CB59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61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97FF8-5F45-D8D7-2560-5F21FB07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F0E06-0F10-1076-83C7-B210F6CB5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E57075-0867-F8C8-149D-5AA74E94C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515638-541F-641B-D8AB-71139CA0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E44EB2-7418-DE14-FE0D-BACA7897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6FE41C-3D64-1E3F-4C69-617CFDD4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20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7D60-08C0-F56F-B700-1661DB6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EBDCB-03EE-5E8F-C382-D2A3C093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DF6FE1-3B4C-7D7D-1917-DDC4A6E7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737C7B-97B9-D2F3-C77D-4E20AB759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272686-0674-C3CE-871A-F83125402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388F51-44AE-1C51-4F51-20243BEC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649E15-63D3-32D3-7E62-4EF50D32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BE0725-BE84-BB84-7B2F-FBE1DC94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43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0F80B-0F4B-AA57-B899-8396F198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2894B5-CA45-EEE1-0793-04E6DFC0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356EBB-14A7-92F0-05DA-A767B801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A69969-F3DE-38DC-FB74-F45749E4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2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57BAAF-3528-EC55-37C9-37B9B702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927D4D-8264-993D-025D-C19999B1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822722-B8C8-258E-68B1-717352A2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29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1A101-325F-5440-0A0B-096E4391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52041-0DE4-BFD5-5755-81A884D6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780A62-3E99-6159-0DF0-90FE49E7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8EFBF7-C0D8-A45F-4005-FC39CAED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954836-B0B5-EF9C-0118-5849C90E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E3BF9-8D78-8028-F4A1-B0B2575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5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2F8F2-E28E-A6AF-452D-EA391095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B205C4-BF2C-7BCC-5868-88617ED7C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2F09B9-FDAA-5F98-F582-17304D59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FFC863-6CB6-F78B-36E6-1A478307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D0ED1-A805-FB2E-684E-9332648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7FF528-1BE0-55C5-F744-3D453E81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48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F91E0D-9B63-34DC-5A52-D975033C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CF2CA3-7A19-0485-5B48-E2237FD9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96543-3871-2404-3CDB-A24AF194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8E47-A7D2-468F-A721-DFC8E07B2439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543AB-0D96-82D6-DBC5-616C9713E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13AC22-947C-F3EA-9BD4-1C7C1B9D8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AFB9-9408-4617-93D2-A8410E37C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9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DEDCF9-4910-B136-90C2-C5AF5A34C539}"/>
              </a:ext>
            </a:extLst>
          </p:cNvPr>
          <p:cNvSpPr/>
          <p:nvPr/>
        </p:nvSpPr>
        <p:spPr>
          <a:xfrm>
            <a:off x="2285552" y="3901953"/>
            <a:ext cx="7094220" cy="41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8A3184D-454B-22D9-851A-F9CFCB697660}"/>
              </a:ext>
            </a:extLst>
          </p:cNvPr>
          <p:cNvSpPr/>
          <p:nvPr/>
        </p:nvSpPr>
        <p:spPr>
          <a:xfrm>
            <a:off x="4388672" y="3961008"/>
            <a:ext cx="561975" cy="438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9F9A101-867D-D263-FCB4-8ED011B23C2D}"/>
              </a:ext>
            </a:extLst>
          </p:cNvPr>
          <p:cNvSpPr/>
          <p:nvPr/>
        </p:nvSpPr>
        <p:spPr>
          <a:xfrm>
            <a:off x="2369372" y="3325906"/>
            <a:ext cx="561975" cy="576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10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C0FC4D7-56A3-1332-D85C-9D99FE7AAA30}"/>
              </a:ext>
            </a:extLst>
          </p:cNvPr>
          <p:cNvGrpSpPr/>
          <p:nvPr/>
        </p:nvGrpSpPr>
        <p:grpSpPr>
          <a:xfrm>
            <a:off x="4672882" y="2628385"/>
            <a:ext cx="4524779" cy="387332"/>
            <a:chOff x="2387330" y="170928"/>
            <a:chExt cx="4589997" cy="387332"/>
          </a:xfrm>
        </p:grpSpPr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10080366-88B1-4437-8C27-BF2F3F7DE432}"/>
                </a:ext>
              </a:extLst>
            </p:cNvPr>
            <p:cNvCxnSpPr/>
            <p:nvPr/>
          </p:nvCxnSpPr>
          <p:spPr>
            <a:xfrm>
              <a:off x="2387330" y="558260"/>
              <a:ext cx="458999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CuadroTexto 13">
              <a:extLst>
                <a:ext uri="{FF2B5EF4-FFF2-40B4-BE49-F238E27FC236}">
                  <a16:creationId xmlns:a16="http://schemas.microsoft.com/office/drawing/2014/main" id="{482480EA-B15B-4994-AE5B-C051D7431B7D}"/>
                </a:ext>
              </a:extLst>
            </p:cNvPr>
            <p:cNvSpPr txBox="1"/>
            <p:nvPr/>
          </p:nvSpPr>
          <p:spPr>
            <a:xfrm>
              <a:off x="3469192" y="170928"/>
              <a:ext cx="2426273" cy="284127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/>
                <a:t>Brazo de potencia (BP)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12C18AE-CC3C-035E-E71D-4EA73B573EC9}"/>
              </a:ext>
            </a:extLst>
          </p:cNvPr>
          <p:cNvGrpSpPr/>
          <p:nvPr/>
        </p:nvGrpSpPr>
        <p:grpSpPr>
          <a:xfrm>
            <a:off x="2485578" y="2684041"/>
            <a:ext cx="2263028" cy="327492"/>
            <a:chOff x="200026" y="230241"/>
            <a:chExt cx="2284213" cy="3274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21E7D413-ED14-8254-D24E-B878BE66591D}"/>
                </a:ext>
              </a:extLst>
            </p:cNvPr>
            <p:cNvCxnSpPr/>
            <p:nvPr/>
          </p:nvCxnSpPr>
          <p:spPr>
            <a:xfrm>
              <a:off x="366871" y="557733"/>
              <a:ext cx="200871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CuadroTexto 14">
              <a:extLst>
                <a:ext uri="{FF2B5EF4-FFF2-40B4-BE49-F238E27FC236}">
                  <a16:creationId xmlns:a16="http://schemas.microsoft.com/office/drawing/2014/main" id="{1E6D330F-2A20-4F35-B8D5-354191E4C879}"/>
                </a:ext>
              </a:extLst>
            </p:cNvPr>
            <p:cNvSpPr txBox="1"/>
            <p:nvPr/>
          </p:nvSpPr>
          <p:spPr>
            <a:xfrm>
              <a:off x="200026" y="230241"/>
              <a:ext cx="2284213" cy="278412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/>
                <a:t>Brazo de resistencia</a:t>
              </a:r>
              <a:r>
                <a:rPr lang="es-ES" sz="1400" baseline="0"/>
                <a:t> (BR)</a:t>
              </a:r>
              <a:endParaRPr lang="es-ES" sz="1400"/>
            </a:p>
          </p:txBody>
        </p:sp>
      </p:grp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C558B8-2323-4E00-1CEC-0467E7CC6921}"/>
              </a:ext>
            </a:extLst>
          </p:cNvPr>
          <p:cNvCxnSpPr/>
          <p:nvPr/>
        </p:nvCxnSpPr>
        <p:spPr>
          <a:xfrm flipH="1">
            <a:off x="2642373" y="2458842"/>
            <a:ext cx="3810" cy="14675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F299117-C13D-4BD2-9C1A-E47279D21655}"/>
              </a:ext>
            </a:extLst>
          </p:cNvPr>
          <p:cNvCxnSpPr/>
          <p:nvPr/>
        </p:nvCxnSpPr>
        <p:spPr>
          <a:xfrm flipH="1">
            <a:off x="4664311" y="2427629"/>
            <a:ext cx="0" cy="14812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70D1B81-AD09-4B8A-99FC-7C1EE4717B51}"/>
              </a:ext>
            </a:extLst>
          </p:cNvPr>
          <p:cNvCxnSpPr/>
          <p:nvPr/>
        </p:nvCxnSpPr>
        <p:spPr>
          <a:xfrm flipH="1">
            <a:off x="9199530" y="2433051"/>
            <a:ext cx="0" cy="14812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uadroTexto 22">
            <a:extLst>
              <a:ext uri="{FF2B5EF4-FFF2-40B4-BE49-F238E27FC236}">
                <a16:creationId xmlns:a16="http://schemas.microsoft.com/office/drawing/2014/main" id="{4AF2FB6F-B086-44DD-9D9D-2E2022F469B0}"/>
              </a:ext>
            </a:extLst>
          </p:cNvPr>
          <p:cNvSpPr txBox="1"/>
          <p:nvPr/>
        </p:nvSpPr>
        <p:spPr>
          <a:xfrm>
            <a:off x="8504504" y="4051830"/>
            <a:ext cx="1401944" cy="310349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/>
              <a:t>Fuerza</a:t>
            </a:r>
          </a:p>
        </p:txBody>
      </p:sp>
      <p:sp>
        <p:nvSpPr>
          <p:cNvPr id="30" name="CuadroTexto 12">
            <a:extLst>
              <a:ext uri="{FF2B5EF4-FFF2-40B4-BE49-F238E27FC236}">
                <a16:creationId xmlns:a16="http://schemas.microsoft.com/office/drawing/2014/main" id="{AFD9E820-904E-D753-6817-7BBB19717573}"/>
              </a:ext>
            </a:extLst>
          </p:cNvPr>
          <p:cNvSpPr txBox="1"/>
          <p:nvPr/>
        </p:nvSpPr>
        <p:spPr>
          <a:xfrm>
            <a:off x="2105093" y="4051830"/>
            <a:ext cx="1409564" cy="316064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/>
              <a:t>Resistencia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77052FA9-EEB8-18D6-06FC-8E5819EBE3BE}"/>
              </a:ext>
            </a:extLst>
          </p:cNvPr>
          <p:cNvSpPr/>
          <p:nvPr/>
        </p:nvSpPr>
        <p:spPr>
          <a:xfrm>
            <a:off x="8951193" y="3168234"/>
            <a:ext cx="492935" cy="716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289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Riera</dc:creator>
  <cp:lastModifiedBy>Juan Riera</cp:lastModifiedBy>
  <cp:revision>1</cp:revision>
  <dcterms:created xsi:type="dcterms:W3CDTF">2023-02-08T15:54:14Z</dcterms:created>
  <dcterms:modified xsi:type="dcterms:W3CDTF">2023-02-08T15:58:42Z</dcterms:modified>
</cp:coreProperties>
</file>