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Overloc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cYePR6eyqLRZArGJ+10jkWhuh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lock-bold.fntdata"/><Relationship Id="rId25" Type="http://schemas.openxmlformats.org/officeDocument/2006/relationships/font" Target="fonts/Overlock-regular.fntdata"/><Relationship Id="rId28" Type="http://schemas.openxmlformats.org/officeDocument/2006/relationships/font" Target="fonts/Overlock-boldItalic.fntdata"/><Relationship Id="rId27" Type="http://schemas.openxmlformats.org/officeDocument/2006/relationships/font" Target="fonts/Overloc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d66ae0a8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dd66ae0a82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d66ae0a8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dd66ae0a82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66ae0a8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dd66ae0a82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d66ae0a8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dd66ae0a82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d66ae0a82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dd66ae0a82_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d66ae0a82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dd66ae0a82_3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d66ae0a82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d66ae0a82_3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d66ae0a82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dd66ae0a82_3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66ae0a82_3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66ae0a82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d66ae0a82_3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d66ae0a82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d66ae0a82_3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d66ae0a82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d66ae0a82_4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d66ae0a8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Pandora FMS y Zabbix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75" y="4050821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Realizado por: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Emilio Campos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Álvaro Salado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Juan Rafael Pedraza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66ae0a82_3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214" name="Google Shape;214;g1dd66ae0a82_3_5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Introducción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Funciones y características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Ventajas y desventajas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Requisitos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Esquema de red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Instalación y configuración de Zabbix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Pruebas</a:t>
            </a:r>
            <a:endParaRPr/>
          </a:p>
        </p:txBody>
      </p:sp>
      <p:pic>
        <p:nvPicPr>
          <p:cNvPr id="215" name="Google Shape;215;g1dd66ae0a82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84" y="2805113"/>
            <a:ext cx="47625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d66ae0a82_3_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1. Introducción</a:t>
            </a:r>
            <a:endParaRPr/>
          </a:p>
        </p:txBody>
      </p:sp>
      <p:sp>
        <p:nvSpPr>
          <p:cNvPr id="221" name="Google Shape;221;g1dd66ae0a82_3_1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Zabbix es un software de monitoreo de sistemas y aplicaciones de código abierto creado en 2001 por Alexei Vladishev en Latvian Institute of Applied Sciences. Es utilizado en todo el mundo para monitorear una amplia variedad de sistemas y se caracteriza por su escalabilidad, flexibilidad y capacidad de integración con tecnologías diversas.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66ae0a82_3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2. Funciones y características</a:t>
            </a:r>
            <a:endParaRPr/>
          </a:p>
        </p:txBody>
      </p:sp>
      <p:sp>
        <p:nvSpPr>
          <p:cNvPr id="227" name="Google Shape;227;g1dd66ae0a82_3_23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Entre sus características destacan: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Verificar la disponibilidad y nivel de respuesta de varios servicios como por ejemplo servicios web o de correo.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Permite obtener estadísticas cómo carga de una CPU, uso de disco, ancho de banda de la red…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24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Permite monitorizar servicios a través de protocolos como SNMP, TCP, ICMP o SSH y telnet.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8" name="Google Shape;228;g1dd66ae0a82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625" y="2100975"/>
            <a:ext cx="4560924" cy="3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d66ae0a82_3_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2.1 Ventajas y desventajas</a:t>
            </a:r>
            <a:endParaRPr/>
          </a:p>
        </p:txBody>
      </p:sp>
      <p:sp>
        <p:nvSpPr>
          <p:cNvPr id="234" name="Google Shape;234;g1dd66ae0a82_3_30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s-ES">
                <a:solidFill>
                  <a:srgbClr val="93DF5F"/>
                </a:solidFill>
              </a:rPr>
              <a:t>Ventajas</a:t>
            </a:r>
            <a:endParaRPr/>
          </a:p>
        </p:txBody>
      </p:sp>
      <p:sp>
        <p:nvSpPr>
          <p:cNvPr id="235" name="Google Shape;235;g1dd66ae0a82_3_30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Es de código abierto y cuenta con una gran comunidad de usuarios y desarrolladores.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Es altamente escalable y puede monitorear una amplia variedad de sistemas y aplicaciones.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Es altamente configurable y personalizable.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Ofrece una amplia variedad de opciones de alerta.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Proporciona informes detallados y herramientas de análisis.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6" name="Google Shape;236;g1dd66ae0a82_3_30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s-ES">
                <a:solidFill>
                  <a:srgbClr val="FF0000"/>
                </a:solidFill>
              </a:rPr>
              <a:t>Desventajas</a:t>
            </a:r>
            <a:endParaRPr/>
          </a:p>
        </p:txBody>
      </p:sp>
      <p:sp>
        <p:nvSpPr>
          <p:cNvPr id="237" name="Google Shape;237;g1dd66ae0a82_3_30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Puede resultar complejo y requerir un cierto nivel de experiencia para configurarlo adecuadamente.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La interfaz de usuario puede resultar confusa y poco intuitiva para algunos usuarios.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Requiere ciertos recursos del sistema para funcionar adecuadamente.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Puede requerir de cierta configuración adicional para integrarse con algunas tecnologías específicas.</a:t>
            </a:r>
            <a:endParaRPr sz="1600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66ae0a82_3_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3. Requisitos </a:t>
            </a:r>
            <a:endParaRPr/>
          </a:p>
        </p:txBody>
      </p:sp>
      <p:sp>
        <p:nvSpPr>
          <p:cNvPr id="243" name="Google Shape;243;g1dd66ae0a82_3_38"/>
          <p:cNvSpPr txBox="1"/>
          <p:nvPr>
            <p:ph idx="1" type="body"/>
          </p:nvPr>
        </p:nvSpPr>
        <p:spPr>
          <a:xfrm>
            <a:off x="2882920" y="17037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Requisitos mínimos</a:t>
            </a:r>
            <a:endParaRPr/>
          </a:p>
        </p:txBody>
      </p:sp>
      <p:pic>
        <p:nvPicPr>
          <p:cNvPr id="244" name="Google Shape;244;g1dd66ae0a82_3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938" y="2392733"/>
            <a:ext cx="57435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66ae0a82_3_4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4. Esquema de red</a:t>
            </a:r>
            <a:endParaRPr/>
          </a:p>
        </p:txBody>
      </p:sp>
      <p:pic>
        <p:nvPicPr>
          <p:cNvPr id="250" name="Google Shape;250;g1dd66ae0a82_3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0" y="1387175"/>
            <a:ext cx="8441225" cy="4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d66ae0a82_3_6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5. Instalación Pandora</a:t>
            </a:r>
            <a:endParaRPr/>
          </a:p>
        </p:txBody>
      </p:sp>
      <p:sp>
        <p:nvSpPr>
          <p:cNvPr id="256" name="Google Shape;256;g1dd66ae0a82_3_65"/>
          <p:cNvSpPr txBox="1"/>
          <p:nvPr>
            <p:ph idx="1" type="body"/>
          </p:nvPr>
        </p:nvSpPr>
        <p:spPr>
          <a:xfrm>
            <a:off x="835933" y="15341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Instalación inicial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7" name="Google Shape;257;g1dd66ae0a82_3_65"/>
          <p:cNvSpPr txBox="1"/>
          <p:nvPr>
            <p:ph idx="3" type="body"/>
          </p:nvPr>
        </p:nvSpPr>
        <p:spPr>
          <a:xfrm>
            <a:off x="6004775" y="1534175"/>
            <a:ext cx="3641700" cy="92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Creación</a:t>
            </a:r>
            <a:r>
              <a:rPr lang="es-ES">
                <a:latin typeface="Overlock"/>
                <a:ea typeface="Overlock"/>
                <a:cs typeface="Overlock"/>
                <a:sym typeface="Overlock"/>
              </a:rPr>
              <a:t> de</a:t>
            </a:r>
            <a:r>
              <a:rPr lang="es-ES">
                <a:latin typeface="Overlock"/>
                <a:ea typeface="Overlock"/>
                <a:cs typeface="Overlock"/>
                <a:sym typeface="Overlock"/>
              </a:rPr>
              <a:t> la base de datos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8" name="Google Shape;258;g1dd66ae0a82_3_65"/>
          <p:cNvSpPr txBox="1"/>
          <p:nvPr>
            <p:ph idx="3" type="body"/>
          </p:nvPr>
        </p:nvSpPr>
        <p:spPr>
          <a:xfrm>
            <a:off x="835913" y="3913175"/>
            <a:ext cx="36417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Configuración</a:t>
            </a:r>
            <a:r>
              <a:rPr lang="es-ES">
                <a:latin typeface="Overlock"/>
                <a:ea typeface="Overlock"/>
                <a:cs typeface="Overlock"/>
                <a:sym typeface="Overlock"/>
              </a:rPr>
              <a:t> Servidor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9" name="Google Shape;259;g1dd66ae0a82_3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50" y="2024725"/>
            <a:ext cx="4664450" cy="1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dd66ae0a82_3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200" y="2455475"/>
            <a:ext cx="3953713" cy="27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dd66ae0a82_3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538" y="4489475"/>
            <a:ext cx="3882382" cy="20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d66ae0a82_3_8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5. Instalación Pandora</a:t>
            </a:r>
            <a:endParaRPr/>
          </a:p>
        </p:txBody>
      </p:sp>
      <p:sp>
        <p:nvSpPr>
          <p:cNvPr id="267" name="Google Shape;267;g1dd66ae0a82_3_81"/>
          <p:cNvSpPr txBox="1"/>
          <p:nvPr>
            <p:ph idx="1" type="body"/>
          </p:nvPr>
        </p:nvSpPr>
        <p:spPr>
          <a:xfrm>
            <a:off x="835933" y="15341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Interfaz Web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68" name="Google Shape;268;g1dd66ae0a82_3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" y="1930498"/>
            <a:ext cx="7466574" cy="3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d66ae0a82_3_93"/>
          <p:cNvSpPr txBox="1"/>
          <p:nvPr>
            <p:ph type="title"/>
          </p:nvPr>
        </p:nvSpPr>
        <p:spPr>
          <a:xfrm>
            <a:off x="675759" y="5997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6. Pruebas</a:t>
            </a:r>
            <a:endParaRPr/>
          </a:p>
        </p:txBody>
      </p:sp>
      <p:sp>
        <p:nvSpPr>
          <p:cNvPr id="274" name="Google Shape;274;g1dd66ae0a82_3_93"/>
          <p:cNvSpPr txBox="1"/>
          <p:nvPr>
            <p:ph idx="3" type="body"/>
          </p:nvPr>
        </p:nvSpPr>
        <p:spPr>
          <a:xfrm>
            <a:off x="530913" y="1920634"/>
            <a:ext cx="4185600" cy="81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Inserto nuevo un nuevo host (Windows Server 2016)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75" name="Google Shape;275;g1dd66ae0a82_3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9748"/>
            <a:ext cx="4783582" cy="24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dd66ae0a82_3_93"/>
          <p:cNvSpPr txBox="1"/>
          <p:nvPr>
            <p:ph idx="3" type="body"/>
          </p:nvPr>
        </p:nvSpPr>
        <p:spPr>
          <a:xfrm>
            <a:off x="5941113" y="1920634"/>
            <a:ext cx="4185600" cy="81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Entro para ver errores y eventos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77" name="Google Shape;277;g1dd66ae0a82_3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650" y="2822700"/>
            <a:ext cx="5104551" cy="27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d66ae0a82_3_10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COMPARATIVA PANDORA FMS y ZABBIX</a:t>
            </a:r>
            <a:endParaRPr/>
          </a:p>
        </p:txBody>
      </p:sp>
      <p:sp>
        <p:nvSpPr>
          <p:cNvPr id="283" name="Google Shape;283;g1dd66ae0a82_3_106"/>
          <p:cNvSpPr txBox="1"/>
          <p:nvPr>
            <p:ph idx="2" type="body"/>
          </p:nvPr>
        </p:nvSpPr>
        <p:spPr>
          <a:xfrm>
            <a:off x="677327" y="1286150"/>
            <a:ext cx="7691400" cy="33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Zabbix y Pandora FMS son similares, pero Zabbix tiene una gran comunidad de usuarios que comparten soluciones a problemas, mientras que Pandora FMS es más nueva y requiere configuración a través de archivos. Zabbix es más fácil de configurar de manera gráfica, mientras que Pandora FMS es más compleja.</a:t>
            </a:r>
            <a:endParaRPr/>
          </a:p>
        </p:txBody>
      </p:sp>
      <p:pic>
        <p:nvPicPr>
          <p:cNvPr id="284" name="Google Shape;284;g1dd66ae0a82_3_10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5" y="3557760"/>
            <a:ext cx="4184700" cy="10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dd66ae0a82_3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976" y="3557748"/>
            <a:ext cx="3941221" cy="1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Introducción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Funciones y características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Ventajas y desventajas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Requisitos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Esquema de red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Instalación y configuración de Pandora FMS</a:t>
            </a:r>
            <a:endParaRPr/>
          </a:p>
          <a:p>
            <a:pPr indent="-342900" lvl="0" marL="40005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Pruebas</a:t>
            </a:r>
            <a:endParaRPr/>
          </a:p>
        </p:txBody>
      </p:sp>
      <p:pic>
        <p:nvPicPr>
          <p:cNvPr id="151" name="Google Shape;151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525" y="3584960"/>
            <a:ext cx="4184650" cy="103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d66ae0a82_3_117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Gracias</a:t>
            </a:r>
            <a:r>
              <a:rPr lang="es-ES"/>
              <a:t>.</a:t>
            </a:r>
            <a:endParaRPr/>
          </a:p>
        </p:txBody>
      </p:sp>
      <p:sp>
        <p:nvSpPr>
          <p:cNvPr id="291" name="Google Shape;291;g1dd66ae0a82_3_117"/>
          <p:cNvSpPr txBox="1"/>
          <p:nvPr>
            <p:ph idx="2" type="body"/>
          </p:nvPr>
        </p:nvSpPr>
        <p:spPr>
          <a:xfrm>
            <a:off x="931325" y="2385400"/>
            <a:ext cx="3640800" cy="6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900"/>
              <a:t>¿Alguna </a:t>
            </a:r>
            <a:r>
              <a:rPr lang="es-ES" sz="2900"/>
              <a:t>pregunta</a:t>
            </a:r>
            <a:r>
              <a:rPr lang="es-ES" sz="2900"/>
              <a:t>?</a:t>
            </a:r>
            <a:endParaRPr sz="2900"/>
          </a:p>
        </p:txBody>
      </p:sp>
      <p:sp>
        <p:nvSpPr>
          <p:cNvPr id="292" name="Google Shape;292;g1dd66ae0a82_3_117"/>
          <p:cNvSpPr txBox="1"/>
          <p:nvPr>
            <p:ph idx="4294967295" type="subTitle"/>
          </p:nvPr>
        </p:nvSpPr>
        <p:spPr>
          <a:xfrm>
            <a:off x="931325" y="4070696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Realizado por: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Emilio Campos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Álvaro Salado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800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Juan Rafael Pedraza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1. Introducción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Pandora FMS es una plataforma de monitoreo y gestión de redes y sistemas de tecnología de la información. Permite a los administradores de sistemas supervisar y analizar el rendimiento de sus sistemas, aplicaciones y dispositivos de red, y recibir alertas en tiempo real en caso de problemas. Pandora FMS es altamente personalizable y escalable, lo que lo convierte en una solución popular para empresas de todos los tamaños.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2. Funciones y características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Entre sus características destacan: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Monitoriza sistemas, aplicaciones o dispositivos.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Conoce el estado de cada elemento de un sistema.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Permite gestionar grandes clusters, centros de datos y redes.</a:t>
            </a:r>
            <a:endParaRPr/>
          </a:p>
        </p:txBody>
      </p:sp>
      <p:pic>
        <p:nvPicPr>
          <p:cNvPr id="164" name="Google Shape;16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9352" y="2259827"/>
            <a:ext cx="4184650" cy="26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2.1 Ventajas y desventajas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s-ES">
                <a:solidFill>
                  <a:srgbClr val="93DF5F"/>
                </a:solidFill>
              </a:rPr>
              <a:t>Ventajas</a:t>
            </a:r>
            <a:endParaRPr/>
          </a:p>
        </p:txBody>
      </p:sp>
      <p:sp>
        <p:nvSpPr>
          <p:cNvPr id="171" name="Google Shape;171;p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Alta personalización y escalabilidad.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Monitoreo en tiempo real con alertas y notificaciones.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Amplia variedad de plugins y módulos disponibles.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Interfaz fácil de usar y amigable para el usuario.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Soporte para múltiples plataformas y sistemas operativos.</a:t>
            </a:r>
            <a:endParaRPr/>
          </a:p>
        </p:txBody>
      </p:sp>
      <p:sp>
        <p:nvSpPr>
          <p:cNvPr id="172" name="Google Shape;172;p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s-ES">
                <a:solidFill>
                  <a:srgbClr val="FF0000"/>
                </a:solidFill>
              </a:rPr>
              <a:t>Desventajas</a:t>
            </a:r>
            <a:endParaRPr/>
          </a:p>
        </p:txBody>
      </p:sp>
      <p:sp>
        <p:nvSpPr>
          <p:cNvPr id="173" name="Google Shape;173;p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Requiere conocimientos técnicos avanzados para configurar y usar todas las funciones.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La versión gratuita tiene limitaciones en cuanto a funcionalidades y cantidad de dispositivos monitoreados.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ES" sz="1600">
                <a:latin typeface="Overlock"/>
                <a:ea typeface="Overlock"/>
                <a:cs typeface="Overlock"/>
                <a:sym typeface="Overlock"/>
              </a:rPr>
              <a:t>No es una solución de monitoreo en la nube, por lo que requiere instalación en un servidor propio.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3. Requisitos 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Requisitos mínimos</a:t>
            </a:r>
            <a:endParaRPr/>
          </a:p>
        </p:txBody>
      </p:sp>
      <p:sp>
        <p:nvSpPr>
          <p:cNvPr id="180" name="Google Shape;180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Requisitos recomendados</a:t>
            </a:r>
            <a:endParaRPr/>
          </a:p>
        </p:txBody>
      </p:sp>
      <p:pic>
        <p:nvPicPr>
          <p:cNvPr id="181" name="Google Shape;181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3366802"/>
            <a:ext cx="4184650" cy="204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7938" y="3366414"/>
            <a:ext cx="4186237" cy="204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4. Esquema de red</a:t>
            </a:r>
            <a:endParaRPr/>
          </a:p>
        </p:txBody>
      </p:sp>
      <p:pic>
        <p:nvPicPr>
          <p:cNvPr id="188" name="Google Shape;18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781" y="2710656"/>
            <a:ext cx="45624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5. Instalación Pandora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736533" y="21313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Instalación inicial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5" name="Google Shape;195;p8"/>
          <p:cNvSpPr txBox="1"/>
          <p:nvPr>
            <p:ph idx="3" type="body"/>
          </p:nvPr>
        </p:nvSpPr>
        <p:spPr>
          <a:xfrm>
            <a:off x="3579638" y="2024725"/>
            <a:ext cx="36417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Configuración del disco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6" name="Google Shape;19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33" y="2601025"/>
            <a:ext cx="2613217" cy="35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376" y="2601028"/>
            <a:ext cx="3270225" cy="24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>
            <p:ph idx="3" type="body"/>
          </p:nvPr>
        </p:nvSpPr>
        <p:spPr>
          <a:xfrm>
            <a:off x="7451238" y="2024725"/>
            <a:ext cx="36417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Interfaz Web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1225" y="2601025"/>
            <a:ext cx="4123501" cy="26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d66ae0a82_4_13"/>
          <p:cNvSpPr txBox="1"/>
          <p:nvPr>
            <p:ph type="title"/>
          </p:nvPr>
        </p:nvSpPr>
        <p:spPr>
          <a:xfrm>
            <a:off x="675759" y="5997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6. Pruebas</a:t>
            </a:r>
            <a:endParaRPr/>
          </a:p>
        </p:txBody>
      </p:sp>
      <p:sp>
        <p:nvSpPr>
          <p:cNvPr id="205" name="Google Shape;205;g1dd66ae0a82_4_13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91666"/>
              <a:buFont typeface="Overlock"/>
              <a:buChar char="●"/>
            </a:pPr>
            <a:r>
              <a:rPr lang="es-ES" sz="9600">
                <a:solidFill>
                  <a:srgbClr val="404040"/>
                </a:solidFill>
                <a:latin typeface="Overlock"/>
                <a:ea typeface="Overlock"/>
                <a:cs typeface="Overlock"/>
                <a:sym typeface="Overlock"/>
              </a:rPr>
              <a:t>Eventos del servidor y Windows Server</a:t>
            </a:r>
            <a:endParaRPr sz="96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6" name="Google Shape;206;g1dd66ae0a82_4_13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052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Overlock"/>
              <a:buChar char="●"/>
            </a:pPr>
            <a:r>
              <a:rPr lang="es-ES">
                <a:latin typeface="Overlock"/>
                <a:ea typeface="Overlock"/>
                <a:cs typeface="Overlock"/>
                <a:sym typeface="Overlock"/>
              </a:rPr>
              <a:t>Prueba de eventos del Windows Server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7" name="Google Shape;207;g1dd66ae0a82_4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25" y="3117399"/>
            <a:ext cx="4387925" cy="214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dd66ae0a82_4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75" y="3070762"/>
            <a:ext cx="4578374" cy="22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2023-02-22T16:01:17Z</dcterms:created>
  <dc:creator>Emilio</dc:creator>
</cp:coreProperties>
</file>