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314" r:id="rId5"/>
    <p:sldId id="360" r:id="rId6"/>
    <p:sldId id="354" r:id="rId7"/>
    <p:sldId id="359" r:id="rId8"/>
    <p:sldId id="358" r:id="rId9"/>
    <p:sldId id="361" r:id="rId10"/>
    <p:sldId id="341" r:id="rId11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60"/>
            <p14:sldId id="354"/>
            <p14:sldId id="359"/>
            <p14:sldId id="358"/>
            <p14:sldId id="361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189" autoAdjust="0"/>
  </p:normalViewPr>
  <p:slideViewPr>
    <p:cSldViewPr snapToGrid="0" showGuides="1">
      <p:cViewPr>
        <p:scale>
          <a:sx n="100" d="100"/>
          <a:sy n="100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25/11/2022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972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25/11/2022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39C4F08-CE9C-250C-1046-13EE3BA4F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2444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7480342" imgH="4222569" progId="CorelDraw.Graphic.24">
                  <p:embed/>
                </p:oleObj>
              </mc:Choice>
              <mc:Fallback>
                <p:oleObj name="CorelDRAW" r:id="rId3" imgW="7480342" imgH="4222569" progId="CorelDraw.Graphic.2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FF7036BD-B901-94BB-A1A6-B920C8CEEA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F44D5-AB8B-95B9-2075-881E5EE8D9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/>
              <a:t>Juan David Rodriguez Acevedo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CA00FA-0E57-A0D3-CF15-B571A662C320}"/>
              </a:ext>
            </a:extLst>
          </p:cNvPr>
          <p:cNvSpPr txBox="1">
            <a:spLocks/>
          </p:cNvSpPr>
          <p:nvPr/>
        </p:nvSpPr>
        <p:spPr>
          <a:xfrm>
            <a:off x="720000" y="1128715"/>
            <a:ext cx="6840000" cy="28527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Flujo no permanente</a:t>
            </a:r>
          </a:p>
        </p:txBody>
      </p:sp>
      <p:pic>
        <p:nvPicPr>
          <p:cNvPr id="6" name="Imagen 5" descr="Imagen en blanco y negro de una carretera&#10;&#10;Descripción generada automáticamente">
            <a:extLst>
              <a:ext uri="{FF2B5EF4-FFF2-40B4-BE49-F238E27FC236}">
                <a16:creationId xmlns:a16="http://schemas.microsoft.com/office/drawing/2014/main" id="{25626CBB-9694-7B6C-ABB7-D6E675821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52" y="2049937"/>
            <a:ext cx="5654124" cy="282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Flujo no permanente</a:t>
            </a:r>
            <a:endParaRPr lang="en-US" dirty="0"/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B7EBF0F5-8219-E0D2-2286-0140C272A511}"/>
              </a:ext>
            </a:extLst>
          </p:cNvPr>
          <p:cNvSpPr txBox="1">
            <a:spLocks/>
          </p:cNvSpPr>
          <p:nvPr/>
        </p:nvSpPr>
        <p:spPr>
          <a:xfrm>
            <a:off x="948600" y="1914525"/>
            <a:ext cx="6840000" cy="4133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Apertura o cierre de compuertas.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Arranque o parada de máquinas.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Ondas de crecientes.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Ondas de inundación por operación de estructuras.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Fallo de una estructura de control (presa, dique, vertedero).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Flujo en sistemas de drenaje pluvial.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833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Ecuación de continuidad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9F222A-BE44-FE01-D726-8825F419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560" y="1813223"/>
            <a:ext cx="6352166" cy="4234777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729719FC-8F22-DCD8-4C57-A142E042D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1949" y="1481786"/>
            <a:ext cx="1876308" cy="7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Conservación de la energía</a:t>
            </a:r>
            <a:endParaRPr lang="en-U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E46D8BC-99F1-F1F6-6018-7FAD54106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573" y="1520253"/>
            <a:ext cx="6870580" cy="410527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3192815-CD70-7F28-501C-CF4153387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113" y="5468629"/>
            <a:ext cx="4419600" cy="12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4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Ecuaciones de Saint-</a:t>
            </a:r>
            <a:r>
              <a:rPr lang="es-CO" dirty="0" err="1"/>
              <a:t>Venant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3F919-777C-5DCD-100C-960F9F502285}"/>
              </a:ext>
            </a:extLst>
          </p:cNvPr>
          <p:cNvSpPr txBox="1">
            <a:spLocks/>
          </p:cNvSpPr>
          <p:nvPr/>
        </p:nvSpPr>
        <p:spPr>
          <a:xfrm>
            <a:off x="948600" y="1724024"/>
            <a:ext cx="5893126" cy="2705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Distribución de presiones hidrostática.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Pendiente del fondo pequeña.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La velocidad del flujo en una sección transversal es constante (velocidad media).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dirty="0"/>
              <a:t>Las pérdidas pueden ser simuladas con las ecuaciones de resistencia de flujo permanente (Manning).</a:t>
            </a:r>
            <a:endParaRPr lang="en-US" sz="2200" dirty="0"/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D3DBB18F-C4B6-C4E1-DA95-7CBDC8B75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217" y="4714875"/>
            <a:ext cx="2800122" cy="105802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3CC7A98-D143-2F58-4A70-7886CF8F1820}"/>
              </a:ext>
            </a:extLst>
          </p:cNvPr>
          <p:cNvSpPr txBox="1"/>
          <p:nvPr/>
        </p:nvSpPr>
        <p:spPr>
          <a:xfrm>
            <a:off x="5213663" y="5678668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Continuidad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1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26E0-7378-DEAD-3AFB-15247D7E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1" y="810000"/>
            <a:ext cx="6121725" cy="810000"/>
          </a:xfrm>
        </p:spPr>
        <p:txBody>
          <a:bodyPr anchor="t"/>
          <a:lstStyle/>
          <a:p>
            <a:r>
              <a:rPr lang="es-CO" dirty="0"/>
              <a:t>Ecuaciones de Saint-</a:t>
            </a:r>
            <a:r>
              <a:rPr lang="es-CO" dirty="0" err="1"/>
              <a:t>Venant</a:t>
            </a:r>
            <a:endParaRPr lang="en-US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22A056F-B987-B42D-11BF-BF9E0D4F9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25" y="1771650"/>
            <a:ext cx="6359402" cy="4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7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David Rodríguez Acevedo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juan.rodrigueza@escuelaing.edu.co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https://github.com/juanrodace/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schemas.microsoft.com/office/2006/metadata/properties"/>
    <ds:schemaRef ds:uri="14224164-2045-4b51-92bb-313d0f626d83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bf3e1746-bde1-4d6e-9c3f-7182572f750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18150</TotalTime>
  <Words>185</Words>
  <Application>Microsoft Office PowerPoint</Application>
  <PresentationFormat>Panorámica</PresentationFormat>
  <Paragraphs>38</Paragraphs>
  <Slides>7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Segoe UI</vt:lpstr>
      <vt:lpstr>Segoe UI Light</vt:lpstr>
      <vt:lpstr>Tema de R.TeachingResearchGuide</vt:lpstr>
      <vt:lpstr>CorelDRAW</vt:lpstr>
      <vt:lpstr>Presentación de PowerPoint</vt:lpstr>
      <vt:lpstr>Flujo no permanente</vt:lpstr>
      <vt:lpstr>Ecuación de continuidad</vt:lpstr>
      <vt:lpstr>Conservación de la energía</vt:lpstr>
      <vt:lpstr>Ecuaciones de Saint-Venant</vt:lpstr>
      <vt:lpstr>Ecuaciones de Saint-Venant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JUAN DAVID RODRIGUEZ ACEVEDO</cp:lastModifiedBy>
  <cp:revision>34</cp:revision>
  <dcterms:created xsi:type="dcterms:W3CDTF">2022-08-04T19:07:18Z</dcterms:created>
  <dcterms:modified xsi:type="dcterms:W3CDTF">2022-11-28T19:14:04Z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