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50" r:id="rId7"/>
    <p:sldId id="351" r:id="rId8"/>
    <p:sldId id="352" r:id="rId9"/>
    <p:sldId id="353" r:id="rId10"/>
    <p:sldId id="354" r:id="rId11"/>
    <p:sldId id="355" r:id="rId12"/>
    <p:sldId id="357" r:id="rId13"/>
    <p:sldId id="356" r:id="rId14"/>
    <p:sldId id="358" r:id="rId15"/>
    <p:sldId id="341" r:id="rId1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50"/>
            <p14:sldId id="351"/>
            <p14:sldId id="352"/>
            <p14:sldId id="353"/>
            <p14:sldId id="354"/>
            <p14:sldId id="355"/>
            <p14:sldId id="357"/>
            <p14:sldId id="356"/>
            <p14:sldId id="358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189" autoAdjust="0"/>
  </p:normalViewPr>
  <p:slideViewPr>
    <p:cSldViewPr snapToGrid="0" showGuides="1">
      <p:cViewPr varScale="1">
        <p:scale>
          <a:sx n="100" d="100"/>
          <a:sy n="100" d="100"/>
        </p:scale>
        <p:origin x="112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28/11/2022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 de un puente sobre un río&#10;&#10;Descripción generada automáticamente">
            <a:extLst>
              <a:ext uri="{FF2B5EF4-FFF2-40B4-BE49-F238E27FC236}">
                <a16:creationId xmlns:a16="http://schemas.microsoft.com/office/drawing/2014/main" id="{CB13FF9C-272E-2F4C-2DC7-42B501D3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40" y="2275748"/>
            <a:ext cx="5226060" cy="261630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128715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uniforme y variado en</a:t>
            </a:r>
          </a:p>
          <a:p>
            <a:r>
              <a:rPr lang="es-ES" dirty="0"/>
              <a:t>Condición de flujo permanente.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rápidamente variado (FRV)</a:t>
            </a:r>
            <a:endParaRPr lang="en-US" dirty="0"/>
          </a:p>
        </p:txBody>
      </p:sp>
      <p:pic>
        <p:nvPicPr>
          <p:cNvPr id="4" name="Imagen 3" descr="Un puente sobre un río&#10;&#10;Descripción generada automáticamente">
            <a:extLst>
              <a:ext uri="{FF2B5EF4-FFF2-40B4-BE49-F238E27FC236}">
                <a16:creationId xmlns:a16="http://schemas.microsoft.com/office/drawing/2014/main" id="{FF981C41-1805-F867-1386-66517275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620000"/>
            <a:ext cx="3206785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rápidamente variado (FRV)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3F919-777C-5DCD-100C-960F9F502285}"/>
              </a:ext>
            </a:extLst>
          </p:cNvPr>
          <p:cNvSpPr txBox="1">
            <a:spLocks/>
          </p:cNvSpPr>
          <p:nvPr/>
        </p:nvSpPr>
        <p:spPr>
          <a:xfrm>
            <a:off x="948600" y="1724024"/>
            <a:ext cx="6840000" cy="2438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Presión no hidrostática.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Fricción despreciable.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Características dependen de la geometría y condición de flujo de estructura.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Los coeficientes de corrección α y β son mucho mayores a 1.</a:t>
            </a:r>
            <a:endParaRPr lang="en-US" sz="2200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4D15CFF-9EC5-724B-69C3-DF63535B6507}"/>
              </a:ext>
            </a:extLst>
          </p:cNvPr>
          <p:cNvGrpSpPr/>
          <p:nvPr/>
        </p:nvGrpSpPr>
        <p:grpSpPr>
          <a:xfrm>
            <a:off x="1699740" y="4397830"/>
            <a:ext cx="5358117" cy="1885542"/>
            <a:chOff x="936133" y="4741773"/>
            <a:chExt cx="4430230" cy="1559015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153A61FC-EE75-3931-0A6D-29A31B2908B6}"/>
                </a:ext>
              </a:extLst>
            </p:cNvPr>
            <p:cNvSpPr/>
            <p:nvPr/>
          </p:nvSpPr>
          <p:spPr>
            <a:xfrm>
              <a:off x="1552575" y="4886326"/>
              <a:ext cx="1801452" cy="1414462"/>
            </a:xfrm>
            <a:custGeom>
              <a:avLst/>
              <a:gdLst>
                <a:gd name="connsiteX0" fmla="*/ 0 w 2143125"/>
                <a:gd name="connsiteY0" fmla="*/ 168563 h 1663988"/>
                <a:gd name="connsiteX1" fmla="*/ 276225 w 2143125"/>
                <a:gd name="connsiteY1" fmla="*/ 6638 h 1663988"/>
                <a:gd name="connsiteX2" fmla="*/ 590550 w 2143125"/>
                <a:gd name="connsiteY2" fmla="*/ 54263 h 1663988"/>
                <a:gd name="connsiteX3" fmla="*/ 914400 w 2143125"/>
                <a:gd name="connsiteY3" fmla="*/ 263813 h 1663988"/>
                <a:gd name="connsiteX4" fmla="*/ 1171575 w 2143125"/>
                <a:gd name="connsiteY4" fmla="*/ 597188 h 1663988"/>
                <a:gd name="connsiteX5" fmla="*/ 1495425 w 2143125"/>
                <a:gd name="connsiteY5" fmla="*/ 1111538 h 1663988"/>
                <a:gd name="connsiteX6" fmla="*/ 1885950 w 2143125"/>
                <a:gd name="connsiteY6" fmla="*/ 1502063 h 1663988"/>
                <a:gd name="connsiteX7" fmla="*/ 2143125 w 2143125"/>
                <a:gd name="connsiteY7" fmla="*/ 1663988 h 1663988"/>
                <a:gd name="connsiteX0" fmla="*/ 0 w 2143125"/>
                <a:gd name="connsiteY0" fmla="*/ 168563 h 1663988"/>
                <a:gd name="connsiteX1" fmla="*/ 0 w 2143125"/>
                <a:gd name="connsiteY1" fmla="*/ 168563 h 1663988"/>
                <a:gd name="connsiteX2" fmla="*/ 276225 w 2143125"/>
                <a:gd name="connsiteY2" fmla="*/ 6638 h 1663988"/>
                <a:gd name="connsiteX3" fmla="*/ 590550 w 2143125"/>
                <a:gd name="connsiteY3" fmla="*/ 54263 h 1663988"/>
                <a:gd name="connsiteX4" fmla="*/ 914400 w 2143125"/>
                <a:gd name="connsiteY4" fmla="*/ 263813 h 1663988"/>
                <a:gd name="connsiteX5" fmla="*/ 1171575 w 2143125"/>
                <a:gd name="connsiteY5" fmla="*/ 597188 h 1663988"/>
                <a:gd name="connsiteX6" fmla="*/ 1495425 w 2143125"/>
                <a:gd name="connsiteY6" fmla="*/ 1111538 h 1663988"/>
                <a:gd name="connsiteX7" fmla="*/ 1885950 w 2143125"/>
                <a:gd name="connsiteY7" fmla="*/ 1502063 h 1663988"/>
                <a:gd name="connsiteX8" fmla="*/ 2143125 w 2143125"/>
                <a:gd name="connsiteY8" fmla="*/ 1663988 h 1663988"/>
                <a:gd name="connsiteX0" fmla="*/ 0 w 2143125"/>
                <a:gd name="connsiteY0" fmla="*/ 171228 h 1666653"/>
                <a:gd name="connsiteX1" fmla="*/ 180975 w 2143125"/>
                <a:gd name="connsiteY1" fmla="*/ 209328 h 1666653"/>
                <a:gd name="connsiteX2" fmla="*/ 276225 w 2143125"/>
                <a:gd name="connsiteY2" fmla="*/ 9303 h 1666653"/>
                <a:gd name="connsiteX3" fmla="*/ 590550 w 2143125"/>
                <a:gd name="connsiteY3" fmla="*/ 56928 h 1666653"/>
                <a:gd name="connsiteX4" fmla="*/ 914400 w 2143125"/>
                <a:gd name="connsiteY4" fmla="*/ 266478 h 1666653"/>
                <a:gd name="connsiteX5" fmla="*/ 1171575 w 2143125"/>
                <a:gd name="connsiteY5" fmla="*/ 599853 h 1666653"/>
                <a:gd name="connsiteX6" fmla="*/ 1495425 w 2143125"/>
                <a:gd name="connsiteY6" fmla="*/ 1114203 h 1666653"/>
                <a:gd name="connsiteX7" fmla="*/ 1885950 w 2143125"/>
                <a:gd name="connsiteY7" fmla="*/ 1504728 h 1666653"/>
                <a:gd name="connsiteX8" fmla="*/ 2143125 w 2143125"/>
                <a:gd name="connsiteY8" fmla="*/ 1666653 h 1666653"/>
                <a:gd name="connsiteX0" fmla="*/ 0 w 2190750"/>
                <a:gd name="connsiteY0" fmla="*/ 485553 h 1666653"/>
                <a:gd name="connsiteX1" fmla="*/ 228600 w 2190750"/>
                <a:gd name="connsiteY1" fmla="*/ 209328 h 1666653"/>
                <a:gd name="connsiteX2" fmla="*/ 323850 w 2190750"/>
                <a:gd name="connsiteY2" fmla="*/ 9303 h 1666653"/>
                <a:gd name="connsiteX3" fmla="*/ 638175 w 2190750"/>
                <a:gd name="connsiteY3" fmla="*/ 56928 h 1666653"/>
                <a:gd name="connsiteX4" fmla="*/ 962025 w 2190750"/>
                <a:gd name="connsiteY4" fmla="*/ 266478 h 1666653"/>
                <a:gd name="connsiteX5" fmla="*/ 1219200 w 2190750"/>
                <a:gd name="connsiteY5" fmla="*/ 599853 h 1666653"/>
                <a:gd name="connsiteX6" fmla="*/ 1543050 w 2190750"/>
                <a:gd name="connsiteY6" fmla="*/ 1114203 h 1666653"/>
                <a:gd name="connsiteX7" fmla="*/ 1933575 w 2190750"/>
                <a:gd name="connsiteY7" fmla="*/ 1504728 h 1666653"/>
                <a:gd name="connsiteX8" fmla="*/ 2190750 w 2190750"/>
                <a:gd name="connsiteY8" fmla="*/ 1666653 h 1666653"/>
                <a:gd name="connsiteX0" fmla="*/ 0 w 2190750"/>
                <a:gd name="connsiteY0" fmla="*/ 482234 h 1663334"/>
                <a:gd name="connsiteX1" fmla="*/ 85725 w 2190750"/>
                <a:gd name="connsiteY1" fmla="*/ 158384 h 1663334"/>
                <a:gd name="connsiteX2" fmla="*/ 323850 w 2190750"/>
                <a:gd name="connsiteY2" fmla="*/ 5984 h 1663334"/>
                <a:gd name="connsiteX3" fmla="*/ 638175 w 2190750"/>
                <a:gd name="connsiteY3" fmla="*/ 53609 h 1663334"/>
                <a:gd name="connsiteX4" fmla="*/ 962025 w 2190750"/>
                <a:gd name="connsiteY4" fmla="*/ 263159 h 1663334"/>
                <a:gd name="connsiteX5" fmla="*/ 1219200 w 2190750"/>
                <a:gd name="connsiteY5" fmla="*/ 596534 h 1663334"/>
                <a:gd name="connsiteX6" fmla="*/ 1543050 w 2190750"/>
                <a:gd name="connsiteY6" fmla="*/ 1110884 h 1663334"/>
                <a:gd name="connsiteX7" fmla="*/ 1933575 w 2190750"/>
                <a:gd name="connsiteY7" fmla="*/ 1501409 h 1663334"/>
                <a:gd name="connsiteX8" fmla="*/ 2190750 w 2190750"/>
                <a:gd name="connsiteY8" fmla="*/ 1663334 h 1663334"/>
                <a:gd name="connsiteX0" fmla="*/ 0 w 2190750"/>
                <a:gd name="connsiteY0" fmla="*/ 482234 h 1663334"/>
                <a:gd name="connsiteX1" fmla="*/ 28575 w 2190750"/>
                <a:gd name="connsiteY1" fmla="*/ 367934 h 1663334"/>
                <a:gd name="connsiteX2" fmla="*/ 85725 w 2190750"/>
                <a:gd name="connsiteY2" fmla="*/ 158384 h 1663334"/>
                <a:gd name="connsiteX3" fmla="*/ 323850 w 2190750"/>
                <a:gd name="connsiteY3" fmla="*/ 5984 h 1663334"/>
                <a:gd name="connsiteX4" fmla="*/ 638175 w 2190750"/>
                <a:gd name="connsiteY4" fmla="*/ 53609 h 1663334"/>
                <a:gd name="connsiteX5" fmla="*/ 962025 w 2190750"/>
                <a:gd name="connsiteY5" fmla="*/ 263159 h 1663334"/>
                <a:gd name="connsiteX6" fmla="*/ 1219200 w 2190750"/>
                <a:gd name="connsiteY6" fmla="*/ 596534 h 1663334"/>
                <a:gd name="connsiteX7" fmla="*/ 1543050 w 2190750"/>
                <a:gd name="connsiteY7" fmla="*/ 1110884 h 1663334"/>
                <a:gd name="connsiteX8" fmla="*/ 1933575 w 2190750"/>
                <a:gd name="connsiteY8" fmla="*/ 1501409 h 1663334"/>
                <a:gd name="connsiteX9" fmla="*/ 2190750 w 2190750"/>
                <a:gd name="connsiteY9" fmla="*/ 1663334 h 16633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8100 w 2171700"/>
                <a:gd name="connsiteY2" fmla="*/ 263159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133349 w 2171700"/>
                <a:gd name="connsiteY2" fmla="*/ 310784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66938"/>
                <a:gd name="connsiteY0" fmla="*/ 1701434 h 1701434"/>
                <a:gd name="connsiteX1" fmla="*/ 9525 w 2166938"/>
                <a:gd name="connsiteY1" fmla="*/ 367934 h 1701434"/>
                <a:gd name="connsiteX2" fmla="*/ 28574 w 2166938"/>
                <a:gd name="connsiteY2" fmla="*/ 248872 h 1701434"/>
                <a:gd name="connsiteX3" fmla="*/ 66675 w 2166938"/>
                <a:gd name="connsiteY3" fmla="*/ 158384 h 1701434"/>
                <a:gd name="connsiteX4" fmla="*/ 304800 w 2166938"/>
                <a:gd name="connsiteY4" fmla="*/ 5984 h 1701434"/>
                <a:gd name="connsiteX5" fmla="*/ 619125 w 2166938"/>
                <a:gd name="connsiteY5" fmla="*/ 53609 h 1701434"/>
                <a:gd name="connsiteX6" fmla="*/ 942975 w 2166938"/>
                <a:gd name="connsiteY6" fmla="*/ 263159 h 1701434"/>
                <a:gd name="connsiteX7" fmla="*/ 1200150 w 2166938"/>
                <a:gd name="connsiteY7" fmla="*/ 596534 h 1701434"/>
                <a:gd name="connsiteX8" fmla="*/ 1524000 w 2166938"/>
                <a:gd name="connsiteY8" fmla="*/ 1110884 h 1701434"/>
                <a:gd name="connsiteX9" fmla="*/ 1914525 w 2166938"/>
                <a:gd name="connsiteY9" fmla="*/ 1501409 h 1701434"/>
                <a:gd name="connsiteX10" fmla="*/ 2166938 w 2166938"/>
                <a:gd name="connsiteY10" fmla="*/ 1696671 h 170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938" h="1701434">
                  <a:moveTo>
                    <a:pt x="0" y="1701434"/>
                  </a:moveTo>
                  <a:lnTo>
                    <a:pt x="9525" y="367934"/>
                  </a:lnTo>
                  <a:cubicBezTo>
                    <a:pt x="6350" y="294909"/>
                    <a:pt x="19049" y="302847"/>
                    <a:pt x="28574" y="248872"/>
                  </a:cubicBezTo>
                  <a:cubicBezTo>
                    <a:pt x="52386" y="194897"/>
                    <a:pt x="46038" y="206008"/>
                    <a:pt x="66675" y="158384"/>
                  </a:cubicBezTo>
                  <a:cubicBezTo>
                    <a:pt x="98425" y="131396"/>
                    <a:pt x="212725" y="23446"/>
                    <a:pt x="304800" y="5984"/>
                  </a:cubicBezTo>
                  <a:cubicBezTo>
                    <a:pt x="396875" y="-11478"/>
                    <a:pt x="512763" y="10747"/>
                    <a:pt x="619125" y="53609"/>
                  </a:cubicBezTo>
                  <a:cubicBezTo>
                    <a:pt x="725487" y="96471"/>
                    <a:pt x="846138" y="172672"/>
                    <a:pt x="942975" y="263159"/>
                  </a:cubicBezTo>
                  <a:cubicBezTo>
                    <a:pt x="1039813" y="353647"/>
                    <a:pt x="1103313" y="455247"/>
                    <a:pt x="1200150" y="596534"/>
                  </a:cubicBezTo>
                  <a:cubicBezTo>
                    <a:pt x="1296987" y="737821"/>
                    <a:pt x="1404938" y="960072"/>
                    <a:pt x="1524000" y="1110884"/>
                  </a:cubicBezTo>
                  <a:cubicBezTo>
                    <a:pt x="1643062" y="1261696"/>
                    <a:pt x="1806575" y="1409334"/>
                    <a:pt x="1914525" y="1501409"/>
                  </a:cubicBezTo>
                  <a:cubicBezTo>
                    <a:pt x="2022475" y="1593484"/>
                    <a:pt x="2092325" y="1661746"/>
                    <a:pt x="2166938" y="1696671"/>
                  </a:cubicBezTo>
                </a:path>
              </a:pathLst>
            </a:custGeom>
            <a:solidFill>
              <a:schemeClr val="bg1">
                <a:lumMod val="9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E5B830E-769D-F922-B0E2-12215475321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0" y="6299992"/>
              <a:ext cx="4417763" cy="796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4F5D50C-40A9-711E-76E3-15F975A4FFE2}"/>
                </a:ext>
              </a:extLst>
            </p:cNvPr>
            <p:cNvSpPr/>
            <p:nvPr/>
          </p:nvSpPr>
          <p:spPr>
            <a:xfrm>
              <a:off x="936133" y="4741773"/>
              <a:ext cx="2468012" cy="1446984"/>
            </a:xfrm>
            <a:custGeom>
              <a:avLst/>
              <a:gdLst>
                <a:gd name="connsiteX0" fmla="*/ 0 w 2143125"/>
                <a:gd name="connsiteY0" fmla="*/ 168563 h 1663988"/>
                <a:gd name="connsiteX1" fmla="*/ 276225 w 2143125"/>
                <a:gd name="connsiteY1" fmla="*/ 6638 h 1663988"/>
                <a:gd name="connsiteX2" fmla="*/ 590550 w 2143125"/>
                <a:gd name="connsiteY2" fmla="*/ 54263 h 1663988"/>
                <a:gd name="connsiteX3" fmla="*/ 914400 w 2143125"/>
                <a:gd name="connsiteY3" fmla="*/ 263813 h 1663988"/>
                <a:gd name="connsiteX4" fmla="*/ 1171575 w 2143125"/>
                <a:gd name="connsiteY4" fmla="*/ 597188 h 1663988"/>
                <a:gd name="connsiteX5" fmla="*/ 1495425 w 2143125"/>
                <a:gd name="connsiteY5" fmla="*/ 1111538 h 1663988"/>
                <a:gd name="connsiteX6" fmla="*/ 1885950 w 2143125"/>
                <a:gd name="connsiteY6" fmla="*/ 1502063 h 1663988"/>
                <a:gd name="connsiteX7" fmla="*/ 2143125 w 2143125"/>
                <a:gd name="connsiteY7" fmla="*/ 1663988 h 1663988"/>
                <a:gd name="connsiteX0" fmla="*/ 0 w 2143125"/>
                <a:gd name="connsiteY0" fmla="*/ 168563 h 1663988"/>
                <a:gd name="connsiteX1" fmla="*/ 0 w 2143125"/>
                <a:gd name="connsiteY1" fmla="*/ 168563 h 1663988"/>
                <a:gd name="connsiteX2" fmla="*/ 276225 w 2143125"/>
                <a:gd name="connsiteY2" fmla="*/ 6638 h 1663988"/>
                <a:gd name="connsiteX3" fmla="*/ 590550 w 2143125"/>
                <a:gd name="connsiteY3" fmla="*/ 54263 h 1663988"/>
                <a:gd name="connsiteX4" fmla="*/ 914400 w 2143125"/>
                <a:gd name="connsiteY4" fmla="*/ 263813 h 1663988"/>
                <a:gd name="connsiteX5" fmla="*/ 1171575 w 2143125"/>
                <a:gd name="connsiteY5" fmla="*/ 597188 h 1663988"/>
                <a:gd name="connsiteX6" fmla="*/ 1495425 w 2143125"/>
                <a:gd name="connsiteY6" fmla="*/ 1111538 h 1663988"/>
                <a:gd name="connsiteX7" fmla="*/ 1885950 w 2143125"/>
                <a:gd name="connsiteY7" fmla="*/ 1502063 h 1663988"/>
                <a:gd name="connsiteX8" fmla="*/ 2143125 w 2143125"/>
                <a:gd name="connsiteY8" fmla="*/ 1663988 h 1663988"/>
                <a:gd name="connsiteX0" fmla="*/ 0 w 2143125"/>
                <a:gd name="connsiteY0" fmla="*/ 171228 h 1666653"/>
                <a:gd name="connsiteX1" fmla="*/ 180975 w 2143125"/>
                <a:gd name="connsiteY1" fmla="*/ 209328 h 1666653"/>
                <a:gd name="connsiteX2" fmla="*/ 276225 w 2143125"/>
                <a:gd name="connsiteY2" fmla="*/ 9303 h 1666653"/>
                <a:gd name="connsiteX3" fmla="*/ 590550 w 2143125"/>
                <a:gd name="connsiteY3" fmla="*/ 56928 h 1666653"/>
                <a:gd name="connsiteX4" fmla="*/ 914400 w 2143125"/>
                <a:gd name="connsiteY4" fmla="*/ 266478 h 1666653"/>
                <a:gd name="connsiteX5" fmla="*/ 1171575 w 2143125"/>
                <a:gd name="connsiteY5" fmla="*/ 599853 h 1666653"/>
                <a:gd name="connsiteX6" fmla="*/ 1495425 w 2143125"/>
                <a:gd name="connsiteY6" fmla="*/ 1114203 h 1666653"/>
                <a:gd name="connsiteX7" fmla="*/ 1885950 w 2143125"/>
                <a:gd name="connsiteY7" fmla="*/ 1504728 h 1666653"/>
                <a:gd name="connsiteX8" fmla="*/ 2143125 w 2143125"/>
                <a:gd name="connsiteY8" fmla="*/ 1666653 h 1666653"/>
                <a:gd name="connsiteX0" fmla="*/ 0 w 2190750"/>
                <a:gd name="connsiteY0" fmla="*/ 485553 h 1666653"/>
                <a:gd name="connsiteX1" fmla="*/ 228600 w 2190750"/>
                <a:gd name="connsiteY1" fmla="*/ 209328 h 1666653"/>
                <a:gd name="connsiteX2" fmla="*/ 323850 w 2190750"/>
                <a:gd name="connsiteY2" fmla="*/ 9303 h 1666653"/>
                <a:gd name="connsiteX3" fmla="*/ 638175 w 2190750"/>
                <a:gd name="connsiteY3" fmla="*/ 56928 h 1666653"/>
                <a:gd name="connsiteX4" fmla="*/ 962025 w 2190750"/>
                <a:gd name="connsiteY4" fmla="*/ 266478 h 1666653"/>
                <a:gd name="connsiteX5" fmla="*/ 1219200 w 2190750"/>
                <a:gd name="connsiteY5" fmla="*/ 599853 h 1666653"/>
                <a:gd name="connsiteX6" fmla="*/ 1543050 w 2190750"/>
                <a:gd name="connsiteY6" fmla="*/ 1114203 h 1666653"/>
                <a:gd name="connsiteX7" fmla="*/ 1933575 w 2190750"/>
                <a:gd name="connsiteY7" fmla="*/ 1504728 h 1666653"/>
                <a:gd name="connsiteX8" fmla="*/ 2190750 w 2190750"/>
                <a:gd name="connsiteY8" fmla="*/ 1666653 h 1666653"/>
                <a:gd name="connsiteX0" fmla="*/ 0 w 2190750"/>
                <a:gd name="connsiteY0" fmla="*/ 482234 h 1663334"/>
                <a:gd name="connsiteX1" fmla="*/ 85725 w 2190750"/>
                <a:gd name="connsiteY1" fmla="*/ 158384 h 1663334"/>
                <a:gd name="connsiteX2" fmla="*/ 323850 w 2190750"/>
                <a:gd name="connsiteY2" fmla="*/ 5984 h 1663334"/>
                <a:gd name="connsiteX3" fmla="*/ 638175 w 2190750"/>
                <a:gd name="connsiteY3" fmla="*/ 53609 h 1663334"/>
                <a:gd name="connsiteX4" fmla="*/ 962025 w 2190750"/>
                <a:gd name="connsiteY4" fmla="*/ 263159 h 1663334"/>
                <a:gd name="connsiteX5" fmla="*/ 1219200 w 2190750"/>
                <a:gd name="connsiteY5" fmla="*/ 596534 h 1663334"/>
                <a:gd name="connsiteX6" fmla="*/ 1543050 w 2190750"/>
                <a:gd name="connsiteY6" fmla="*/ 1110884 h 1663334"/>
                <a:gd name="connsiteX7" fmla="*/ 1933575 w 2190750"/>
                <a:gd name="connsiteY7" fmla="*/ 1501409 h 1663334"/>
                <a:gd name="connsiteX8" fmla="*/ 2190750 w 2190750"/>
                <a:gd name="connsiteY8" fmla="*/ 1663334 h 1663334"/>
                <a:gd name="connsiteX0" fmla="*/ 0 w 2190750"/>
                <a:gd name="connsiteY0" fmla="*/ 482234 h 1663334"/>
                <a:gd name="connsiteX1" fmla="*/ 28575 w 2190750"/>
                <a:gd name="connsiteY1" fmla="*/ 367934 h 1663334"/>
                <a:gd name="connsiteX2" fmla="*/ 85725 w 2190750"/>
                <a:gd name="connsiteY2" fmla="*/ 158384 h 1663334"/>
                <a:gd name="connsiteX3" fmla="*/ 323850 w 2190750"/>
                <a:gd name="connsiteY3" fmla="*/ 5984 h 1663334"/>
                <a:gd name="connsiteX4" fmla="*/ 638175 w 2190750"/>
                <a:gd name="connsiteY4" fmla="*/ 53609 h 1663334"/>
                <a:gd name="connsiteX5" fmla="*/ 962025 w 2190750"/>
                <a:gd name="connsiteY5" fmla="*/ 263159 h 1663334"/>
                <a:gd name="connsiteX6" fmla="*/ 1219200 w 2190750"/>
                <a:gd name="connsiteY6" fmla="*/ 596534 h 1663334"/>
                <a:gd name="connsiteX7" fmla="*/ 1543050 w 2190750"/>
                <a:gd name="connsiteY7" fmla="*/ 1110884 h 1663334"/>
                <a:gd name="connsiteX8" fmla="*/ 1933575 w 2190750"/>
                <a:gd name="connsiteY8" fmla="*/ 1501409 h 1663334"/>
                <a:gd name="connsiteX9" fmla="*/ 2190750 w 2190750"/>
                <a:gd name="connsiteY9" fmla="*/ 1663334 h 16633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8100 w 2171700"/>
                <a:gd name="connsiteY2" fmla="*/ 263159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133349 w 2171700"/>
                <a:gd name="connsiteY2" fmla="*/ 310784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66938"/>
                <a:gd name="connsiteY0" fmla="*/ 1701434 h 1701434"/>
                <a:gd name="connsiteX1" fmla="*/ 9525 w 2166938"/>
                <a:gd name="connsiteY1" fmla="*/ 367934 h 1701434"/>
                <a:gd name="connsiteX2" fmla="*/ 28574 w 2166938"/>
                <a:gd name="connsiteY2" fmla="*/ 248872 h 1701434"/>
                <a:gd name="connsiteX3" fmla="*/ 66675 w 2166938"/>
                <a:gd name="connsiteY3" fmla="*/ 158384 h 1701434"/>
                <a:gd name="connsiteX4" fmla="*/ 304800 w 2166938"/>
                <a:gd name="connsiteY4" fmla="*/ 5984 h 1701434"/>
                <a:gd name="connsiteX5" fmla="*/ 619125 w 2166938"/>
                <a:gd name="connsiteY5" fmla="*/ 53609 h 1701434"/>
                <a:gd name="connsiteX6" fmla="*/ 942975 w 2166938"/>
                <a:gd name="connsiteY6" fmla="*/ 263159 h 1701434"/>
                <a:gd name="connsiteX7" fmla="*/ 1200150 w 2166938"/>
                <a:gd name="connsiteY7" fmla="*/ 596534 h 1701434"/>
                <a:gd name="connsiteX8" fmla="*/ 1524000 w 2166938"/>
                <a:gd name="connsiteY8" fmla="*/ 1110884 h 1701434"/>
                <a:gd name="connsiteX9" fmla="*/ 1914525 w 2166938"/>
                <a:gd name="connsiteY9" fmla="*/ 1501409 h 1701434"/>
                <a:gd name="connsiteX10" fmla="*/ 2166938 w 2166938"/>
                <a:gd name="connsiteY10" fmla="*/ 1696671 h 1701434"/>
                <a:gd name="connsiteX0" fmla="*/ 0 w 3243940"/>
                <a:gd name="connsiteY0" fmla="*/ 0 h 1759687"/>
                <a:gd name="connsiteX1" fmla="*/ 1086527 w 3243940"/>
                <a:gd name="connsiteY1" fmla="*/ 430951 h 1759687"/>
                <a:gd name="connsiteX2" fmla="*/ 1105576 w 3243940"/>
                <a:gd name="connsiteY2" fmla="*/ 311889 h 1759687"/>
                <a:gd name="connsiteX3" fmla="*/ 1143677 w 3243940"/>
                <a:gd name="connsiteY3" fmla="*/ 221401 h 1759687"/>
                <a:gd name="connsiteX4" fmla="*/ 1381802 w 3243940"/>
                <a:gd name="connsiteY4" fmla="*/ 69001 h 1759687"/>
                <a:gd name="connsiteX5" fmla="*/ 1696127 w 3243940"/>
                <a:gd name="connsiteY5" fmla="*/ 116626 h 1759687"/>
                <a:gd name="connsiteX6" fmla="*/ 2019977 w 3243940"/>
                <a:gd name="connsiteY6" fmla="*/ 326176 h 1759687"/>
                <a:gd name="connsiteX7" fmla="*/ 2277152 w 3243940"/>
                <a:gd name="connsiteY7" fmla="*/ 659551 h 1759687"/>
                <a:gd name="connsiteX8" fmla="*/ 2601002 w 3243940"/>
                <a:gd name="connsiteY8" fmla="*/ 1173901 h 1759687"/>
                <a:gd name="connsiteX9" fmla="*/ 2991527 w 3243940"/>
                <a:gd name="connsiteY9" fmla="*/ 1564426 h 1759687"/>
                <a:gd name="connsiteX10" fmla="*/ 3243940 w 3243940"/>
                <a:gd name="connsiteY10" fmla="*/ 1759688 h 1759687"/>
                <a:gd name="connsiteX0" fmla="*/ 0 w 3243940"/>
                <a:gd name="connsiteY0" fmla="*/ 0 h 1759688"/>
                <a:gd name="connsiteX1" fmla="*/ 1105576 w 3243940"/>
                <a:gd name="connsiteY1" fmla="*/ 311889 h 1759688"/>
                <a:gd name="connsiteX2" fmla="*/ 1143677 w 3243940"/>
                <a:gd name="connsiteY2" fmla="*/ 221401 h 1759688"/>
                <a:gd name="connsiteX3" fmla="*/ 1381802 w 3243940"/>
                <a:gd name="connsiteY3" fmla="*/ 69001 h 1759688"/>
                <a:gd name="connsiteX4" fmla="*/ 1696127 w 3243940"/>
                <a:gd name="connsiteY4" fmla="*/ 116626 h 1759688"/>
                <a:gd name="connsiteX5" fmla="*/ 2019977 w 3243940"/>
                <a:gd name="connsiteY5" fmla="*/ 326176 h 1759688"/>
                <a:gd name="connsiteX6" fmla="*/ 2277152 w 3243940"/>
                <a:gd name="connsiteY6" fmla="*/ 659551 h 1759688"/>
                <a:gd name="connsiteX7" fmla="*/ 2601002 w 3243940"/>
                <a:gd name="connsiteY7" fmla="*/ 1173901 h 1759688"/>
                <a:gd name="connsiteX8" fmla="*/ 2991527 w 3243940"/>
                <a:gd name="connsiteY8" fmla="*/ 1564426 h 1759688"/>
                <a:gd name="connsiteX9" fmla="*/ 3243940 w 3243940"/>
                <a:gd name="connsiteY9" fmla="*/ 1759688 h 1759688"/>
                <a:gd name="connsiteX0" fmla="*/ 0 w 3243940"/>
                <a:gd name="connsiteY0" fmla="*/ 0 h 1759688"/>
                <a:gd name="connsiteX1" fmla="*/ 1143677 w 3243940"/>
                <a:gd name="connsiteY1" fmla="*/ 221401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43172 w 3243940"/>
                <a:gd name="connsiteY1" fmla="*/ 95369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43172 w 3243940"/>
                <a:gd name="connsiteY1" fmla="*/ 95369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26754"/>
                <a:gd name="connsiteY0" fmla="*/ 2019 h 1692962"/>
                <a:gd name="connsiteX1" fmla="*/ 903071 w 3226754"/>
                <a:gd name="connsiteY1" fmla="*/ 0 h 1692962"/>
                <a:gd name="connsiteX2" fmla="*/ 1364616 w 3226754"/>
                <a:gd name="connsiteY2" fmla="*/ 2275 h 1692962"/>
                <a:gd name="connsiteX3" fmla="*/ 1678941 w 3226754"/>
                <a:gd name="connsiteY3" fmla="*/ 49900 h 1692962"/>
                <a:gd name="connsiteX4" fmla="*/ 2002791 w 3226754"/>
                <a:gd name="connsiteY4" fmla="*/ 259450 h 1692962"/>
                <a:gd name="connsiteX5" fmla="*/ 2259966 w 3226754"/>
                <a:gd name="connsiteY5" fmla="*/ 592825 h 1692962"/>
                <a:gd name="connsiteX6" fmla="*/ 2583816 w 3226754"/>
                <a:gd name="connsiteY6" fmla="*/ 1107175 h 1692962"/>
                <a:gd name="connsiteX7" fmla="*/ 2974341 w 3226754"/>
                <a:gd name="connsiteY7" fmla="*/ 1497700 h 1692962"/>
                <a:gd name="connsiteX8" fmla="*/ 3226754 w 3226754"/>
                <a:gd name="connsiteY8" fmla="*/ 1692962 h 1692962"/>
                <a:gd name="connsiteX0" fmla="*/ 0 w 3226754"/>
                <a:gd name="connsiteY0" fmla="*/ 2019 h 1692962"/>
                <a:gd name="connsiteX1" fmla="*/ 903071 w 3226754"/>
                <a:gd name="connsiteY1" fmla="*/ 0 h 1692962"/>
                <a:gd name="connsiteX2" fmla="*/ 1364616 w 3226754"/>
                <a:gd name="connsiteY2" fmla="*/ 2275 h 1692962"/>
                <a:gd name="connsiteX3" fmla="*/ 1678941 w 3226754"/>
                <a:gd name="connsiteY3" fmla="*/ 49900 h 1692962"/>
                <a:gd name="connsiteX4" fmla="*/ 2002791 w 3226754"/>
                <a:gd name="connsiteY4" fmla="*/ 259450 h 1692962"/>
                <a:gd name="connsiteX5" fmla="*/ 2259966 w 3226754"/>
                <a:gd name="connsiteY5" fmla="*/ 592825 h 1692962"/>
                <a:gd name="connsiteX6" fmla="*/ 2583816 w 3226754"/>
                <a:gd name="connsiteY6" fmla="*/ 1107175 h 1692962"/>
                <a:gd name="connsiteX7" fmla="*/ 2951426 w 3226754"/>
                <a:gd name="connsiteY7" fmla="*/ 1509158 h 1692962"/>
                <a:gd name="connsiteX8" fmla="*/ 3226754 w 3226754"/>
                <a:gd name="connsiteY8" fmla="*/ 1692962 h 1692962"/>
                <a:gd name="connsiteX0" fmla="*/ 0 w 3221025"/>
                <a:gd name="connsiteY0" fmla="*/ 2019 h 1750249"/>
                <a:gd name="connsiteX1" fmla="*/ 903071 w 3221025"/>
                <a:gd name="connsiteY1" fmla="*/ 0 h 1750249"/>
                <a:gd name="connsiteX2" fmla="*/ 1364616 w 3221025"/>
                <a:gd name="connsiteY2" fmla="*/ 2275 h 1750249"/>
                <a:gd name="connsiteX3" fmla="*/ 1678941 w 3221025"/>
                <a:gd name="connsiteY3" fmla="*/ 49900 h 1750249"/>
                <a:gd name="connsiteX4" fmla="*/ 2002791 w 3221025"/>
                <a:gd name="connsiteY4" fmla="*/ 259450 h 1750249"/>
                <a:gd name="connsiteX5" fmla="*/ 2259966 w 3221025"/>
                <a:gd name="connsiteY5" fmla="*/ 592825 h 1750249"/>
                <a:gd name="connsiteX6" fmla="*/ 2583816 w 3221025"/>
                <a:gd name="connsiteY6" fmla="*/ 1107175 h 1750249"/>
                <a:gd name="connsiteX7" fmla="*/ 2951426 w 3221025"/>
                <a:gd name="connsiteY7" fmla="*/ 1509158 h 1750249"/>
                <a:gd name="connsiteX8" fmla="*/ 3221025 w 3221025"/>
                <a:gd name="connsiteY8" fmla="*/ 1750249 h 1750249"/>
                <a:gd name="connsiteX0" fmla="*/ 0 w 3255397"/>
                <a:gd name="connsiteY0" fmla="*/ 2019 h 1750249"/>
                <a:gd name="connsiteX1" fmla="*/ 903071 w 3255397"/>
                <a:gd name="connsiteY1" fmla="*/ 0 h 1750249"/>
                <a:gd name="connsiteX2" fmla="*/ 1364616 w 3255397"/>
                <a:gd name="connsiteY2" fmla="*/ 2275 h 1750249"/>
                <a:gd name="connsiteX3" fmla="*/ 1678941 w 3255397"/>
                <a:gd name="connsiteY3" fmla="*/ 49900 h 1750249"/>
                <a:gd name="connsiteX4" fmla="*/ 2002791 w 3255397"/>
                <a:gd name="connsiteY4" fmla="*/ 259450 h 1750249"/>
                <a:gd name="connsiteX5" fmla="*/ 2259966 w 3255397"/>
                <a:gd name="connsiteY5" fmla="*/ 592825 h 1750249"/>
                <a:gd name="connsiteX6" fmla="*/ 2583816 w 3255397"/>
                <a:gd name="connsiteY6" fmla="*/ 1107175 h 1750249"/>
                <a:gd name="connsiteX7" fmla="*/ 2951426 w 3255397"/>
                <a:gd name="connsiteY7" fmla="*/ 1509158 h 1750249"/>
                <a:gd name="connsiteX8" fmla="*/ 3255397 w 3255397"/>
                <a:gd name="connsiteY8" fmla="*/ 1750249 h 1750249"/>
                <a:gd name="connsiteX0" fmla="*/ 0 w 3225770"/>
                <a:gd name="connsiteY0" fmla="*/ 2019 h 1731732"/>
                <a:gd name="connsiteX1" fmla="*/ 903071 w 3225770"/>
                <a:gd name="connsiteY1" fmla="*/ 0 h 1731732"/>
                <a:gd name="connsiteX2" fmla="*/ 1364616 w 3225770"/>
                <a:gd name="connsiteY2" fmla="*/ 2275 h 1731732"/>
                <a:gd name="connsiteX3" fmla="*/ 1678941 w 3225770"/>
                <a:gd name="connsiteY3" fmla="*/ 49900 h 1731732"/>
                <a:gd name="connsiteX4" fmla="*/ 2002791 w 3225770"/>
                <a:gd name="connsiteY4" fmla="*/ 259450 h 1731732"/>
                <a:gd name="connsiteX5" fmla="*/ 2259966 w 3225770"/>
                <a:gd name="connsiteY5" fmla="*/ 592825 h 1731732"/>
                <a:gd name="connsiteX6" fmla="*/ 2583816 w 3225770"/>
                <a:gd name="connsiteY6" fmla="*/ 1107175 h 1731732"/>
                <a:gd name="connsiteX7" fmla="*/ 2951426 w 3225770"/>
                <a:gd name="connsiteY7" fmla="*/ 1509158 h 1731732"/>
                <a:gd name="connsiteX8" fmla="*/ 3225770 w 3225770"/>
                <a:gd name="connsiteY8" fmla="*/ 1731732 h 1731732"/>
                <a:gd name="connsiteX0" fmla="*/ 0 w 3225770"/>
                <a:gd name="connsiteY0" fmla="*/ 2019 h 1731732"/>
                <a:gd name="connsiteX1" fmla="*/ 903071 w 3225770"/>
                <a:gd name="connsiteY1" fmla="*/ 0 h 1731732"/>
                <a:gd name="connsiteX2" fmla="*/ 1364616 w 3225770"/>
                <a:gd name="connsiteY2" fmla="*/ 2275 h 1731732"/>
                <a:gd name="connsiteX3" fmla="*/ 1678941 w 3225770"/>
                <a:gd name="connsiteY3" fmla="*/ 49900 h 1731732"/>
                <a:gd name="connsiteX4" fmla="*/ 2002791 w 3225770"/>
                <a:gd name="connsiteY4" fmla="*/ 259450 h 1731732"/>
                <a:gd name="connsiteX5" fmla="*/ 2259966 w 3225770"/>
                <a:gd name="connsiteY5" fmla="*/ 592825 h 1731732"/>
                <a:gd name="connsiteX6" fmla="*/ 2583816 w 3225770"/>
                <a:gd name="connsiteY6" fmla="*/ 1107175 h 1731732"/>
                <a:gd name="connsiteX7" fmla="*/ 2951426 w 3225770"/>
                <a:gd name="connsiteY7" fmla="*/ 1509158 h 1731732"/>
                <a:gd name="connsiteX8" fmla="*/ 3225770 w 3225770"/>
                <a:gd name="connsiteY8" fmla="*/ 1731732 h 1731732"/>
                <a:gd name="connsiteX0" fmla="*/ 0 w 3193420"/>
                <a:gd name="connsiteY0" fmla="*/ 2019 h 1717027"/>
                <a:gd name="connsiteX1" fmla="*/ 903071 w 3193420"/>
                <a:gd name="connsiteY1" fmla="*/ 0 h 1717027"/>
                <a:gd name="connsiteX2" fmla="*/ 1364616 w 3193420"/>
                <a:gd name="connsiteY2" fmla="*/ 2275 h 1717027"/>
                <a:gd name="connsiteX3" fmla="*/ 1678941 w 3193420"/>
                <a:gd name="connsiteY3" fmla="*/ 49900 h 1717027"/>
                <a:gd name="connsiteX4" fmla="*/ 2002791 w 3193420"/>
                <a:gd name="connsiteY4" fmla="*/ 259450 h 1717027"/>
                <a:gd name="connsiteX5" fmla="*/ 2259966 w 3193420"/>
                <a:gd name="connsiteY5" fmla="*/ 592825 h 1717027"/>
                <a:gd name="connsiteX6" fmla="*/ 2583816 w 3193420"/>
                <a:gd name="connsiteY6" fmla="*/ 1107175 h 1717027"/>
                <a:gd name="connsiteX7" fmla="*/ 2951426 w 3193420"/>
                <a:gd name="connsiteY7" fmla="*/ 1509158 h 1717027"/>
                <a:gd name="connsiteX8" fmla="*/ 3193420 w 3193420"/>
                <a:gd name="connsiteY8" fmla="*/ 1717027 h 1717027"/>
                <a:gd name="connsiteX0" fmla="*/ 0 w 3228713"/>
                <a:gd name="connsiteY0" fmla="*/ 2019 h 1740554"/>
                <a:gd name="connsiteX1" fmla="*/ 903071 w 3228713"/>
                <a:gd name="connsiteY1" fmla="*/ 0 h 1740554"/>
                <a:gd name="connsiteX2" fmla="*/ 1364616 w 3228713"/>
                <a:gd name="connsiteY2" fmla="*/ 2275 h 1740554"/>
                <a:gd name="connsiteX3" fmla="*/ 1678941 w 3228713"/>
                <a:gd name="connsiteY3" fmla="*/ 49900 h 1740554"/>
                <a:gd name="connsiteX4" fmla="*/ 2002791 w 3228713"/>
                <a:gd name="connsiteY4" fmla="*/ 259450 h 1740554"/>
                <a:gd name="connsiteX5" fmla="*/ 2259966 w 3228713"/>
                <a:gd name="connsiteY5" fmla="*/ 592825 h 1740554"/>
                <a:gd name="connsiteX6" fmla="*/ 2583816 w 3228713"/>
                <a:gd name="connsiteY6" fmla="*/ 1107175 h 1740554"/>
                <a:gd name="connsiteX7" fmla="*/ 2951426 w 3228713"/>
                <a:gd name="connsiteY7" fmla="*/ 1509158 h 1740554"/>
                <a:gd name="connsiteX8" fmla="*/ 3228713 w 3228713"/>
                <a:gd name="connsiteY8" fmla="*/ 1740554 h 1740554"/>
                <a:gd name="connsiteX0" fmla="*/ 0 w 3228713"/>
                <a:gd name="connsiteY0" fmla="*/ 2019 h 1740554"/>
                <a:gd name="connsiteX1" fmla="*/ 903071 w 3228713"/>
                <a:gd name="connsiteY1" fmla="*/ 0 h 1740554"/>
                <a:gd name="connsiteX2" fmla="*/ 1364616 w 3228713"/>
                <a:gd name="connsiteY2" fmla="*/ 2275 h 1740554"/>
                <a:gd name="connsiteX3" fmla="*/ 1678941 w 3228713"/>
                <a:gd name="connsiteY3" fmla="*/ 49900 h 1740554"/>
                <a:gd name="connsiteX4" fmla="*/ 2002791 w 3228713"/>
                <a:gd name="connsiteY4" fmla="*/ 259450 h 1740554"/>
                <a:gd name="connsiteX5" fmla="*/ 2259966 w 3228713"/>
                <a:gd name="connsiteY5" fmla="*/ 592825 h 1740554"/>
                <a:gd name="connsiteX6" fmla="*/ 2583816 w 3228713"/>
                <a:gd name="connsiteY6" fmla="*/ 1107175 h 1740554"/>
                <a:gd name="connsiteX7" fmla="*/ 2951426 w 3228713"/>
                <a:gd name="connsiteY7" fmla="*/ 1509158 h 1740554"/>
                <a:gd name="connsiteX8" fmla="*/ 3228713 w 3228713"/>
                <a:gd name="connsiteY8" fmla="*/ 1740554 h 1740554"/>
                <a:gd name="connsiteX0" fmla="*/ 0 w 3228713"/>
                <a:gd name="connsiteY0" fmla="*/ 2019 h 1740554"/>
                <a:gd name="connsiteX1" fmla="*/ 903071 w 3228713"/>
                <a:gd name="connsiteY1" fmla="*/ 0 h 1740554"/>
                <a:gd name="connsiteX2" fmla="*/ 1364616 w 3228713"/>
                <a:gd name="connsiteY2" fmla="*/ 2275 h 1740554"/>
                <a:gd name="connsiteX3" fmla="*/ 1678941 w 3228713"/>
                <a:gd name="connsiteY3" fmla="*/ 49900 h 1740554"/>
                <a:gd name="connsiteX4" fmla="*/ 2002791 w 3228713"/>
                <a:gd name="connsiteY4" fmla="*/ 259450 h 1740554"/>
                <a:gd name="connsiteX5" fmla="*/ 2259966 w 3228713"/>
                <a:gd name="connsiteY5" fmla="*/ 592825 h 1740554"/>
                <a:gd name="connsiteX6" fmla="*/ 2583816 w 3228713"/>
                <a:gd name="connsiteY6" fmla="*/ 1107175 h 1740554"/>
                <a:gd name="connsiteX7" fmla="*/ 2951426 w 3228713"/>
                <a:gd name="connsiteY7" fmla="*/ 1509158 h 1740554"/>
                <a:gd name="connsiteX8" fmla="*/ 3228713 w 3228713"/>
                <a:gd name="connsiteY8" fmla="*/ 1740554 h 1740554"/>
                <a:gd name="connsiteX0" fmla="*/ 0 w 2968732"/>
                <a:gd name="connsiteY0" fmla="*/ 2018 h 1740554"/>
                <a:gd name="connsiteX1" fmla="*/ 643090 w 2968732"/>
                <a:gd name="connsiteY1" fmla="*/ 0 h 1740554"/>
                <a:gd name="connsiteX2" fmla="*/ 1104635 w 2968732"/>
                <a:gd name="connsiteY2" fmla="*/ 2275 h 1740554"/>
                <a:gd name="connsiteX3" fmla="*/ 1418960 w 2968732"/>
                <a:gd name="connsiteY3" fmla="*/ 49900 h 1740554"/>
                <a:gd name="connsiteX4" fmla="*/ 1742810 w 2968732"/>
                <a:gd name="connsiteY4" fmla="*/ 259450 h 1740554"/>
                <a:gd name="connsiteX5" fmla="*/ 1999985 w 2968732"/>
                <a:gd name="connsiteY5" fmla="*/ 592825 h 1740554"/>
                <a:gd name="connsiteX6" fmla="*/ 2323835 w 2968732"/>
                <a:gd name="connsiteY6" fmla="*/ 1107175 h 1740554"/>
                <a:gd name="connsiteX7" fmla="*/ 2691445 w 2968732"/>
                <a:gd name="connsiteY7" fmla="*/ 1509158 h 1740554"/>
                <a:gd name="connsiteX8" fmla="*/ 2968732 w 2968732"/>
                <a:gd name="connsiteY8" fmla="*/ 1740554 h 174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8732" h="1740554">
                  <a:moveTo>
                    <a:pt x="0" y="2018"/>
                  </a:moveTo>
                  <a:lnTo>
                    <a:pt x="643090" y="0"/>
                  </a:lnTo>
                  <a:cubicBezTo>
                    <a:pt x="995649" y="7385"/>
                    <a:pt x="918035" y="-312"/>
                    <a:pt x="1104635" y="2275"/>
                  </a:cubicBezTo>
                  <a:cubicBezTo>
                    <a:pt x="1291235" y="4862"/>
                    <a:pt x="1312598" y="7038"/>
                    <a:pt x="1418960" y="49900"/>
                  </a:cubicBezTo>
                  <a:cubicBezTo>
                    <a:pt x="1525322" y="92762"/>
                    <a:pt x="1645973" y="168963"/>
                    <a:pt x="1742810" y="259450"/>
                  </a:cubicBezTo>
                  <a:cubicBezTo>
                    <a:pt x="1839648" y="349938"/>
                    <a:pt x="1903148" y="451538"/>
                    <a:pt x="1999985" y="592825"/>
                  </a:cubicBezTo>
                  <a:cubicBezTo>
                    <a:pt x="2096822" y="734112"/>
                    <a:pt x="2208592" y="954453"/>
                    <a:pt x="2323835" y="1107175"/>
                  </a:cubicBezTo>
                  <a:cubicBezTo>
                    <a:pt x="2439078" y="1259897"/>
                    <a:pt x="2583495" y="1417083"/>
                    <a:pt x="2691445" y="1509158"/>
                  </a:cubicBezTo>
                  <a:cubicBezTo>
                    <a:pt x="2799395" y="1601233"/>
                    <a:pt x="2861769" y="1661514"/>
                    <a:pt x="2968732" y="1740554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9FBE4260-0D1B-398A-5472-C39F66B53E28}"/>
                </a:ext>
              </a:extLst>
            </p:cNvPr>
            <p:cNvSpPr/>
            <p:nvPr/>
          </p:nvSpPr>
          <p:spPr>
            <a:xfrm>
              <a:off x="3396343" y="5314906"/>
              <a:ext cx="1911478" cy="932121"/>
            </a:xfrm>
            <a:custGeom>
              <a:avLst/>
              <a:gdLst>
                <a:gd name="connsiteX0" fmla="*/ 0 w 1878227"/>
                <a:gd name="connsiteY0" fmla="*/ 869645 h 931233"/>
                <a:gd name="connsiteX1" fmla="*/ 63549 w 1878227"/>
                <a:gd name="connsiteY1" fmla="*/ 897889 h 931233"/>
                <a:gd name="connsiteX2" fmla="*/ 222421 w 1878227"/>
                <a:gd name="connsiteY2" fmla="*/ 922603 h 931233"/>
                <a:gd name="connsiteX3" fmla="*/ 427191 w 1878227"/>
                <a:gd name="connsiteY3" fmla="*/ 922603 h 931233"/>
                <a:gd name="connsiteX4" fmla="*/ 579002 w 1878227"/>
                <a:gd name="connsiteY4" fmla="*/ 922603 h 931233"/>
                <a:gd name="connsiteX5" fmla="*/ 759058 w 1878227"/>
                <a:gd name="connsiteY5" fmla="*/ 806096 h 931233"/>
                <a:gd name="connsiteX6" fmla="*/ 769649 w 1878227"/>
                <a:gd name="connsiteY6" fmla="*/ 703712 h 931233"/>
                <a:gd name="connsiteX7" fmla="*/ 924991 w 1878227"/>
                <a:gd name="connsiteY7" fmla="*/ 629571 h 931233"/>
                <a:gd name="connsiteX8" fmla="*/ 956766 w 1878227"/>
                <a:gd name="connsiteY8" fmla="*/ 534248 h 931233"/>
                <a:gd name="connsiteX9" fmla="*/ 1080333 w 1878227"/>
                <a:gd name="connsiteY9" fmla="*/ 438924 h 931233"/>
                <a:gd name="connsiteX10" fmla="*/ 1228615 w 1878227"/>
                <a:gd name="connsiteY10" fmla="*/ 308296 h 931233"/>
                <a:gd name="connsiteX11" fmla="*/ 1221554 w 1878227"/>
                <a:gd name="connsiteY11" fmla="*/ 160014 h 931233"/>
                <a:gd name="connsiteX12" fmla="*/ 1292164 w 1878227"/>
                <a:gd name="connsiteY12" fmla="*/ 78813 h 931233"/>
                <a:gd name="connsiteX13" fmla="*/ 1330999 w 1878227"/>
                <a:gd name="connsiteY13" fmla="*/ 29386 h 931233"/>
                <a:gd name="connsiteX14" fmla="*/ 1465158 w 1878227"/>
                <a:gd name="connsiteY14" fmla="*/ 1142 h 931233"/>
                <a:gd name="connsiteX15" fmla="*/ 1878227 w 1878227"/>
                <a:gd name="connsiteY15" fmla="*/ 8203 h 931233"/>
                <a:gd name="connsiteX0" fmla="*/ 0 w 1911478"/>
                <a:gd name="connsiteY0" fmla="*/ 870533 h 932121"/>
                <a:gd name="connsiteX1" fmla="*/ 63549 w 1911478"/>
                <a:gd name="connsiteY1" fmla="*/ 898777 h 932121"/>
                <a:gd name="connsiteX2" fmla="*/ 222421 w 1911478"/>
                <a:gd name="connsiteY2" fmla="*/ 923491 h 932121"/>
                <a:gd name="connsiteX3" fmla="*/ 427191 w 1911478"/>
                <a:gd name="connsiteY3" fmla="*/ 923491 h 932121"/>
                <a:gd name="connsiteX4" fmla="*/ 579002 w 1911478"/>
                <a:gd name="connsiteY4" fmla="*/ 923491 h 932121"/>
                <a:gd name="connsiteX5" fmla="*/ 759058 w 1911478"/>
                <a:gd name="connsiteY5" fmla="*/ 806984 h 932121"/>
                <a:gd name="connsiteX6" fmla="*/ 769649 w 1911478"/>
                <a:gd name="connsiteY6" fmla="*/ 704600 h 932121"/>
                <a:gd name="connsiteX7" fmla="*/ 924991 w 1911478"/>
                <a:gd name="connsiteY7" fmla="*/ 630459 h 932121"/>
                <a:gd name="connsiteX8" fmla="*/ 956766 w 1911478"/>
                <a:gd name="connsiteY8" fmla="*/ 535136 h 932121"/>
                <a:gd name="connsiteX9" fmla="*/ 1080333 w 1911478"/>
                <a:gd name="connsiteY9" fmla="*/ 439812 h 932121"/>
                <a:gd name="connsiteX10" fmla="*/ 1228615 w 1911478"/>
                <a:gd name="connsiteY10" fmla="*/ 309184 h 932121"/>
                <a:gd name="connsiteX11" fmla="*/ 1221554 w 1911478"/>
                <a:gd name="connsiteY11" fmla="*/ 160902 h 932121"/>
                <a:gd name="connsiteX12" fmla="*/ 1292164 w 1911478"/>
                <a:gd name="connsiteY12" fmla="*/ 79701 h 932121"/>
                <a:gd name="connsiteX13" fmla="*/ 1330999 w 1911478"/>
                <a:gd name="connsiteY13" fmla="*/ 30274 h 932121"/>
                <a:gd name="connsiteX14" fmla="*/ 1465158 w 1911478"/>
                <a:gd name="connsiteY14" fmla="*/ 2030 h 932121"/>
                <a:gd name="connsiteX15" fmla="*/ 1911478 w 1911478"/>
                <a:gd name="connsiteY15" fmla="*/ 4934 h 932121"/>
                <a:gd name="connsiteX0" fmla="*/ 0 w 1911478"/>
                <a:gd name="connsiteY0" fmla="*/ 870533 h 932121"/>
                <a:gd name="connsiteX1" fmla="*/ 63549 w 1911478"/>
                <a:gd name="connsiteY1" fmla="*/ 898777 h 932121"/>
                <a:gd name="connsiteX2" fmla="*/ 222421 w 1911478"/>
                <a:gd name="connsiteY2" fmla="*/ 923491 h 932121"/>
                <a:gd name="connsiteX3" fmla="*/ 427191 w 1911478"/>
                <a:gd name="connsiteY3" fmla="*/ 923491 h 932121"/>
                <a:gd name="connsiteX4" fmla="*/ 579002 w 1911478"/>
                <a:gd name="connsiteY4" fmla="*/ 923491 h 932121"/>
                <a:gd name="connsiteX5" fmla="*/ 759058 w 1911478"/>
                <a:gd name="connsiteY5" fmla="*/ 806984 h 932121"/>
                <a:gd name="connsiteX6" fmla="*/ 769649 w 1911478"/>
                <a:gd name="connsiteY6" fmla="*/ 704600 h 932121"/>
                <a:gd name="connsiteX7" fmla="*/ 924991 w 1911478"/>
                <a:gd name="connsiteY7" fmla="*/ 630459 h 932121"/>
                <a:gd name="connsiteX8" fmla="*/ 956766 w 1911478"/>
                <a:gd name="connsiteY8" fmla="*/ 535136 h 932121"/>
                <a:gd name="connsiteX9" fmla="*/ 1080333 w 1911478"/>
                <a:gd name="connsiteY9" fmla="*/ 439812 h 932121"/>
                <a:gd name="connsiteX10" fmla="*/ 1228615 w 1911478"/>
                <a:gd name="connsiteY10" fmla="*/ 309184 h 932121"/>
                <a:gd name="connsiteX11" fmla="*/ 1221554 w 1911478"/>
                <a:gd name="connsiteY11" fmla="*/ 160902 h 932121"/>
                <a:gd name="connsiteX12" fmla="*/ 1292164 w 1911478"/>
                <a:gd name="connsiteY12" fmla="*/ 79701 h 932121"/>
                <a:gd name="connsiteX13" fmla="*/ 1330999 w 1911478"/>
                <a:gd name="connsiteY13" fmla="*/ 30274 h 932121"/>
                <a:gd name="connsiteX14" fmla="*/ 1465158 w 1911478"/>
                <a:gd name="connsiteY14" fmla="*/ 2030 h 932121"/>
                <a:gd name="connsiteX15" fmla="*/ 1911478 w 1911478"/>
                <a:gd name="connsiteY15" fmla="*/ 4934 h 9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11478" h="932121">
                  <a:moveTo>
                    <a:pt x="0" y="870533"/>
                  </a:moveTo>
                  <a:cubicBezTo>
                    <a:pt x="13239" y="880242"/>
                    <a:pt x="26479" y="889951"/>
                    <a:pt x="63549" y="898777"/>
                  </a:cubicBezTo>
                  <a:cubicBezTo>
                    <a:pt x="100619" y="907603"/>
                    <a:pt x="161814" y="919372"/>
                    <a:pt x="222421" y="923491"/>
                  </a:cubicBezTo>
                  <a:cubicBezTo>
                    <a:pt x="283028" y="927610"/>
                    <a:pt x="427191" y="923491"/>
                    <a:pt x="427191" y="923491"/>
                  </a:cubicBezTo>
                  <a:cubicBezTo>
                    <a:pt x="486621" y="923491"/>
                    <a:pt x="523691" y="942909"/>
                    <a:pt x="579002" y="923491"/>
                  </a:cubicBezTo>
                  <a:cubicBezTo>
                    <a:pt x="634313" y="904073"/>
                    <a:pt x="727284" y="843466"/>
                    <a:pt x="759058" y="806984"/>
                  </a:cubicBezTo>
                  <a:cubicBezTo>
                    <a:pt x="790832" y="770502"/>
                    <a:pt x="741994" y="734021"/>
                    <a:pt x="769649" y="704600"/>
                  </a:cubicBezTo>
                  <a:cubicBezTo>
                    <a:pt x="797304" y="675179"/>
                    <a:pt x="893805" y="658703"/>
                    <a:pt x="924991" y="630459"/>
                  </a:cubicBezTo>
                  <a:cubicBezTo>
                    <a:pt x="956177" y="602215"/>
                    <a:pt x="930876" y="566910"/>
                    <a:pt x="956766" y="535136"/>
                  </a:cubicBezTo>
                  <a:cubicBezTo>
                    <a:pt x="982656" y="503362"/>
                    <a:pt x="1080333" y="439812"/>
                    <a:pt x="1080333" y="439812"/>
                  </a:cubicBezTo>
                  <a:cubicBezTo>
                    <a:pt x="1125641" y="402153"/>
                    <a:pt x="1205078" y="355669"/>
                    <a:pt x="1228615" y="309184"/>
                  </a:cubicBezTo>
                  <a:cubicBezTo>
                    <a:pt x="1252152" y="262699"/>
                    <a:pt x="1210963" y="199149"/>
                    <a:pt x="1221554" y="160902"/>
                  </a:cubicBezTo>
                  <a:cubicBezTo>
                    <a:pt x="1232145" y="122655"/>
                    <a:pt x="1273923" y="101472"/>
                    <a:pt x="1292164" y="79701"/>
                  </a:cubicBezTo>
                  <a:cubicBezTo>
                    <a:pt x="1310405" y="57930"/>
                    <a:pt x="1302167" y="43219"/>
                    <a:pt x="1330999" y="30274"/>
                  </a:cubicBezTo>
                  <a:cubicBezTo>
                    <a:pt x="1359831" y="17329"/>
                    <a:pt x="1373953" y="5560"/>
                    <a:pt x="1465158" y="2030"/>
                  </a:cubicBezTo>
                  <a:cubicBezTo>
                    <a:pt x="1556363" y="-1500"/>
                    <a:pt x="1750546" y="-362"/>
                    <a:pt x="1911478" y="4934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DD89C17-9E69-A05A-E324-FB98B6C768D6}"/>
                </a:ext>
              </a:extLst>
            </p:cNvPr>
            <p:cNvSpPr/>
            <p:nvPr/>
          </p:nvSpPr>
          <p:spPr>
            <a:xfrm>
              <a:off x="4355869" y="5892646"/>
              <a:ext cx="274635" cy="183958"/>
            </a:xfrm>
            <a:custGeom>
              <a:avLst/>
              <a:gdLst>
                <a:gd name="connsiteX0" fmla="*/ 0 w 274635"/>
                <a:gd name="connsiteY0" fmla="*/ 183958 h 183958"/>
                <a:gd name="connsiteX1" fmla="*/ 195349 w 274635"/>
                <a:gd name="connsiteY1" fmla="*/ 142394 h 183958"/>
                <a:gd name="connsiteX2" fmla="*/ 274320 w 274635"/>
                <a:gd name="connsiteY2" fmla="*/ 9390 h 183958"/>
                <a:gd name="connsiteX3" fmla="*/ 170411 w 274635"/>
                <a:gd name="connsiteY3" fmla="*/ 21859 h 183958"/>
                <a:gd name="connsiteX4" fmla="*/ 16626 w 274635"/>
                <a:gd name="connsiteY4" fmla="*/ 109143 h 183958"/>
                <a:gd name="connsiteX5" fmla="*/ 149629 w 274635"/>
                <a:gd name="connsiteY5" fmla="*/ 121612 h 183958"/>
                <a:gd name="connsiteX6" fmla="*/ 187036 w 274635"/>
                <a:gd name="connsiteY6" fmla="*/ 92518 h 1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35" h="183958">
                  <a:moveTo>
                    <a:pt x="0" y="183958"/>
                  </a:moveTo>
                  <a:cubicBezTo>
                    <a:pt x="74814" y="177723"/>
                    <a:pt x="149629" y="171489"/>
                    <a:pt x="195349" y="142394"/>
                  </a:cubicBezTo>
                  <a:cubicBezTo>
                    <a:pt x="241069" y="113299"/>
                    <a:pt x="278476" y="29479"/>
                    <a:pt x="274320" y="9390"/>
                  </a:cubicBezTo>
                  <a:cubicBezTo>
                    <a:pt x="270164" y="-10699"/>
                    <a:pt x="213360" y="5234"/>
                    <a:pt x="170411" y="21859"/>
                  </a:cubicBezTo>
                  <a:cubicBezTo>
                    <a:pt x="127462" y="38484"/>
                    <a:pt x="20090" y="92517"/>
                    <a:pt x="16626" y="109143"/>
                  </a:cubicBezTo>
                  <a:cubicBezTo>
                    <a:pt x="13162" y="125768"/>
                    <a:pt x="121227" y="124383"/>
                    <a:pt x="149629" y="121612"/>
                  </a:cubicBezTo>
                  <a:cubicBezTo>
                    <a:pt x="178031" y="118841"/>
                    <a:pt x="182533" y="105679"/>
                    <a:pt x="187036" y="92518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FC2D6C6-8716-12F2-3A6B-4F5CD9012EF3}"/>
                </a:ext>
              </a:extLst>
            </p:cNvPr>
            <p:cNvSpPr/>
            <p:nvPr/>
          </p:nvSpPr>
          <p:spPr>
            <a:xfrm rot="20373695">
              <a:off x="4653979" y="5555291"/>
              <a:ext cx="274635" cy="183958"/>
            </a:xfrm>
            <a:custGeom>
              <a:avLst/>
              <a:gdLst>
                <a:gd name="connsiteX0" fmla="*/ 0 w 274635"/>
                <a:gd name="connsiteY0" fmla="*/ 183958 h 183958"/>
                <a:gd name="connsiteX1" fmla="*/ 195349 w 274635"/>
                <a:gd name="connsiteY1" fmla="*/ 142394 h 183958"/>
                <a:gd name="connsiteX2" fmla="*/ 274320 w 274635"/>
                <a:gd name="connsiteY2" fmla="*/ 9390 h 183958"/>
                <a:gd name="connsiteX3" fmla="*/ 170411 w 274635"/>
                <a:gd name="connsiteY3" fmla="*/ 21859 h 183958"/>
                <a:gd name="connsiteX4" fmla="*/ 16626 w 274635"/>
                <a:gd name="connsiteY4" fmla="*/ 109143 h 183958"/>
                <a:gd name="connsiteX5" fmla="*/ 149629 w 274635"/>
                <a:gd name="connsiteY5" fmla="*/ 121612 h 183958"/>
                <a:gd name="connsiteX6" fmla="*/ 187036 w 274635"/>
                <a:gd name="connsiteY6" fmla="*/ 92518 h 1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35" h="183958">
                  <a:moveTo>
                    <a:pt x="0" y="183958"/>
                  </a:moveTo>
                  <a:cubicBezTo>
                    <a:pt x="74814" y="177723"/>
                    <a:pt x="149629" y="171489"/>
                    <a:pt x="195349" y="142394"/>
                  </a:cubicBezTo>
                  <a:cubicBezTo>
                    <a:pt x="241069" y="113299"/>
                    <a:pt x="278476" y="29479"/>
                    <a:pt x="274320" y="9390"/>
                  </a:cubicBezTo>
                  <a:cubicBezTo>
                    <a:pt x="270164" y="-10699"/>
                    <a:pt x="213360" y="5234"/>
                    <a:pt x="170411" y="21859"/>
                  </a:cubicBezTo>
                  <a:cubicBezTo>
                    <a:pt x="127462" y="38484"/>
                    <a:pt x="20090" y="92517"/>
                    <a:pt x="16626" y="109143"/>
                  </a:cubicBezTo>
                  <a:cubicBezTo>
                    <a:pt x="13162" y="125768"/>
                    <a:pt x="121227" y="124383"/>
                    <a:pt x="149629" y="121612"/>
                  </a:cubicBezTo>
                  <a:cubicBezTo>
                    <a:pt x="178031" y="118841"/>
                    <a:pt x="182533" y="105679"/>
                    <a:pt x="187036" y="92518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0AF0083F-FC30-E8CE-147B-D1B4FA22B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05" y="4789846"/>
              <a:ext cx="27432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4CD2C36-488C-1D6C-7BE5-819FA8C9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154595" y="4818583"/>
              <a:ext cx="9144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4B369CE-A9AE-C826-A5DC-F0C3A71223C7}"/>
                </a:ext>
              </a:extLst>
            </p:cNvPr>
            <p:cNvCxnSpPr>
              <a:cxnSpLocks/>
            </p:cNvCxnSpPr>
            <p:nvPr/>
          </p:nvCxnSpPr>
          <p:spPr>
            <a:xfrm>
              <a:off x="5042564" y="5370351"/>
              <a:ext cx="27432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968A032A-4084-CB72-EC53-8DF9A6446F05}"/>
                </a:ext>
              </a:extLst>
            </p:cNvPr>
            <p:cNvCxnSpPr>
              <a:cxnSpLocks/>
            </p:cNvCxnSpPr>
            <p:nvPr/>
          </p:nvCxnSpPr>
          <p:spPr>
            <a:xfrm>
              <a:off x="5125254" y="5399088"/>
              <a:ext cx="9144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4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</a:t>
            </a:r>
            <a:endParaRPr lang="en-US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42987B5-F644-4315-7E2A-9DE15A906E1C}"/>
              </a:ext>
            </a:extLst>
          </p:cNvPr>
          <p:cNvGrpSpPr/>
          <p:nvPr/>
        </p:nvGrpSpPr>
        <p:grpSpPr>
          <a:xfrm>
            <a:off x="1563311" y="1504950"/>
            <a:ext cx="4816103" cy="3848100"/>
            <a:chOff x="834755" y="1714500"/>
            <a:chExt cx="4816103" cy="3848100"/>
          </a:xfrm>
        </p:grpSpPr>
        <p:pic>
          <p:nvPicPr>
            <p:cNvPr id="49" name="Imagen 48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6C4DE2F-1C75-087A-8446-F1AC70BEDD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1168"/>
            <a:stretch/>
          </p:blipFill>
          <p:spPr>
            <a:xfrm>
              <a:off x="4505325" y="1714500"/>
              <a:ext cx="1145533" cy="3790950"/>
            </a:xfrm>
            <a:prstGeom prst="rect">
              <a:avLst/>
            </a:prstGeom>
          </p:spPr>
        </p:pic>
        <p:pic>
          <p:nvPicPr>
            <p:cNvPr id="50" name="Imagen 49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40E858A-E2EA-1E43-BDF0-16402253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9658"/>
            <a:stretch/>
          </p:blipFill>
          <p:spPr>
            <a:xfrm>
              <a:off x="834755" y="1771650"/>
              <a:ext cx="3670570" cy="3790950"/>
            </a:xfrm>
            <a:prstGeom prst="rect">
              <a:avLst/>
            </a:prstGeom>
          </p:spPr>
        </p:pic>
      </p:grpSp>
      <p:pic>
        <p:nvPicPr>
          <p:cNvPr id="53" name="Imagen 52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3DBCDE20-F046-D38A-DC56-DCBBDC19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5085" y="5680285"/>
            <a:ext cx="2191555" cy="5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Ecuación de Manning.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7C59DD9-97F6-DB9F-8B0C-466E05D35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219" r="5750" b="42879"/>
          <a:stretch/>
        </p:blipFill>
        <p:spPr bwMode="auto">
          <a:xfrm>
            <a:off x="1196836" y="4152745"/>
            <a:ext cx="1602718" cy="16027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6B9064-A1FC-C8E2-8926-76B7ADED512C}"/>
              </a:ext>
            </a:extLst>
          </p:cNvPr>
          <p:cNvSpPr txBox="1"/>
          <p:nvPr/>
        </p:nvSpPr>
        <p:spPr>
          <a:xfrm>
            <a:off x="2397350" y="5638204"/>
            <a:ext cx="178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Robert Manning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/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/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1.49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E80FB6B-8C38-8B4C-B556-7F6389BBD7AC}"/>
              </a:ext>
            </a:extLst>
          </p:cNvPr>
          <p:cNvSpPr txBox="1"/>
          <p:nvPr/>
        </p:nvSpPr>
        <p:spPr>
          <a:xfrm>
            <a:off x="6096000" y="2757523"/>
            <a:ext cx="76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U.S.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F04660-CF35-B3C8-35BD-D0CC6A92A2BB}"/>
              </a:ext>
            </a:extLst>
          </p:cNvPr>
          <p:cNvSpPr txBox="1"/>
          <p:nvPr/>
        </p:nvSpPr>
        <p:spPr>
          <a:xfrm>
            <a:off x="2984036" y="2706203"/>
            <a:ext cx="454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S.I.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/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s-CO" sz="1800" b="0" dirty="0"/>
                  <a:t>, velocidad media de flujo.</a:t>
                </a:r>
                <a:br>
                  <a:rPr lang="es-CO" sz="1800" b="0" dirty="0"/>
                </a:b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1800" b="0" dirty="0"/>
                  <a:t>, coeficiente de Manning.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s-CO" sz="1800" b="0" dirty="0"/>
                  <a:t>, radio hidráulico.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s-CO" sz="1800" b="0" dirty="0"/>
                  <a:t>, pendiente del fondo.</a:t>
                </a:r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blipFill>
                <a:blip r:embed="rId5"/>
                <a:stretch>
                  <a:fillRect t="-2538" r="-426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Canal compuesto.</a:t>
            </a:r>
            <a:endParaRPr lang="en-US" dirty="0"/>
          </a:p>
        </p:txBody>
      </p:sp>
      <p:pic>
        <p:nvPicPr>
          <p:cNvPr id="4" name="Imagen 3" descr="Imagen que contiene interior, viendo, cuarto, frente&#10;&#10;Descripción generada automáticamente">
            <a:extLst>
              <a:ext uri="{FF2B5EF4-FFF2-40B4-BE49-F238E27FC236}">
                <a16:creationId xmlns:a16="http://schemas.microsoft.com/office/drawing/2014/main" id="{DCC3C4EE-27CA-184C-CF08-12E88833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" y="3429000"/>
            <a:ext cx="7605614" cy="2714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/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3/2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E4B75A7-518C-ED96-2874-7B5AFF1B7E5E}"/>
              </a:ext>
            </a:extLst>
          </p:cNvPr>
          <p:cNvSpPr txBox="1"/>
          <p:nvPr/>
        </p:nvSpPr>
        <p:spPr>
          <a:xfrm>
            <a:off x="3987274" y="2763237"/>
            <a:ext cx="1785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Einstein-Horton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8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1BF6235-A5DC-DDAF-237F-75BCE8BB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25" y="2116412"/>
            <a:ext cx="6823075" cy="4254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4026545" y="1839075"/>
                <a:ext cx="2177006" cy="11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45" y="1839075"/>
                <a:ext cx="2177006" cy="1115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0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5" name="Imagen 4" descr="Diagrama, Carta&#10;&#10;Descripción generada automáticamente">
            <a:extLst>
              <a:ext uri="{FF2B5EF4-FFF2-40B4-BE49-F238E27FC236}">
                <a16:creationId xmlns:a16="http://schemas.microsoft.com/office/drawing/2014/main" id="{76090853-B96B-D882-6055-BDEE8EA14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641"/>
          <a:stretch/>
        </p:blipFill>
        <p:spPr>
          <a:xfrm>
            <a:off x="1920153" y="1548817"/>
            <a:ext cx="3657600" cy="2380033"/>
          </a:xfrm>
          <a:prstGeom prst="rect">
            <a:avLst/>
          </a:prstGeom>
        </p:spPr>
      </p:pic>
      <p:pic>
        <p:nvPicPr>
          <p:cNvPr id="7" name="Imagen 6" descr="Diagrama, Carta&#10;&#10;Descripción generada automáticamente">
            <a:extLst>
              <a:ext uri="{FF2B5EF4-FFF2-40B4-BE49-F238E27FC236}">
                <a16:creationId xmlns:a16="http://schemas.microsoft.com/office/drawing/2014/main" id="{BCA31257-16F1-F219-B921-9AA15C13F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523"/>
          <a:stretch/>
        </p:blipFill>
        <p:spPr>
          <a:xfrm>
            <a:off x="1920153" y="3995525"/>
            <a:ext cx="3657600" cy="2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930AD5D2-0C83-50D5-0CCE-510AE266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5664"/>
              </p:ext>
            </p:extLst>
          </p:nvPr>
        </p:nvGraphicFramePr>
        <p:xfrm>
          <a:off x="1489825" y="1835568"/>
          <a:ext cx="3796354" cy="43586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690002">
                  <a:extLst>
                    <a:ext uri="{9D8B030D-6E8A-4147-A177-3AD203B41FA5}">
                      <a16:colId xmlns:a16="http://schemas.microsoft.com/office/drawing/2014/main" val="337724528"/>
                    </a:ext>
                  </a:extLst>
                </a:gridCol>
                <a:gridCol w="707631">
                  <a:extLst>
                    <a:ext uri="{9D8B030D-6E8A-4147-A177-3AD203B41FA5}">
                      <a16:colId xmlns:a16="http://schemas.microsoft.com/office/drawing/2014/main" val="1261046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18772437"/>
                    </a:ext>
                  </a:extLst>
                </a:gridCol>
                <a:gridCol w="1008071">
                  <a:extLst>
                    <a:ext uri="{9D8B030D-6E8A-4147-A177-3AD203B41FA5}">
                      <a16:colId xmlns:a16="http://schemas.microsoft.com/office/drawing/2014/main" val="4199767705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Perfil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Flujo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168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M1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&lt;S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6119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r>
                        <a:rPr lang="es-CO" sz="1600" baseline="-25000" dirty="0"/>
                        <a:t>c</a:t>
                      </a:r>
                      <a:r>
                        <a:rPr lang="es-CO" sz="1600" dirty="0"/>
                        <a:t>&lt;y&lt;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7344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S1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&gt;S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7084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r>
                        <a:rPr lang="es-CO" sz="1600" dirty="0"/>
                        <a:t>&lt;y&lt;y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321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9478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H2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0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33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4886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A2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&lt;0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36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9211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C1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25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03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espacialmente variado (FEV)</a:t>
            </a:r>
            <a:endParaRPr lang="en-US" dirty="0"/>
          </a:p>
        </p:txBody>
      </p:sp>
      <p:pic>
        <p:nvPicPr>
          <p:cNvPr id="5" name="Imagen 4" descr="Imagen que contiene edificio, banca, tabla, hecho de madera&#10;&#10;Descripción generada automáticamente">
            <a:extLst>
              <a:ext uri="{FF2B5EF4-FFF2-40B4-BE49-F238E27FC236}">
                <a16:creationId xmlns:a16="http://schemas.microsoft.com/office/drawing/2014/main" id="{817AC205-73EB-7901-09B3-57741480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76" y="1547812"/>
            <a:ext cx="4844024" cy="2422012"/>
          </a:xfrm>
          <a:prstGeom prst="rect">
            <a:avLst/>
          </a:prstGeom>
        </p:spPr>
      </p:pic>
      <p:pic>
        <p:nvPicPr>
          <p:cNvPr id="11" name="Imagen 1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39D988A-DD4E-1ADF-6B80-2D0B2CE4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4099182"/>
            <a:ext cx="4844024" cy="24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espacialmente variado (FEV)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1350020" y="1925568"/>
                <a:ext cx="3374578" cy="1674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20" y="1925568"/>
                <a:ext cx="3374578" cy="1674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139BBCC-8B65-9D48-B9E5-6AED4736116B}"/>
              </a:ext>
            </a:extLst>
          </p:cNvPr>
          <p:cNvSpPr txBox="1"/>
          <p:nvPr/>
        </p:nvSpPr>
        <p:spPr>
          <a:xfrm>
            <a:off x="4724598" y="3231118"/>
            <a:ext cx="124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Creciente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AD649C-782E-0129-D3AB-E381DE5CC4E5}"/>
                  </a:ext>
                </a:extLst>
              </p:cNvPr>
              <p:cNvSpPr txBox="1"/>
              <p:nvPr/>
            </p:nvSpPr>
            <p:spPr>
              <a:xfrm>
                <a:off x="1350020" y="4023500"/>
                <a:ext cx="3390608" cy="1674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AD649C-782E-0129-D3AB-E381DE5C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20" y="4023500"/>
                <a:ext cx="3390608" cy="1674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2FE11505-129B-3B0F-C1FE-9C1742E44E44}"/>
              </a:ext>
            </a:extLst>
          </p:cNvPr>
          <p:cNvSpPr txBox="1"/>
          <p:nvPr/>
        </p:nvSpPr>
        <p:spPr>
          <a:xfrm>
            <a:off x="4724598" y="5329050"/>
            <a:ext cx="124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Dereciente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15397</TotalTime>
  <Words>316</Words>
  <Application>Microsoft Office PowerPoint</Application>
  <PresentationFormat>Panorámica</PresentationFormat>
  <Paragraphs>97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Cambria Math</vt:lpstr>
      <vt:lpstr>Segoe UI</vt:lpstr>
      <vt:lpstr>Segoe UI Light</vt:lpstr>
      <vt:lpstr>Tema de R.TeachingResearchGuide</vt:lpstr>
      <vt:lpstr>Presentación de PowerPoint</vt:lpstr>
      <vt:lpstr>Flujo uniforme</vt:lpstr>
      <vt:lpstr>Flujo uniforme. Ecuación de Manning.</vt:lpstr>
      <vt:lpstr>Flujo uniforme. Canal compuesto.</vt:lpstr>
      <vt:lpstr>Flujo gradualmente variado (FGV)</vt:lpstr>
      <vt:lpstr>Flujo gradualmente variado (FGV)</vt:lpstr>
      <vt:lpstr>Flujo gradualmente variado (FGV)</vt:lpstr>
      <vt:lpstr>Flujo espacialmente variado (FEV)</vt:lpstr>
      <vt:lpstr>Flujo espacialmente variado (FEV)</vt:lpstr>
      <vt:lpstr>Flujo rápidamente variado (FRV)</vt:lpstr>
      <vt:lpstr>Flujo rápidamente variado (FRV)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34</cp:revision>
  <dcterms:created xsi:type="dcterms:W3CDTF">2022-08-04T19:07:18Z</dcterms:created>
  <dcterms:modified xsi:type="dcterms:W3CDTF">2022-11-28T18:43:57Z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