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14" r:id="rId5"/>
    <p:sldId id="319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189" autoAdjust="0"/>
  </p:normalViewPr>
  <p:slideViewPr>
    <p:cSldViewPr snapToGrid="0" showGuides="1">
      <p:cViewPr varScale="1">
        <p:scale>
          <a:sx n="100" d="100"/>
          <a:sy n="100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01/11/2022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430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709740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Modelación hidráulica </a:t>
            </a:r>
            <a:br>
              <a:rPr lang="es-ES" dirty="0"/>
            </a:br>
            <a:r>
              <a:rPr lang="es-ES" dirty="0"/>
              <a:t>de flujo a superficie libre </a:t>
            </a:r>
            <a:br>
              <a:rPr lang="es-ES" dirty="0"/>
            </a:br>
            <a:r>
              <a:rPr lang="es-ES" dirty="0"/>
              <a:t>con HEC-RAS</a:t>
            </a:r>
            <a:endParaRPr lang="en-US" dirty="0"/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110E0B34-C064-3A47-1771-23DBDE57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5" b="98133" l="21492" r="88496">
                        <a14:foregroundMark x1="36789" y1="6846" x2="25664" y2="4149"/>
                        <a14:foregroundMark x1="23388" y1="3112" x2="21618" y2="3527"/>
                        <a14:foregroundMark x1="59798" y1="85685" x2="76991" y2="92531"/>
                        <a14:foregroundMark x1="76991" y1="92531" x2="83059" y2="98133"/>
                        <a14:foregroundMark x1="72440" y1="76971" x2="64349" y2="59129"/>
                        <a14:foregroundMark x1="64349" y1="59129" x2="68268" y2="42739"/>
                        <a14:foregroundMark x1="65740" y1="64523" x2="82680" y2="84647"/>
                        <a14:foregroundMark x1="71934" y1="79668" x2="66751" y2="72199"/>
                        <a14:foregroundMark x1="64602" y1="70124" x2="63085" y2="65768"/>
                        <a14:foregroundMark x1="42984" y1="49378" x2="43869" y2="23029"/>
                        <a14:foregroundMark x1="43869" y1="23029" x2="33375" y2="32780"/>
                        <a14:foregroundMark x1="33375" y1="32780" x2="33502" y2="55602"/>
                        <a14:foregroundMark x1="33502" y1="55602" x2="35272" y2="58714"/>
                        <a14:foregroundMark x1="36030" y1="56639" x2="41214" y2="35062"/>
                        <a14:foregroundMark x1="41846" y1="34025" x2="41846" y2="34025"/>
                        <a14:foregroundMark x1="33881" y1="30498" x2="28571" y2="52075"/>
                        <a14:foregroundMark x1="28571" y1="52075" x2="28951" y2="52697"/>
                        <a14:foregroundMark x1="29204" y1="53320" x2="29836" y2="54149"/>
                        <a14:foregroundMark x1="30088" y1="54357" x2="34260" y2="61826"/>
                        <a14:foregroundMark x1="28571" y1="46888" x2="38432" y2="19087"/>
                        <a14:foregroundMark x1="31732" y1="28631" x2="28319" y2="41909"/>
                        <a14:foregroundMark x1="25411" y1="45228" x2="33249" y2="24274"/>
                        <a14:foregroundMark x1="33249" y1="24274" x2="34260" y2="23237"/>
                        <a14:foregroundMark x1="32617" y1="23651" x2="24652" y2="38382"/>
                        <a14:foregroundMark x1="24652" y1="38382" x2="24147" y2="41909"/>
                        <a14:foregroundMark x1="24526" y1="34855" x2="30973" y2="25104"/>
                        <a14:foregroundMark x1="37042" y1="41079" x2="36157" y2="44813"/>
                        <a14:foregroundMark x1="67636" y1="58506" x2="65866" y2="57884"/>
                        <a14:foregroundMark x1="68394" y1="57469" x2="66119" y2="54564"/>
                        <a14:foregroundMark x1="71934" y1="27178" x2="60809" y2="9751"/>
                        <a14:foregroundMark x1="60809" y1="9751" x2="48040" y2="4772"/>
                        <a14:foregroundMark x1="47914" y1="4772" x2="47914" y2="4772"/>
                        <a14:foregroundMark x1="70164" y1="20747" x2="59166" y2="7261"/>
                        <a14:foregroundMark x1="59166" y1="7261" x2="42099" y2="3112"/>
                        <a14:foregroundMark x1="38685" y1="20124" x2="25917" y2="10373"/>
                        <a14:foregroundMark x1="25917" y1="10373" x2="35525" y2="21369"/>
                        <a14:foregroundMark x1="30973" y1="19502" x2="24399" y2="10373"/>
                        <a14:foregroundMark x1="24652" y1="9336" x2="30468" y2="20539"/>
                        <a14:foregroundMark x1="29456" y1="20332" x2="23262" y2="10166"/>
                        <a14:foregroundMark x1="24020" y1="9129" x2="27307" y2="18465"/>
                        <a14:foregroundMark x1="43363" y1="26141" x2="40455" y2="18465"/>
                        <a14:foregroundMark x1="77370" y1="74274" x2="83186" y2="81120"/>
                        <a14:foregroundMark x1="24526" y1="18672" x2="23515" y2="15353"/>
                        <a14:foregroundMark x1="82174" y1="88382" x2="88496" y2="8755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-8650" r="16571" b="8650"/>
          <a:stretch/>
        </p:blipFill>
        <p:spPr bwMode="auto">
          <a:xfrm>
            <a:off x="2993489" y="2887579"/>
            <a:ext cx="2132559" cy="213255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1</a:t>
            </a:r>
            <a:br>
              <a:rPr lang="es-CO" dirty="0"/>
            </a:br>
            <a:r>
              <a:rPr lang="es-CO" sz="2000" dirty="0"/>
              <a:t>Introducción y Fundamentos Generales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s-ES" dirty="0"/>
              <a:t>Conceptos básicos de flujo a superficie libre.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Flujo uniforme y variado.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Flujo no permanente.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Estudios hidráulicos y modelación.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HEC-RAS. Generalidades y usos.</a:t>
            </a:r>
          </a:p>
          <a:p>
            <a:pPr marL="57150" indent="0">
              <a:buNone/>
            </a:pPr>
            <a:endParaRPr lang="es-ES" dirty="0"/>
          </a:p>
          <a:p>
            <a:pPr marL="57150" indent="0">
              <a:buNone/>
            </a:pPr>
            <a:endParaRPr lang="es-ES" dirty="0"/>
          </a:p>
        </p:txBody>
      </p:sp>
      <p:pic>
        <p:nvPicPr>
          <p:cNvPr id="5" name="Gráfico 4" descr="Flechas de cheurón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542</TotalTime>
  <Words>128</Words>
  <Application>Microsoft Office PowerPoint</Application>
  <PresentationFormat>Panorámica</PresentationFormat>
  <Paragraphs>29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R.TeachingResearchGuide</vt:lpstr>
      <vt:lpstr>Presentación de PowerPoint</vt:lpstr>
      <vt:lpstr>Modulo 1 Introducción y Fundamentos Generales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27</cp:revision>
  <dcterms:created xsi:type="dcterms:W3CDTF">2022-08-04T19:07:18Z</dcterms:created>
  <dcterms:modified xsi:type="dcterms:W3CDTF">2022-11-01T18:04:32Z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