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sldIdLst>
    <p:sldId id="256" r:id="rId5"/>
    <p:sldId id="257" r:id="rId6"/>
    <p:sldId id="258" r:id="rId7"/>
    <p:sldId id="259" r:id="rId8"/>
    <p:sldId id="260" r:id="rId9"/>
    <p:sldId id="270" r:id="rId10"/>
    <p:sldId id="262" r:id="rId11"/>
    <p:sldId id="263" r:id="rId12"/>
    <p:sldId id="265" r:id="rId13"/>
    <p:sldId id="267" r:id="rId14"/>
    <p:sldId id="268" r:id="rId15"/>
    <p:sldId id="269" r:id="rId16"/>
    <p:sldId id="261" r:id="rId17"/>
    <p:sldId id="264" r:id="rId18"/>
    <p:sldId id="26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EEE495-FF2D-4DFD-A25B-BD2DBDC87176}" v="1" dt="2024-09-07T05:29:41.995"/>
    <p1510:client id="{5DFCAB68-0C1E-F94C-B9F8-F8B31490D2B2}" v="212" dt="2024-09-07T05:39:54.505"/>
    <p1510:client id="{B0F0E487-BECA-410B-A2E0-278CB4DED336}" v="467" dt="2024-09-07T05:49:40.013"/>
    <p1510:client id="{D28B3D72-894E-0D3F-1FA1-1026B23F7C60}" v="354" dt="2024-09-07T05:20:37.975"/>
    <p1510:client id="{D9F5750D-3F7F-FD4D-B1E4-E2D13BF457FB}" v="70" dt="2024-09-07T05:20:23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Clavijo Acosta" userId="806c83a3-0a2d-489e-8fdc-97c5669d1ce4" providerId="ADAL" clId="{D9F5750D-3F7F-FD4D-B1E4-E2D13BF457FB}"/>
    <pc:docChg chg="undo custSel addSld modSld">
      <pc:chgData name="Felipe Clavijo Acosta" userId="806c83a3-0a2d-489e-8fdc-97c5669d1ce4" providerId="ADAL" clId="{D9F5750D-3F7F-FD4D-B1E4-E2D13BF457FB}" dt="2024-09-07T05:20:23.682" v="297" actId="1076"/>
      <pc:docMkLst>
        <pc:docMk/>
      </pc:docMkLst>
      <pc:sldChg chg="addSp modSp new mod">
        <pc:chgData name="Felipe Clavijo Acosta" userId="806c83a3-0a2d-489e-8fdc-97c5669d1ce4" providerId="ADAL" clId="{D9F5750D-3F7F-FD4D-B1E4-E2D13BF457FB}" dt="2024-09-07T05:20:23.682" v="297" actId="1076"/>
        <pc:sldMkLst>
          <pc:docMk/>
          <pc:sldMk cId="2040654237" sldId="256"/>
        </pc:sldMkLst>
        <pc:spChg chg="mod">
          <ac:chgData name="Felipe Clavijo Acosta" userId="806c83a3-0a2d-489e-8fdc-97c5669d1ce4" providerId="ADAL" clId="{D9F5750D-3F7F-FD4D-B1E4-E2D13BF457FB}" dt="2024-09-07T05:15:04.326" v="280" actId="931"/>
          <ac:spMkLst>
            <pc:docMk/>
            <pc:sldMk cId="2040654237" sldId="256"/>
            <ac:spMk id="2" creationId="{0DDEC449-2277-6C4D-8B65-128872FA6084}"/>
          </ac:spMkLst>
        </pc:spChg>
        <pc:spChg chg="mod">
          <ac:chgData name="Felipe Clavijo Acosta" userId="806c83a3-0a2d-489e-8fdc-97c5669d1ce4" providerId="ADAL" clId="{D9F5750D-3F7F-FD4D-B1E4-E2D13BF457FB}" dt="2024-09-07T05:20:23.682" v="297" actId="1076"/>
          <ac:spMkLst>
            <pc:docMk/>
            <pc:sldMk cId="2040654237" sldId="256"/>
            <ac:spMk id="3" creationId="{C8E1B37A-4AA6-F941-0D91-C76F9D14D438}"/>
          </ac:spMkLst>
        </pc:spChg>
        <pc:spChg chg="add mod">
          <ac:chgData name="Felipe Clavijo Acosta" userId="806c83a3-0a2d-489e-8fdc-97c5669d1ce4" providerId="ADAL" clId="{D9F5750D-3F7F-FD4D-B1E4-E2D13BF457FB}" dt="2024-09-07T05:20:15.038" v="296" actId="1076"/>
          <ac:spMkLst>
            <pc:docMk/>
            <pc:sldMk cId="2040654237" sldId="256"/>
            <ac:spMk id="4" creationId="{565C9E03-C569-A20D-8583-9ED7B5536B9A}"/>
          </ac:spMkLst>
        </pc:spChg>
        <pc:spChg chg="add mod">
          <ac:chgData name="Felipe Clavijo Acosta" userId="806c83a3-0a2d-489e-8fdc-97c5669d1ce4" providerId="ADAL" clId="{D9F5750D-3F7F-FD4D-B1E4-E2D13BF457FB}" dt="2024-09-07T05:20:10.291" v="295" actId="1076"/>
          <ac:spMkLst>
            <pc:docMk/>
            <pc:sldMk cId="2040654237" sldId="256"/>
            <ac:spMk id="6" creationId="{5AEE4958-3873-78F2-FAB3-8878D3874F98}"/>
          </ac:spMkLst>
        </pc:spChg>
        <pc:picChg chg="add mod">
          <ac:chgData name="Felipe Clavijo Acosta" userId="806c83a3-0a2d-489e-8fdc-97c5669d1ce4" providerId="ADAL" clId="{D9F5750D-3F7F-FD4D-B1E4-E2D13BF457FB}" dt="2024-09-07T05:20:06.791" v="294" actId="1076"/>
          <ac:picMkLst>
            <pc:docMk/>
            <pc:sldMk cId="2040654237" sldId="256"/>
            <ac:picMk id="5" creationId="{87BC46B1-0737-7757-D352-8F8B4C68EDE3}"/>
          </ac:picMkLst>
        </pc:picChg>
      </pc:sldChg>
      <pc:sldChg chg="delSp modSp new mod">
        <pc:chgData name="Felipe Clavijo Acosta" userId="806c83a3-0a2d-489e-8fdc-97c5669d1ce4" providerId="ADAL" clId="{D9F5750D-3F7F-FD4D-B1E4-E2D13BF457FB}" dt="2024-09-07T02:12:14.312" v="238"/>
        <pc:sldMkLst>
          <pc:docMk/>
          <pc:sldMk cId="1637755969" sldId="257"/>
        </pc:sldMkLst>
        <pc:spChg chg="mod">
          <ac:chgData name="Felipe Clavijo Acosta" userId="806c83a3-0a2d-489e-8fdc-97c5669d1ce4" providerId="ADAL" clId="{D9F5750D-3F7F-FD4D-B1E4-E2D13BF457FB}" dt="2024-09-07T02:12:14.312" v="238"/>
          <ac:spMkLst>
            <pc:docMk/>
            <pc:sldMk cId="1637755969" sldId="257"/>
            <ac:spMk id="2" creationId="{B3C559D4-21B8-6A3B-591E-849D37CCAB24}"/>
          </ac:spMkLst>
        </pc:spChg>
        <pc:spChg chg="del">
          <ac:chgData name="Felipe Clavijo Acosta" userId="806c83a3-0a2d-489e-8fdc-97c5669d1ce4" providerId="ADAL" clId="{D9F5750D-3F7F-FD4D-B1E4-E2D13BF457FB}" dt="2024-09-07T00:42:22.576" v="72" actId="478"/>
          <ac:spMkLst>
            <pc:docMk/>
            <pc:sldMk cId="1637755969" sldId="257"/>
            <ac:spMk id="3" creationId="{F4CFBB12-89EE-D9D8-451F-BE5AC1146258}"/>
          </ac:spMkLst>
        </pc:spChg>
      </pc:sldChg>
      <pc:sldChg chg="modSp new mod">
        <pc:chgData name="Felipe Clavijo Acosta" userId="806c83a3-0a2d-489e-8fdc-97c5669d1ce4" providerId="ADAL" clId="{D9F5750D-3F7F-FD4D-B1E4-E2D13BF457FB}" dt="2024-09-07T02:15:58.177" v="247" actId="2711"/>
        <pc:sldMkLst>
          <pc:docMk/>
          <pc:sldMk cId="3435302128" sldId="258"/>
        </pc:sldMkLst>
        <pc:spChg chg="mod">
          <ac:chgData name="Felipe Clavijo Acosta" userId="806c83a3-0a2d-489e-8fdc-97c5669d1ce4" providerId="ADAL" clId="{D9F5750D-3F7F-FD4D-B1E4-E2D13BF457FB}" dt="2024-09-07T02:15:58.177" v="247" actId="2711"/>
          <ac:spMkLst>
            <pc:docMk/>
            <pc:sldMk cId="3435302128" sldId="258"/>
            <ac:spMk id="2" creationId="{AE5DD3D6-70A2-BACE-C633-61B8EA2E23EC}"/>
          </ac:spMkLst>
        </pc:spChg>
        <pc:spChg chg="mod">
          <ac:chgData name="Felipe Clavijo Acosta" userId="806c83a3-0a2d-489e-8fdc-97c5669d1ce4" providerId="ADAL" clId="{D9F5750D-3F7F-FD4D-B1E4-E2D13BF457FB}" dt="2024-09-07T02:15:51.146" v="246" actId="2711"/>
          <ac:spMkLst>
            <pc:docMk/>
            <pc:sldMk cId="3435302128" sldId="258"/>
            <ac:spMk id="3" creationId="{7A6F80E7-F8C8-8866-3165-62BEFFECCA4B}"/>
          </ac:spMkLst>
        </pc:spChg>
      </pc:sldChg>
      <pc:sldChg chg="modSp new mod">
        <pc:chgData name="Felipe Clavijo Acosta" userId="806c83a3-0a2d-489e-8fdc-97c5669d1ce4" providerId="ADAL" clId="{D9F5750D-3F7F-FD4D-B1E4-E2D13BF457FB}" dt="2024-09-07T02:16:19.211" v="248" actId="2711"/>
        <pc:sldMkLst>
          <pc:docMk/>
          <pc:sldMk cId="163319289" sldId="259"/>
        </pc:sldMkLst>
        <pc:spChg chg="mod">
          <ac:chgData name="Felipe Clavijo Acosta" userId="806c83a3-0a2d-489e-8fdc-97c5669d1ce4" providerId="ADAL" clId="{D9F5750D-3F7F-FD4D-B1E4-E2D13BF457FB}" dt="2024-09-07T02:12:14.312" v="238"/>
          <ac:spMkLst>
            <pc:docMk/>
            <pc:sldMk cId="163319289" sldId="259"/>
            <ac:spMk id="2" creationId="{77D660A7-3968-8C2F-FEF6-19485883595A}"/>
          </ac:spMkLst>
        </pc:spChg>
        <pc:spChg chg="mod">
          <ac:chgData name="Felipe Clavijo Acosta" userId="806c83a3-0a2d-489e-8fdc-97c5669d1ce4" providerId="ADAL" clId="{D9F5750D-3F7F-FD4D-B1E4-E2D13BF457FB}" dt="2024-09-07T02:16:19.211" v="248" actId="2711"/>
          <ac:spMkLst>
            <pc:docMk/>
            <pc:sldMk cId="163319289" sldId="259"/>
            <ac:spMk id="3" creationId="{30486A4E-75B2-CF46-1082-B1359C33DC7E}"/>
          </ac:spMkLst>
        </pc:spChg>
      </pc:sldChg>
      <pc:sldChg chg="addSp delSp modSp new mod">
        <pc:chgData name="Felipe Clavijo Acosta" userId="806c83a3-0a2d-489e-8fdc-97c5669d1ce4" providerId="ADAL" clId="{D9F5750D-3F7F-FD4D-B1E4-E2D13BF457FB}" dt="2024-09-07T02:14:58.598" v="242" actId="1076"/>
        <pc:sldMkLst>
          <pc:docMk/>
          <pc:sldMk cId="2392614323" sldId="260"/>
        </pc:sldMkLst>
        <pc:spChg chg="mod">
          <ac:chgData name="Felipe Clavijo Acosta" userId="806c83a3-0a2d-489e-8fdc-97c5669d1ce4" providerId="ADAL" clId="{D9F5750D-3F7F-FD4D-B1E4-E2D13BF457FB}" dt="2024-09-07T02:12:14.312" v="238"/>
          <ac:spMkLst>
            <pc:docMk/>
            <pc:sldMk cId="2392614323" sldId="260"/>
            <ac:spMk id="2" creationId="{DEC2E1AC-1C56-A247-C447-BEE30EAC5293}"/>
          </ac:spMkLst>
        </pc:spChg>
        <pc:spChg chg="del">
          <ac:chgData name="Felipe Clavijo Acosta" userId="806c83a3-0a2d-489e-8fdc-97c5669d1ce4" providerId="ADAL" clId="{D9F5750D-3F7F-FD4D-B1E4-E2D13BF457FB}" dt="2024-09-07T01:18:46.193" v="206" actId="478"/>
          <ac:spMkLst>
            <pc:docMk/>
            <pc:sldMk cId="2392614323" sldId="260"/>
            <ac:spMk id="3" creationId="{E20A52B9-BC15-125B-8631-0ABF7CB7CCA1}"/>
          </ac:spMkLst>
        </pc:spChg>
        <pc:spChg chg="add mod">
          <ac:chgData name="Felipe Clavijo Acosta" userId="806c83a3-0a2d-489e-8fdc-97c5669d1ce4" providerId="ADAL" clId="{D9F5750D-3F7F-FD4D-B1E4-E2D13BF457FB}" dt="2024-09-07T01:19:31.212" v="211" actId="14100"/>
          <ac:spMkLst>
            <pc:docMk/>
            <pc:sldMk cId="2392614323" sldId="260"/>
            <ac:spMk id="4" creationId="{68E4E7BC-8B73-0058-C445-BF83CEC4CD96}"/>
          </ac:spMkLst>
        </pc:spChg>
        <pc:spChg chg="add mod">
          <ac:chgData name="Felipe Clavijo Acosta" userId="806c83a3-0a2d-489e-8fdc-97c5669d1ce4" providerId="ADAL" clId="{D9F5750D-3F7F-FD4D-B1E4-E2D13BF457FB}" dt="2024-09-07T01:20:16.787" v="219" actId="1076"/>
          <ac:spMkLst>
            <pc:docMk/>
            <pc:sldMk cId="2392614323" sldId="260"/>
            <ac:spMk id="7" creationId="{CC7D2255-5322-EFF2-BB6C-CADECA361D68}"/>
          </ac:spMkLst>
        </pc:spChg>
        <pc:spChg chg="add mod">
          <ac:chgData name="Felipe Clavijo Acosta" userId="806c83a3-0a2d-489e-8fdc-97c5669d1ce4" providerId="ADAL" clId="{D9F5750D-3F7F-FD4D-B1E4-E2D13BF457FB}" dt="2024-09-07T01:20:47.199" v="224" actId="1076"/>
          <ac:spMkLst>
            <pc:docMk/>
            <pc:sldMk cId="2392614323" sldId="260"/>
            <ac:spMk id="10" creationId="{A79F6B0F-1A64-78D0-2664-C0A67CA1378A}"/>
          </ac:spMkLst>
        </pc:spChg>
        <pc:spChg chg="add mod">
          <ac:chgData name="Felipe Clavijo Acosta" userId="806c83a3-0a2d-489e-8fdc-97c5669d1ce4" providerId="ADAL" clId="{D9F5750D-3F7F-FD4D-B1E4-E2D13BF457FB}" dt="2024-09-07T02:14:58.598" v="242" actId="1076"/>
          <ac:spMkLst>
            <pc:docMk/>
            <pc:sldMk cId="2392614323" sldId="260"/>
            <ac:spMk id="13" creationId="{0490347D-A677-ED06-38B2-67C49D0A9098}"/>
          </ac:spMkLst>
        </pc:spChg>
        <pc:picChg chg="add mod">
          <ac:chgData name="Felipe Clavijo Acosta" userId="806c83a3-0a2d-489e-8fdc-97c5669d1ce4" providerId="ADAL" clId="{D9F5750D-3F7F-FD4D-B1E4-E2D13BF457FB}" dt="2024-09-07T01:19:59.377" v="215" actId="1076"/>
          <ac:picMkLst>
            <pc:docMk/>
            <pc:sldMk cId="2392614323" sldId="260"/>
            <ac:picMk id="5" creationId="{74A6A68D-0A0C-1C63-96AA-DE4B53A0326C}"/>
          </ac:picMkLst>
        </pc:picChg>
        <pc:picChg chg="add mod">
          <ac:chgData name="Felipe Clavijo Acosta" userId="806c83a3-0a2d-489e-8fdc-97c5669d1ce4" providerId="ADAL" clId="{D9F5750D-3F7F-FD4D-B1E4-E2D13BF457FB}" dt="2024-09-07T01:20:24.580" v="221" actId="1076"/>
          <ac:picMkLst>
            <pc:docMk/>
            <pc:sldMk cId="2392614323" sldId="260"/>
            <ac:picMk id="8" creationId="{C453B483-C1E6-CE88-8953-930D9170BBC4}"/>
          </ac:picMkLst>
        </pc:picChg>
        <pc:picChg chg="add mod">
          <ac:chgData name="Felipe Clavijo Acosta" userId="806c83a3-0a2d-489e-8fdc-97c5669d1ce4" providerId="ADAL" clId="{D9F5750D-3F7F-FD4D-B1E4-E2D13BF457FB}" dt="2024-09-07T01:21:25.077" v="229" actId="1076"/>
          <ac:picMkLst>
            <pc:docMk/>
            <pc:sldMk cId="2392614323" sldId="260"/>
            <ac:picMk id="11" creationId="{3BB4D9C9-BC81-DE26-3F25-323D8C639146}"/>
          </ac:picMkLst>
        </pc:picChg>
      </pc:sldChg>
      <pc:sldChg chg="addSp delSp modSp new mod setBg">
        <pc:chgData name="Felipe Clavijo Acosta" userId="806c83a3-0a2d-489e-8fdc-97c5669d1ce4" providerId="ADAL" clId="{D9F5750D-3F7F-FD4D-B1E4-E2D13BF457FB}" dt="2024-09-07T05:18:00.379" v="293" actId="1076"/>
        <pc:sldMkLst>
          <pc:docMk/>
          <pc:sldMk cId="3260173315" sldId="261"/>
        </pc:sldMkLst>
        <pc:spChg chg="del mod">
          <ac:chgData name="Felipe Clavijo Acosta" userId="806c83a3-0a2d-489e-8fdc-97c5669d1ce4" providerId="ADAL" clId="{D9F5750D-3F7F-FD4D-B1E4-E2D13BF457FB}" dt="2024-09-07T05:17:35.200" v="290" actId="478"/>
          <ac:spMkLst>
            <pc:docMk/>
            <pc:sldMk cId="3260173315" sldId="261"/>
            <ac:spMk id="2" creationId="{3CF95E46-74EC-7427-7421-3A240CCA24C9}"/>
          </ac:spMkLst>
        </pc:spChg>
        <pc:spChg chg="del">
          <ac:chgData name="Felipe Clavijo Acosta" userId="806c83a3-0a2d-489e-8fdc-97c5669d1ce4" providerId="ADAL" clId="{D9F5750D-3F7F-FD4D-B1E4-E2D13BF457FB}" dt="2024-09-07T02:15:19.807" v="243"/>
          <ac:spMkLst>
            <pc:docMk/>
            <pc:sldMk cId="3260173315" sldId="261"/>
            <ac:spMk id="3" creationId="{DD1A1CDC-B92C-41B8-E59B-E1103FD7982F}"/>
          </ac:spMkLst>
        </pc:spChg>
        <pc:spChg chg="add del mod">
          <ac:chgData name="Felipe Clavijo Acosta" userId="806c83a3-0a2d-489e-8fdc-97c5669d1ce4" providerId="ADAL" clId="{D9F5750D-3F7F-FD4D-B1E4-E2D13BF457FB}" dt="2024-09-07T05:16:59.323" v="286" actId="478"/>
          <ac:spMkLst>
            <pc:docMk/>
            <pc:sldMk cId="3260173315" sldId="261"/>
            <ac:spMk id="6" creationId="{1500C39A-78D2-3B15-EBD8-73B10EF9839A}"/>
          </ac:spMkLst>
        </pc:spChg>
        <pc:spChg chg="add">
          <ac:chgData name="Felipe Clavijo Acosta" userId="806c83a3-0a2d-489e-8fdc-97c5669d1ce4" providerId="ADAL" clId="{D9F5750D-3F7F-FD4D-B1E4-E2D13BF457FB}" dt="2024-09-07T05:17:09.435" v="288" actId="26606"/>
          <ac:spMkLst>
            <pc:docMk/>
            <pc:sldMk cId="3260173315" sldId="261"/>
            <ac:spMk id="24" creationId="{AA330523-F25B-4007-B3E5-ABB5637D160A}"/>
          </ac:spMkLst>
        </pc:spChg>
        <pc:grpChg chg="add">
          <ac:chgData name="Felipe Clavijo Acosta" userId="806c83a3-0a2d-489e-8fdc-97c5669d1ce4" providerId="ADAL" clId="{D9F5750D-3F7F-FD4D-B1E4-E2D13BF457FB}" dt="2024-09-07T05:17:09.435" v="288" actId="26606"/>
          <ac:grpSpMkLst>
            <pc:docMk/>
            <pc:sldMk cId="3260173315" sldId="261"/>
            <ac:grpSpMk id="12" creationId="{B4DE830A-B531-4A3B-96F6-0ECE88B08555}"/>
          </ac:grpSpMkLst>
        </pc:grpChg>
        <pc:graphicFrameChg chg="add mod modGraphic">
          <ac:chgData name="Felipe Clavijo Acosta" userId="806c83a3-0a2d-489e-8fdc-97c5669d1ce4" providerId="ADAL" clId="{D9F5750D-3F7F-FD4D-B1E4-E2D13BF457FB}" dt="2024-09-07T05:18:00.379" v="293" actId="1076"/>
          <ac:graphicFrameMkLst>
            <pc:docMk/>
            <pc:sldMk cId="3260173315" sldId="261"/>
            <ac:graphicFrameMk id="7" creationId="{972613CF-EBD8-EEAD-F729-C9936211155B}"/>
          </ac:graphicFrameMkLst>
        </pc:graphicFrameChg>
        <pc:picChg chg="add del mod">
          <ac:chgData name="Felipe Clavijo Acosta" userId="806c83a3-0a2d-489e-8fdc-97c5669d1ce4" providerId="ADAL" clId="{D9F5750D-3F7F-FD4D-B1E4-E2D13BF457FB}" dt="2024-09-07T03:05:20.388" v="249" actId="478"/>
          <ac:picMkLst>
            <pc:docMk/>
            <pc:sldMk cId="3260173315" sldId="261"/>
            <ac:picMk id="4" creationId="{A3E35FB8-4481-E6BD-1487-4D900DF5D101}"/>
          </ac:picMkLst>
        </pc:picChg>
      </pc:sldChg>
      <pc:sldChg chg="addSp delSp modSp new mod">
        <pc:chgData name="Felipe Clavijo Acosta" userId="806c83a3-0a2d-489e-8fdc-97c5669d1ce4" providerId="ADAL" clId="{D9F5750D-3F7F-FD4D-B1E4-E2D13BF457FB}" dt="2024-09-07T05:16:23.063" v="285" actId="14100"/>
        <pc:sldMkLst>
          <pc:docMk/>
          <pc:sldMk cId="3927432095" sldId="264"/>
        </pc:sldMkLst>
        <pc:spChg chg="mod">
          <ac:chgData name="Felipe Clavijo Acosta" userId="806c83a3-0a2d-489e-8fdc-97c5669d1ce4" providerId="ADAL" clId="{D9F5750D-3F7F-FD4D-B1E4-E2D13BF457FB}" dt="2024-09-07T05:11:35.463" v="262" actId="20577"/>
          <ac:spMkLst>
            <pc:docMk/>
            <pc:sldMk cId="3927432095" sldId="264"/>
            <ac:spMk id="2" creationId="{5A0EC159-DFF4-69E2-1BBD-562202916E55}"/>
          </ac:spMkLst>
        </pc:spChg>
        <pc:spChg chg="del">
          <ac:chgData name="Felipe Clavijo Acosta" userId="806c83a3-0a2d-489e-8fdc-97c5669d1ce4" providerId="ADAL" clId="{D9F5750D-3F7F-FD4D-B1E4-E2D13BF457FB}" dt="2024-09-07T05:12:07.405" v="263" actId="478"/>
          <ac:spMkLst>
            <pc:docMk/>
            <pc:sldMk cId="3927432095" sldId="264"/>
            <ac:spMk id="3" creationId="{BBF7AFB9-81F0-63F8-0BC5-722A8815128D}"/>
          </ac:spMkLst>
        </pc:spChg>
        <pc:spChg chg="add del">
          <ac:chgData name="Felipe Clavijo Acosta" userId="806c83a3-0a2d-489e-8fdc-97c5669d1ce4" providerId="ADAL" clId="{D9F5750D-3F7F-FD4D-B1E4-E2D13BF457FB}" dt="2024-09-07T05:12:11.977" v="265" actId="22"/>
          <ac:spMkLst>
            <pc:docMk/>
            <pc:sldMk cId="3927432095" sldId="264"/>
            <ac:spMk id="5" creationId="{351522D7-10E7-EBE5-2DF9-D1018D0F2B5D}"/>
          </ac:spMkLst>
        </pc:spChg>
        <pc:picChg chg="add mod">
          <ac:chgData name="Felipe Clavijo Acosta" userId="806c83a3-0a2d-489e-8fdc-97c5669d1ce4" providerId="ADAL" clId="{D9F5750D-3F7F-FD4D-B1E4-E2D13BF457FB}" dt="2024-09-07T05:15:34.095" v="284" actId="1076"/>
          <ac:picMkLst>
            <pc:docMk/>
            <pc:sldMk cId="3927432095" sldId="264"/>
            <ac:picMk id="7" creationId="{0C889700-5F62-D728-7E0F-92F5CF885FF4}"/>
          </ac:picMkLst>
        </pc:picChg>
        <pc:picChg chg="add mod">
          <ac:chgData name="Felipe Clavijo Acosta" userId="806c83a3-0a2d-489e-8fdc-97c5669d1ce4" providerId="ADAL" clId="{D9F5750D-3F7F-FD4D-B1E4-E2D13BF457FB}" dt="2024-09-07T05:16:23.063" v="285" actId="14100"/>
          <ac:picMkLst>
            <pc:docMk/>
            <pc:sldMk cId="3927432095" sldId="264"/>
            <ac:picMk id="8" creationId="{C6DC8107-4F2D-EB0C-FCDC-D12B4E690C01}"/>
          </ac:picMkLst>
        </pc:picChg>
      </pc:sldChg>
      <pc:sldChg chg="addSp modSp">
        <pc:chgData name="Felipe Clavijo Acosta" userId="806c83a3-0a2d-489e-8fdc-97c5669d1ce4" providerId="ADAL" clId="{D9F5750D-3F7F-FD4D-B1E4-E2D13BF457FB}" dt="2024-09-07T05:15:04.326" v="280" actId="931"/>
        <pc:sldMkLst>
          <pc:docMk/>
          <pc:sldMk cId="1227502772" sldId="265"/>
        </pc:sldMkLst>
        <pc:graphicFrameChg chg="add mod">
          <ac:chgData name="Felipe Clavijo Acosta" userId="806c83a3-0a2d-489e-8fdc-97c5669d1ce4" providerId="ADAL" clId="{D9F5750D-3F7F-FD4D-B1E4-E2D13BF457FB}" dt="2024-09-07T05:15:04.326" v="280" actId="931"/>
          <ac:graphicFrameMkLst>
            <pc:docMk/>
            <pc:sldMk cId="1227502772" sldId="265"/>
            <ac:graphicFrameMk id="5" creationId="{A1AB85DD-EA54-6807-4D79-FA440C4EEDD0}"/>
          </ac:graphicFrameMkLst>
        </pc:graphicFrameChg>
      </pc:sldChg>
      <pc:sldChg chg="addSp delSp modSp new mod">
        <pc:chgData name="Felipe Clavijo Acosta" userId="806c83a3-0a2d-489e-8fdc-97c5669d1ce4" providerId="ADAL" clId="{D9F5750D-3F7F-FD4D-B1E4-E2D13BF457FB}" dt="2024-09-07T05:15:07.894" v="281" actId="1076"/>
        <pc:sldMkLst>
          <pc:docMk/>
          <pc:sldMk cId="1285908867" sldId="266"/>
        </pc:sldMkLst>
        <pc:spChg chg="del">
          <ac:chgData name="Felipe Clavijo Acosta" userId="806c83a3-0a2d-489e-8fdc-97c5669d1ce4" providerId="ADAL" clId="{D9F5750D-3F7F-FD4D-B1E4-E2D13BF457FB}" dt="2024-09-07T05:14:24.645" v="276" actId="478"/>
          <ac:spMkLst>
            <pc:docMk/>
            <pc:sldMk cId="1285908867" sldId="266"/>
            <ac:spMk id="2" creationId="{3795DB38-1525-404D-747F-B1AA6FD6BC7E}"/>
          </ac:spMkLst>
        </pc:spChg>
        <pc:spChg chg="del">
          <ac:chgData name="Felipe Clavijo Acosta" userId="806c83a3-0a2d-489e-8fdc-97c5669d1ce4" providerId="ADAL" clId="{D9F5750D-3F7F-FD4D-B1E4-E2D13BF457FB}" dt="2024-09-07T05:14:26.876" v="277" actId="478"/>
          <ac:spMkLst>
            <pc:docMk/>
            <pc:sldMk cId="1285908867" sldId="266"/>
            <ac:spMk id="3" creationId="{E3278BBE-8F06-90B8-2AF5-FBA014FF9BB9}"/>
          </ac:spMkLst>
        </pc:spChg>
        <pc:picChg chg="add del">
          <ac:chgData name="Felipe Clavijo Acosta" userId="806c83a3-0a2d-489e-8fdc-97c5669d1ce4" providerId="ADAL" clId="{D9F5750D-3F7F-FD4D-B1E4-E2D13BF457FB}" dt="2024-09-07T05:14:53.801" v="279" actId="478"/>
          <ac:picMkLst>
            <pc:docMk/>
            <pc:sldMk cId="1285908867" sldId="266"/>
            <ac:picMk id="4" creationId="{9AC933BB-4853-129D-762F-F4723A424CB9}"/>
          </ac:picMkLst>
        </pc:picChg>
        <pc:picChg chg="add mod">
          <ac:chgData name="Felipe Clavijo Acosta" userId="806c83a3-0a2d-489e-8fdc-97c5669d1ce4" providerId="ADAL" clId="{D9F5750D-3F7F-FD4D-B1E4-E2D13BF457FB}" dt="2024-09-07T05:15:07.894" v="281" actId="1076"/>
          <ac:picMkLst>
            <pc:docMk/>
            <pc:sldMk cId="1285908867" sldId="266"/>
            <ac:picMk id="6" creationId="{BC17C418-25CA-32D4-5505-185CD72DCEBA}"/>
          </ac:picMkLst>
        </pc:picChg>
      </pc:sldChg>
    </pc:docChg>
  </pc:docChgLst>
  <pc:docChgLst>
    <pc:chgData name="Camila Andrea Arias Vargas" userId="S::arias.camilaa@javeriana.edu.co::5061efed-970f-445b-b23f-bc3099f11c88" providerId="AD" clId="Web-{D28B3D72-894E-0D3F-1FA1-1026B23F7C60}"/>
    <pc:docChg chg="addSld modSld">
      <pc:chgData name="Camila Andrea Arias Vargas" userId="S::arias.camilaa@javeriana.edu.co::5061efed-970f-445b-b23f-bc3099f11c88" providerId="AD" clId="Web-{D28B3D72-894E-0D3F-1FA1-1026B23F7C60}" dt="2024-09-07T05:20:37.975" v="294" actId="1076"/>
      <pc:docMkLst>
        <pc:docMk/>
      </pc:docMkLst>
      <pc:sldChg chg="addSp delSp modSp">
        <pc:chgData name="Camila Andrea Arias Vargas" userId="S::arias.camilaa@javeriana.edu.co::5061efed-970f-445b-b23f-bc3099f11c88" providerId="AD" clId="Web-{D28B3D72-894E-0D3F-1FA1-1026B23F7C60}" dt="2024-09-07T05:03:01.267" v="28"/>
        <pc:sldMkLst>
          <pc:docMk/>
          <pc:sldMk cId="1637755969" sldId="257"/>
        </pc:sldMkLst>
        <pc:spChg chg="add mod">
          <ac:chgData name="Camila Andrea Arias Vargas" userId="S::arias.camilaa@javeriana.edu.co::5061efed-970f-445b-b23f-bc3099f11c88" providerId="AD" clId="Web-{D28B3D72-894E-0D3F-1FA1-1026B23F7C60}" dt="2024-09-07T05:01:17.827" v="16" actId="20577"/>
          <ac:spMkLst>
            <pc:docMk/>
            <pc:sldMk cId="1637755969" sldId="257"/>
            <ac:spMk id="4" creationId="{BA172867-63FD-6492-D7D7-FBCBC86E9A07}"/>
          </ac:spMkLst>
        </pc:spChg>
        <pc:picChg chg="add del mod">
          <ac:chgData name="Camila Andrea Arias Vargas" userId="S::arias.camilaa@javeriana.edu.co::5061efed-970f-445b-b23f-bc3099f11c88" providerId="AD" clId="Web-{D28B3D72-894E-0D3F-1FA1-1026B23F7C60}" dt="2024-09-07T05:02:23.844" v="20"/>
          <ac:picMkLst>
            <pc:docMk/>
            <pc:sldMk cId="1637755969" sldId="257"/>
            <ac:picMk id="5" creationId="{B10FB27D-8A2D-51B6-1ACC-4506171A05A8}"/>
          </ac:picMkLst>
        </pc:picChg>
        <pc:picChg chg="add del mod">
          <ac:chgData name="Camila Andrea Arias Vargas" userId="S::arias.camilaa@javeriana.edu.co::5061efed-970f-445b-b23f-bc3099f11c88" providerId="AD" clId="Web-{D28B3D72-894E-0D3F-1FA1-1026B23F7C60}" dt="2024-09-07T05:03:01.267" v="28"/>
          <ac:picMkLst>
            <pc:docMk/>
            <pc:sldMk cId="1637755969" sldId="257"/>
            <ac:picMk id="6" creationId="{31316435-F605-5938-3940-FE4F4303ABFD}"/>
          </ac:picMkLst>
        </pc:picChg>
      </pc:sldChg>
      <pc:sldChg chg="modSp">
        <pc:chgData name="Camila Andrea Arias Vargas" userId="S::arias.camilaa@javeriana.edu.co::5061efed-970f-445b-b23f-bc3099f11c88" providerId="AD" clId="Web-{D28B3D72-894E-0D3F-1FA1-1026B23F7C60}" dt="2024-09-07T05:04:25.707" v="29" actId="1076"/>
        <pc:sldMkLst>
          <pc:docMk/>
          <pc:sldMk cId="3435302128" sldId="258"/>
        </pc:sldMkLst>
        <pc:spChg chg="mod">
          <ac:chgData name="Camila Andrea Arias Vargas" userId="S::arias.camilaa@javeriana.edu.co::5061efed-970f-445b-b23f-bc3099f11c88" providerId="AD" clId="Web-{D28B3D72-894E-0D3F-1FA1-1026B23F7C60}" dt="2024-09-07T05:04:25.707" v="29" actId="1076"/>
          <ac:spMkLst>
            <pc:docMk/>
            <pc:sldMk cId="3435302128" sldId="258"/>
            <ac:spMk id="3" creationId="{7A6F80E7-F8C8-8866-3165-62BEFFECCA4B}"/>
          </ac:spMkLst>
        </pc:spChg>
      </pc:sldChg>
      <pc:sldChg chg="addSp delSp modSp add replId">
        <pc:chgData name="Camila Andrea Arias Vargas" userId="S::arias.camilaa@javeriana.edu.co::5061efed-970f-445b-b23f-bc3099f11c88" providerId="AD" clId="Web-{D28B3D72-894E-0D3F-1FA1-1026B23F7C60}" dt="2024-09-07T05:10:28.798" v="97"/>
        <pc:sldMkLst>
          <pc:docMk/>
          <pc:sldMk cId="46982659" sldId="262"/>
        </pc:sldMkLst>
        <pc:spChg chg="mod">
          <ac:chgData name="Camila Andrea Arias Vargas" userId="S::arias.camilaa@javeriana.edu.co::5061efed-970f-445b-b23f-bc3099f11c88" providerId="AD" clId="Web-{D28B3D72-894E-0D3F-1FA1-1026B23F7C60}" dt="2024-09-07T05:09:09.264" v="74" actId="20577"/>
          <ac:spMkLst>
            <pc:docMk/>
            <pc:sldMk cId="46982659" sldId="262"/>
            <ac:spMk id="2" creationId="{DEC2E1AC-1C56-A247-C447-BEE30EAC5293}"/>
          </ac:spMkLst>
        </pc:spChg>
        <pc:spChg chg="del">
          <ac:chgData name="Camila Andrea Arias Vargas" userId="S::arias.camilaa@javeriana.edu.co::5061efed-970f-445b-b23f-bc3099f11c88" providerId="AD" clId="Web-{D28B3D72-894E-0D3F-1FA1-1026B23F7C60}" dt="2024-09-07T05:08:07.230" v="59"/>
          <ac:spMkLst>
            <pc:docMk/>
            <pc:sldMk cId="46982659" sldId="262"/>
            <ac:spMk id="4" creationId="{68E4E7BC-8B73-0058-C445-BF83CEC4CD96}"/>
          </ac:spMkLst>
        </pc:spChg>
        <pc:spChg chg="del">
          <ac:chgData name="Camila Andrea Arias Vargas" userId="S::arias.camilaa@javeriana.edu.co::5061efed-970f-445b-b23f-bc3099f11c88" providerId="AD" clId="Web-{D28B3D72-894E-0D3F-1FA1-1026B23F7C60}" dt="2024-09-07T05:07:44.729" v="35"/>
          <ac:spMkLst>
            <pc:docMk/>
            <pc:sldMk cId="46982659" sldId="262"/>
            <ac:spMk id="7" creationId="{CC7D2255-5322-EFF2-BB6C-CADECA361D68}"/>
          </ac:spMkLst>
        </pc:spChg>
        <pc:spChg chg="del">
          <ac:chgData name="Camila Andrea Arias Vargas" userId="S::arias.camilaa@javeriana.edu.co::5061efed-970f-445b-b23f-bc3099f11c88" providerId="AD" clId="Web-{D28B3D72-894E-0D3F-1FA1-1026B23F7C60}" dt="2024-09-07T05:07:47.323" v="36"/>
          <ac:spMkLst>
            <pc:docMk/>
            <pc:sldMk cId="46982659" sldId="262"/>
            <ac:spMk id="10" creationId="{A79F6B0F-1A64-78D0-2664-C0A67CA1378A}"/>
          </ac:spMkLst>
        </pc:spChg>
        <pc:spChg chg="del">
          <ac:chgData name="Camila Andrea Arias Vargas" userId="S::arias.camilaa@javeriana.edu.co::5061efed-970f-445b-b23f-bc3099f11c88" providerId="AD" clId="Web-{D28B3D72-894E-0D3F-1FA1-1026B23F7C60}" dt="2024-09-07T05:07:51.261" v="38"/>
          <ac:spMkLst>
            <pc:docMk/>
            <pc:sldMk cId="46982659" sldId="262"/>
            <ac:spMk id="13" creationId="{0490347D-A677-ED06-38B2-67C49D0A9098}"/>
          </ac:spMkLst>
        </pc:spChg>
        <pc:graphicFrameChg chg="add mod modGraphic">
          <ac:chgData name="Camila Andrea Arias Vargas" userId="S::arias.camilaa@javeriana.edu.co::5061efed-970f-445b-b23f-bc3099f11c88" providerId="AD" clId="Web-{D28B3D72-894E-0D3F-1FA1-1026B23F7C60}" dt="2024-09-07T05:10:28.798" v="97"/>
          <ac:graphicFrameMkLst>
            <pc:docMk/>
            <pc:sldMk cId="46982659" sldId="262"/>
            <ac:graphicFrameMk id="6" creationId="{FF11A561-EDED-E153-D81C-A1B97FEB1AA8}"/>
          </ac:graphicFrameMkLst>
        </pc:graphicFrameChg>
        <pc:picChg chg="del">
          <ac:chgData name="Camila Andrea Arias Vargas" userId="S::arias.camilaa@javeriana.edu.co::5061efed-970f-445b-b23f-bc3099f11c88" providerId="AD" clId="Web-{D28B3D72-894E-0D3F-1FA1-1026B23F7C60}" dt="2024-09-07T05:07:40.713" v="33"/>
          <ac:picMkLst>
            <pc:docMk/>
            <pc:sldMk cId="46982659" sldId="262"/>
            <ac:picMk id="5" creationId="{74A6A68D-0A0C-1C63-96AA-DE4B53A0326C}"/>
          </ac:picMkLst>
        </pc:picChg>
        <pc:picChg chg="del">
          <ac:chgData name="Camila Andrea Arias Vargas" userId="S::arias.camilaa@javeriana.edu.co::5061efed-970f-445b-b23f-bc3099f11c88" providerId="AD" clId="Web-{D28B3D72-894E-0D3F-1FA1-1026B23F7C60}" dt="2024-09-07T05:07:41.823" v="34"/>
          <ac:picMkLst>
            <pc:docMk/>
            <pc:sldMk cId="46982659" sldId="262"/>
            <ac:picMk id="8" creationId="{C453B483-C1E6-CE88-8953-930D9170BBC4}"/>
          </ac:picMkLst>
        </pc:picChg>
        <pc:picChg chg="del">
          <ac:chgData name="Camila Andrea Arias Vargas" userId="S::arias.camilaa@javeriana.edu.co::5061efed-970f-445b-b23f-bc3099f11c88" providerId="AD" clId="Web-{D28B3D72-894E-0D3F-1FA1-1026B23F7C60}" dt="2024-09-07T05:07:48.792" v="37"/>
          <ac:picMkLst>
            <pc:docMk/>
            <pc:sldMk cId="46982659" sldId="262"/>
            <ac:picMk id="11" creationId="{3BB4D9C9-BC81-DE26-3F25-323D8C639146}"/>
          </ac:picMkLst>
        </pc:picChg>
      </pc:sldChg>
      <pc:sldChg chg="addSp delSp modSp add replId">
        <pc:chgData name="Camila Andrea Arias Vargas" userId="S::arias.camilaa@javeriana.edu.co::5061efed-970f-445b-b23f-bc3099f11c88" providerId="AD" clId="Web-{D28B3D72-894E-0D3F-1FA1-1026B23F7C60}" dt="2024-09-07T05:12:25.442" v="125"/>
        <pc:sldMkLst>
          <pc:docMk/>
          <pc:sldMk cId="455397087" sldId="263"/>
        </pc:sldMkLst>
        <pc:spChg chg="mod">
          <ac:chgData name="Camila Andrea Arias Vargas" userId="S::arias.camilaa@javeriana.edu.co::5061efed-970f-445b-b23f-bc3099f11c88" providerId="AD" clId="Web-{D28B3D72-894E-0D3F-1FA1-1026B23F7C60}" dt="2024-09-07T05:11:27.378" v="119" actId="14100"/>
          <ac:spMkLst>
            <pc:docMk/>
            <pc:sldMk cId="455397087" sldId="263"/>
            <ac:spMk id="2" creationId="{DEC2E1AC-1C56-A247-C447-BEE30EAC5293}"/>
          </ac:spMkLst>
        </pc:spChg>
        <pc:graphicFrameChg chg="add mod modGraphic">
          <ac:chgData name="Camila Andrea Arias Vargas" userId="S::arias.camilaa@javeriana.edu.co::5061efed-970f-445b-b23f-bc3099f11c88" providerId="AD" clId="Web-{D28B3D72-894E-0D3F-1FA1-1026B23F7C60}" dt="2024-09-07T05:12:25.442" v="125"/>
          <ac:graphicFrameMkLst>
            <pc:docMk/>
            <pc:sldMk cId="455397087" sldId="263"/>
            <ac:graphicFrameMk id="4" creationId="{F730469B-96C0-D1D8-5FDD-EFB9BD0A718F}"/>
          </ac:graphicFrameMkLst>
        </pc:graphicFrameChg>
        <pc:graphicFrameChg chg="del">
          <ac:chgData name="Camila Andrea Arias Vargas" userId="S::arias.camilaa@javeriana.edu.co::5061efed-970f-445b-b23f-bc3099f11c88" providerId="AD" clId="Web-{D28B3D72-894E-0D3F-1FA1-1026B23F7C60}" dt="2024-09-07T05:11:01.080" v="102"/>
          <ac:graphicFrameMkLst>
            <pc:docMk/>
            <pc:sldMk cId="455397087" sldId="263"/>
            <ac:graphicFrameMk id="6" creationId="{FF11A561-EDED-E153-D81C-A1B97FEB1AA8}"/>
          </ac:graphicFrameMkLst>
        </pc:graphicFrameChg>
      </pc:sldChg>
      <pc:sldChg chg="addSp delSp modSp add replId">
        <pc:chgData name="Camila Andrea Arias Vargas" userId="S::arias.camilaa@javeriana.edu.co::5061efed-970f-445b-b23f-bc3099f11c88" providerId="AD" clId="Web-{D28B3D72-894E-0D3F-1FA1-1026B23F7C60}" dt="2024-09-07T05:16:05.435" v="221" actId="1076"/>
        <pc:sldMkLst>
          <pc:docMk/>
          <pc:sldMk cId="1227502772" sldId="265"/>
        </pc:sldMkLst>
        <pc:spChg chg="mod">
          <ac:chgData name="Camila Andrea Arias Vargas" userId="S::arias.camilaa@javeriana.edu.co::5061efed-970f-445b-b23f-bc3099f11c88" providerId="AD" clId="Web-{D28B3D72-894E-0D3F-1FA1-1026B23F7C60}" dt="2024-09-07T05:12:58.990" v="148" actId="20577"/>
          <ac:spMkLst>
            <pc:docMk/>
            <pc:sldMk cId="1227502772" sldId="265"/>
            <ac:spMk id="2" creationId="{DEC2E1AC-1C56-A247-C447-BEE30EAC5293}"/>
          </ac:spMkLst>
        </pc:spChg>
        <pc:graphicFrameChg chg="del">
          <ac:chgData name="Camila Andrea Arias Vargas" userId="S::arias.camilaa@javeriana.edu.co::5061efed-970f-445b-b23f-bc3099f11c88" providerId="AD" clId="Web-{D28B3D72-894E-0D3F-1FA1-1026B23F7C60}" dt="2024-09-07T05:13:01.896" v="149"/>
          <ac:graphicFrameMkLst>
            <pc:docMk/>
            <pc:sldMk cId="1227502772" sldId="265"/>
            <ac:graphicFrameMk id="4" creationId="{F730469B-96C0-D1D8-5FDD-EFB9BD0A718F}"/>
          </ac:graphicFrameMkLst>
        </pc:graphicFrameChg>
        <pc:graphicFrameChg chg="add mod modGraphic">
          <ac:chgData name="Camila Andrea Arias Vargas" userId="S::arias.camilaa@javeriana.edu.co::5061efed-970f-445b-b23f-bc3099f11c88" providerId="AD" clId="Web-{D28B3D72-894E-0D3F-1FA1-1026B23F7C60}" dt="2024-09-07T05:16:05.435" v="221" actId="1076"/>
          <ac:graphicFrameMkLst>
            <pc:docMk/>
            <pc:sldMk cId="1227502772" sldId="265"/>
            <ac:graphicFrameMk id="5" creationId="{A1AB85DD-EA54-6807-4D79-FA440C4EEDD0}"/>
          </ac:graphicFrameMkLst>
        </pc:graphicFrameChg>
      </pc:sldChg>
      <pc:sldChg chg="addSp delSp modSp add replId">
        <pc:chgData name="Camila Andrea Arias Vargas" userId="S::arias.camilaa@javeriana.edu.co::5061efed-970f-445b-b23f-bc3099f11c88" providerId="AD" clId="Web-{D28B3D72-894E-0D3F-1FA1-1026B23F7C60}" dt="2024-09-07T05:18:15.814" v="245" actId="20577"/>
        <pc:sldMkLst>
          <pc:docMk/>
          <pc:sldMk cId="4102384496" sldId="267"/>
        </pc:sldMkLst>
        <pc:spChg chg="mod">
          <ac:chgData name="Camila Andrea Arias Vargas" userId="S::arias.camilaa@javeriana.edu.co::5061efed-970f-445b-b23f-bc3099f11c88" providerId="AD" clId="Web-{D28B3D72-894E-0D3F-1FA1-1026B23F7C60}" dt="2024-09-07T05:18:15.814" v="245" actId="20577"/>
          <ac:spMkLst>
            <pc:docMk/>
            <pc:sldMk cId="4102384496" sldId="267"/>
            <ac:spMk id="2" creationId="{DEC2E1AC-1C56-A247-C447-BEE30EAC5293}"/>
          </ac:spMkLst>
        </pc:spChg>
        <pc:graphicFrameChg chg="add mod modGraphic">
          <ac:chgData name="Camila Andrea Arias Vargas" userId="S::arias.camilaa@javeriana.edu.co::5061efed-970f-445b-b23f-bc3099f11c88" providerId="AD" clId="Web-{D28B3D72-894E-0D3F-1FA1-1026B23F7C60}" dt="2024-09-07T05:17:32.360" v="237"/>
          <ac:graphicFrameMkLst>
            <pc:docMk/>
            <pc:sldMk cId="4102384496" sldId="267"/>
            <ac:graphicFrameMk id="4" creationId="{7712CB7B-56BF-9929-3BD9-ECA9B4BBDDEA}"/>
          </ac:graphicFrameMkLst>
        </pc:graphicFrameChg>
        <pc:graphicFrameChg chg="del">
          <ac:chgData name="Camila Andrea Arias Vargas" userId="S::arias.camilaa@javeriana.edu.co::5061efed-970f-445b-b23f-bc3099f11c88" providerId="AD" clId="Web-{D28B3D72-894E-0D3F-1FA1-1026B23F7C60}" dt="2024-09-07T05:16:49.780" v="228"/>
          <ac:graphicFrameMkLst>
            <pc:docMk/>
            <pc:sldMk cId="4102384496" sldId="267"/>
            <ac:graphicFrameMk id="5" creationId="{A1AB85DD-EA54-6807-4D79-FA440C4EEDD0}"/>
          </ac:graphicFrameMkLst>
        </pc:graphicFrameChg>
      </pc:sldChg>
      <pc:sldChg chg="addSp delSp modSp add replId">
        <pc:chgData name="Camila Andrea Arias Vargas" userId="S::arias.camilaa@javeriana.edu.co::5061efed-970f-445b-b23f-bc3099f11c88" providerId="AD" clId="Web-{D28B3D72-894E-0D3F-1FA1-1026B23F7C60}" dt="2024-09-07T05:18:48.096" v="254" actId="1076"/>
        <pc:sldMkLst>
          <pc:docMk/>
          <pc:sldMk cId="3755086078" sldId="268"/>
        </pc:sldMkLst>
        <pc:spChg chg="mod">
          <ac:chgData name="Camila Andrea Arias Vargas" userId="S::arias.camilaa@javeriana.edu.co::5061efed-970f-445b-b23f-bc3099f11c88" providerId="AD" clId="Web-{D28B3D72-894E-0D3F-1FA1-1026B23F7C60}" dt="2024-09-07T05:18:29.221" v="251" actId="20577"/>
          <ac:spMkLst>
            <pc:docMk/>
            <pc:sldMk cId="3755086078" sldId="268"/>
            <ac:spMk id="2" creationId="{DEC2E1AC-1C56-A247-C447-BEE30EAC5293}"/>
          </ac:spMkLst>
        </pc:spChg>
        <pc:graphicFrameChg chg="del">
          <ac:chgData name="Camila Andrea Arias Vargas" userId="S::arias.camilaa@javeriana.edu.co::5061efed-970f-445b-b23f-bc3099f11c88" providerId="AD" clId="Web-{D28B3D72-894E-0D3F-1FA1-1026B23F7C60}" dt="2024-09-07T05:18:31.424" v="252"/>
          <ac:graphicFrameMkLst>
            <pc:docMk/>
            <pc:sldMk cId="3755086078" sldId="268"/>
            <ac:graphicFrameMk id="4" creationId="{7712CB7B-56BF-9929-3BD9-ECA9B4BBDDEA}"/>
          </ac:graphicFrameMkLst>
        </pc:graphicFrameChg>
        <pc:graphicFrameChg chg="add mod">
          <ac:chgData name="Camila Andrea Arias Vargas" userId="S::arias.camilaa@javeriana.edu.co::5061efed-970f-445b-b23f-bc3099f11c88" providerId="AD" clId="Web-{D28B3D72-894E-0D3F-1FA1-1026B23F7C60}" dt="2024-09-07T05:18:48.096" v="254" actId="1076"/>
          <ac:graphicFrameMkLst>
            <pc:docMk/>
            <pc:sldMk cId="3755086078" sldId="268"/>
            <ac:graphicFrameMk id="5" creationId="{E1E15A7F-2F32-BB73-F56F-AE4DD6F1C7EF}"/>
          </ac:graphicFrameMkLst>
        </pc:graphicFrameChg>
      </pc:sldChg>
      <pc:sldChg chg="addSp delSp modSp add replId">
        <pc:chgData name="Camila Andrea Arias Vargas" userId="S::arias.camilaa@javeriana.edu.co::5061efed-970f-445b-b23f-bc3099f11c88" providerId="AD" clId="Web-{D28B3D72-894E-0D3F-1FA1-1026B23F7C60}" dt="2024-09-07T05:20:37.975" v="294" actId="1076"/>
        <pc:sldMkLst>
          <pc:docMk/>
          <pc:sldMk cId="206581827" sldId="269"/>
        </pc:sldMkLst>
        <pc:spChg chg="mod">
          <ac:chgData name="Camila Andrea Arias Vargas" userId="S::arias.camilaa@javeriana.edu.co::5061efed-970f-445b-b23f-bc3099f11c88" providerId="AD" clId="Web-{D28B3D72-894E-0D3F-1FA1-1026B23F7C60}" dt="2024-09-07T05:20:13.943" v="291" actId="20577"/>
          <ac:spMkLst>
            <pc:docMk/>
            <pc:sldMk cId="206581827" sldId="269"/>
            <ac:spMk id="2" creationId="{DEC2E1AC-1C56-A247-C447-BEE30EAC5293}"/>
          </ac:spMkLst>
        </pc:spChg>
        <pc:graphicFrameChg chg="add mod">
          <ac:chgData name="Camila Andrea Arias Vargas" userId="S::arias.camilaa@javeriana.edu.co::5061efed-970f-445b-b23f-bc3099f11c88" providerId="AD" clId="Web-{D28B3D72-894E-0D3F-1FA1-1026B23F7C60}" dt="2024-09-07T05:20:37.975" v="294" actId="1076"/>
          <ac:graphicFrameMkLst>
            <pc:docMk/>
            <pc:sldMk cId="206581827" sldId="269"/>
            <ac:graphicFrameMk id="4" creationId="{90056B5E-E1A5-C1E1-1A30-E83EE77F75FB}"/>
          </ac:graphicFrameMkLst>
        </pc:graphicFrameChg>
        <pc:graphicFrameChg chg="del">
          <ac:chgData name="Camila Andrea Arias Vargas" userId="S::arias.camilaa@javeriana.edu.co::5061efed-970f-445b-b23f-bc3099f11c88" providerId="AD" clId="Web-{D28B3D72-894E-0D3F-1FA1-1026B23F7C60}" dt="2024-09-07T05:20:16.318" v="292"/>
          <ac:graphicFrameMkLst>
            <pc:docMk/>
            <pc:sldMk cId="206581827" sldId="269"/>
            <ac:graphicFrameMk id="5" creationId="{E1E15A7F-2F32-BB73-F56F-AE4DD6F1C7EF}"/>
          </ac:graphicFrameMkLst>
        </pc:graphicFrameChg>
      </pc:sldChg>
    </pc:docChg>
  </pc:docChgLst>
  <pc:docChgLst>
    <pc:chgData name="Juan Pablo Cuellar Solano" userId="2b542280-5d47-4939-9f81-cd6db29f2048" providerId="ADAL" clId="{5DFCAB68-0C1E-F94C-B9F8-F8B31490D2B2}"/>
    <pc:docChg chg="undo custSel modSld">
      <pc:chgData name="Juan Pablo Cuellar Solano" userId="2b542280-5d47-4939-9f81-cd6db29f2048" providerId="ADAL" clId="{5DFCAB68-0C1E-F94C-B9F8-F8B31490D2B2}" dt="2024-09-07T05:39:54.506" v="206" actId="1076"/>
      <pc:docMkLst>
        <pc:docMk/>
      </pc:docMkLst>
      <pc:sldChg chg="addSp delSp modSp mod">
        <pc:chgData name="Juan Pablo Cuellar Solano" userId="2b542280-5d47-4939-9f81-cd6db29f2048" providerId="ADAL" clId="{5DFCAB68-0C1E-F94C-B9F8-F8B31490D2B2}" dt="2024-09-07T05:39:54.506" v="206" actId="1076"/>
        <pc:sldMkLst>
          <pc:docMk/>
          <pc:sldMk cId="3260173315" sldId="261"/>
        </pc:sldMkLst>
        <pc:spChg chg="add mod">
          <ac:chgData name="Juan Pablo Cuellar Solano" userId="2b542280-5d47-4939-9f81-cd6db29f2048" providerId="ADAL" clId="{5DFCAB68-0C1E-F94C-B9F8-F8B31490D2B2}" dt="2024-09-07T05:39:54.506" v="206" actId="1076"/>
          <ac:spMkLst>
            <pc:docMk/>
            <pc:sldMk cId="3260173315" sldId="261"/>
            <ac:spMk id="4" creationId="{E73B0C95-3FB4-050E-14E3-8BED8AA48035}"/>
          </ac:spMkLst>
        </pc:spChg>
        <pc:graphicFrameChg chg="add mod">
          <ac:chgData name="Juan Pablo Cuellar Solano" userId="2b542280-5d47-4939-9f81-cd6db29f2048" providerId="ADAL" clId="{5DFCAB68-0C1E-F94C-B9F8-F8B31490D2B2}" dt="2024-09-07T05:39:01.402" v="196"/>
          <ac:graphicFrameMkLst>
            <pc:docMk/>
            <pc:sldMk cId="3260173315" sldId="261"/>
            <ac:graphicFrameMk id="2" creationId="{DA59A39A-1CEA-AA31-6B35-9EF95EEBA2CE}"/>
          </ac:graphicFrameMkLst>
        </pc:graphicFrameChg>
        <pc:graphicFrameChg chg="del mod modGraphic">
          <ac:chgData name="Juan Pablo Cuellar Solano" userId="2b542280-5d47-4939-9f81-cd6db29f2048" providerId="ADAL" clId="{5DFCAB68-0C1E-F94C-B9F8-F8B31490D2B2}" dt="2024-09-07T05:39:39.026" v="204" actId="478"/>
          <ac:graphicFrameMkLst>
            <pc:docMk/>
            <pc:sldMk cId="3260173315" sldId="261"/>
            <ac:graphicFrameMk id="7" creationId="{972613CF-EBD8-EEAD-F729-C9936211155B}"/>
          </ac:graphicFrameMkLst>
        </pc:graphicFrameChg>
      </pc:sldChg>
      <pc:sldChg chg="addSp delSp modSp mod">
        <pc:chgData name="Juan Pablo Cuellar Solano" userId="2b542280-5d47-4939-9f81-cd6db29f2048" providerId="ADAL" clId="{5DFCAB68-0C1E-F94C-B9F8-F8B31490D2B2}" dt="2024-09-07T05:33:20.214" v="2" actId="1032"/>
        <pc:sldMkLst>
          <pc:docMk/>
          <pc:sldMk cId="46982659" sldId="262"/>
        </pc:sldMkLst>
        <pc:graphicFrameChg chg="add del modGraphic">
          <ac:chgData name="Juan Pablo Cuellar Solano" userId="2b542280-5d47-4939-9f81-cd6db29f2048" providerId="ADAL" clId="{5DFCAB68-0C1E-F94C-B9F8-F8B31490D2B2}" dt="2024-09-07T05:33:20.214" v="2" actId="1032"/>
          <ac:graphicFrameMkLst>
            <pc:docMk/>
            <pc:sldMk cId="46982659" sldId="262"/>
            <ac:graphicFrameMk id="3" creationId="{731139FD-A04A-31B2-B088-8A386D38B093}"/>
          </ac:graphicFrameMkLst>
        </pc:graphicFrameChg>
        <pc:graphicFrameChg chg="mod">
          <ac:chgData name="Juan Pablo Cuellar Solano" userId="2b542280-5d47-4939-9f81-cd6db29f2048" providerId="ADAL" clId="{5DFCAB68-0C1E-F94C-B9F8-F8B31490D2B2}" dt="2024-09-07T05:30:46.826" v="0" actId="1076"/>
          <ac:graphicFrameMkLst>
            <pc:docMk/>
            <pc:sldMk cId="46982659" sldId="262"/>
            <ac:graphicFrameMk id="6" creationId="{FF11A561-EDED-E153-D81C-A1B97FEB1AA8}"/>
          </ac:graphicFrameMkLst>
        </pc:graphicFrameChg>
      </pc:sldChg>
    </pc:docChg>
  </pc:docChgLst>
  <pc:docChgLst>
    <pc:chgData name="Joel Alfredo Marquez Alvarez" userId="439abe09-6135-41b6-8c8d-d31385d99bcc" providerId="ADAL" clId="{B0F0E487-BECA-410B-A2E0-278CB4DED336}"/>
    <pc:docChg chg="undo custSel addSld modSld sldOrd">
      <pc:chgData name="Joel Alfredo Marquez Alvarez" userId="439abe09-6135-41b6-8c8d-d31385d99bcc" providerId="ADAL" clId="{B0F0E487-BECA-410B-A2E0-278CB4DED336}" dt="2024-09-07T05:49:40.014" v="466" actId="403"/>
      <pc:docMkLst>
        <pc:docMk/>
      </pc:docMkLst>
      <pc:sldChg chg="addSp modSp mod">
        <pc:chgData name="Joel Alfredo Marquez Alvarez" userId="439abe09-6135-41b6-8c8d-d31385d99bcc" providerId="ADAL" clId="{B0F0E487-BECA-410B-A2E0-278CB4DED336}" dt="2024-09-07T05:49:40.014" v="466" actId="403"/>
        <pc:sldMkLst>
          <pc:docMk/>
          <pc:sldMk cId="2040654237" sldId="256"/>
        </pc:sldMkLst>
        <pc:spChg chg="mod">
          <ac:chgData name="Joel Alfredo Marquez Alvarez" userId="439abe09-6135-41b6-8c8d-d31385d99bcc" providerId="ADAL" clId="{B0F0E487-BECA-410B-A2E0-278CB4DED336}" dt="2024-09-07T05:49:40.014" v="466" actId="403"/>
          <ac:spMkLst>
            <pc:docMk/>
            <pc:sldMk cId="2040654237" sldId="256"/>
            <ac:spMk id="2" creationId="{0DDEC449-2277-6C4D-8B65-128872FA6084}"/>
          </ac:spMkLst>
        </pc:spChg>
        <pc:spChg chg="mod">
          <ac:chgData name="Joel Alfredo Marquez Alvarez" userId="439abe09-6135-41b6-8c8d-d31385d99bcc" providerId="ADAL" clId="{B0F0E487-BECA-410B-A2E0-278CB4DED336}" dt="2024-09-07T05:49:34.706" v="464" actId="1038"/>
          <ac:spMkLst>
            <pc:docMk/>
            <pc:sldMk cId="2040654237" sldId="256"/>
            <ac:spMk id="3" creationId="{C8E1B37A-4AA6-F941-0D91-C76F9D14D438}"/>
          </ac:spMkLst>
        </pc:spChg>
        <pc:spChg chg="mod">
          <ac:chgData name="Joel Alfredo Marquez Alvarez" userId="439abe09-6135-41b6-8c8d-d31385d99bcc" providerId="ADAL" clId="{B0F0E487-BECA-410B-A2E0-278CB4DED336}" dt="2024-09-07T05:49:34.706" v="464" actId="1038"/>
          <ac:spMkLst>
            <pc:docMk/>
            <pc:sldMk cId="2040654237" sldId="256"/>
            <ac:spMk id="4" creationId="{565C9E03-C569-A20D-8583-9ED7B5536B9A}"/>
          </ac:spMkLst>
        </pc:spChg>
        <pc:spChg chg="mod">
          <ac:chgData name="Joel Alfredo Marquez Alvarez" userId="439abe09-6135-41b6-8c8d-d31385d99bcc" providerId="ADAL" clId="{B0F0E487-BECA-410B-A2E0-278CB4DED336}" dt="2024-09-07T05:49:34.706" v="464" actId="1038"/>
          <ac:spMkLst>
            <pc:docMk/>
            <pc:sldMk cId="2040654237" sldId="256"/>
            <ac:spMk id="6" creationId="{5AEE4958-3873-78F2-FAB3-8878D3874F98}"/>
          </ac:spMkLst>
        </pc:spChg>
        <pc:picChg chg="mod">
          <ac:chgData name="Joel Alfredo Marquez Alvarez" userId="439abe09-6135-41b6-8c8d-d31385d99bcc" providerId="ADAL" clId="{B0F0E487-BECA-410B-A2E0-278CB4DED336}" dt="2024-09-07T05:49:34.706" v="464" actId="1038"/>
          <ac:picMkLst>
            <pc:docMk/>
            <pc:sldMk cId="2040654237" sldId="256"/>
            <ac:picMk id="5" creationId="{87BC46B1-0737-7757-D352-8F8B4C68EDE3}"/>
          </ac:picMkLst>
        </pc:picChg>
        <pc:picChg chg="add mod">
          <ac:chgData name="Joel Alfredo Marquez Alvarez" userId="439abe09-6135-41b6-8c8d-d31385d99bcc" providerId="ADAL" clId="{B0F0E487-BECA-410B-A2E0-278CB4DED336}" dt="2024-09-07T05:29:46.445" v="288" actId="14100"/>
          <ac:picMkLst>
            <pc:docMk/>
            <pc:sldMk cId="2040654237" sldId="256"/>
            <ac:picMk id="1026" creationId="{2D18025D-20CD-5362-9AD8-1D68DDCF4E25}"/>
          </ac:picMkLst>
        </pc:picChg>
        <pc:picChg chg="add mod">
          <ac:chgData name="Joel Alfredo Marquez Alvarez" userId="439abe09-6135-41b6-8c8d-d31385d99bcc" providerId="ADAL" clId="{B0F0E487-BECA-410B-A2E0-278CB4DED336}" dt="2024-09-07T05:29:52.541" v="290" actId="1076"/>
          <ac:picMkLst>
            <pc:docMk/>
            <pc:sldMk cId="2040654237" sldId="256"/>
            <ac:picMk id="1028" creationId="{4F06BCDE-82D9-0332-536C-DF3E40E3218F}"/>
          </ac:picMkLst>
        </pc:picChg>
      </pc:sldChg>
      <pc:sldChg chg="addSp delSp modSp mod">
        <pc:chgData name="Joel Alfredo Marquez Alvarez" userId="439abe09-6135-41b6-8c8d-d31385d99bcc" providerId="ADAL" clId="{B0F0E487-BECA-410B-A2E0-278CB4DED336}" dt="2024-09-07T05:25:39.862" v="260" actId="21"/>
        <pc:sldMkLst>
          <pc:docMk/>
          <pc:sldMk cId="1637755969" sldId="257"/>
        </pc:sldMkLst>
        <pc:spChg chg="mod">
          <ac:chgData name="Joel Alfredo Marquez Alvarez" userId="439abe09-6135-41b6-8c8d-d31385d99bcc" providerId="ADAL" clId="{B0F0E487-BECA-410B-A2E0-278CB4DED336}" dt="2024-09-07T05:13:26.930" v="92" actId="207"/>
          <ac:spMkLst>
            <pc:docMk/>
            <pc:sldMk cId="1637755969" sldId="257"/>
            <ac:spMk id="2" creationId="{B3C559D4-21B8-6A3B-591E-849D37CCAB24}"/>
          </ac:spMkLst>
        </pc:spChg>
        <pc:spChg chg="del mod">
          <ac:chgData name="Joel Alfredo Marquez Alvarez" userId="439abe09-6135-41b6-8c8d-d31385d99bcc" providerId="ADAL" clId="{B0F0E487-BECA-410B-A2E0-278CB4DED336}" dt="2024-09-07T05:12:27.979" v="91" actId="26606"/>
          <ac:spMkLst>
            <pc:docMk/>
            <pc:sldMk cId="1637755969" sldId="257"/>
            <ac:spMk id="4" creationId="{BA172867-63FD-6492-D7D7-FBCBC86E9A07}"/>
          </ac:spMkLst>
        </pc:spChg>
        <pc:graphicFrameChg chg="add mod modGraphic">
          <ac:chgData name="Joel Alfredo Marquez Alvarez" userId="439abe09-6135-41b6-8c8d-d31385d99bcc" providerId="ADAL" clId="{B0F0E487-BECA-410B-A2E0-278CB4DED336}" dt="2024-09-07T05:15:29.561" v="108" actId="1076"/>
          <ac:graphicFrameMkLst>
            <pc:docMk/>
            <pc:sldMk cId="1637755969" sldId="257"/>
            <ac:graphicFrameMk id="1030" creationId="{819C89BC-4BEF-D2E9-6906-7B1181D5CCBF}"/>
          </ac:graphicFrameMkLst>
        </pc:graphicFrameChg>
        <pc:picChg chg="add del mod">
          <ac:chgData name="Joel Alfredo Marquez Alvarez" userId="439abe09-6135-41b6-8c8d-d31385d99bcc" providerId="ADAL" clId="{B0F0E487-BECA-410B-A2E0-278CB4DED336}" dt="2024-09-07T05:25:39.862" v="260" actId="21"/>
          <ac:picMkLst>
            <pc:docMk/>
            <pc:sldMk cId="1637755969" sldId="257"/>
            <ac:picMk id="1026" creationId="{2D18025D-20CD-5362-9AD8-1D68DDCF4E25}"/>
          </ac:picMkLst>
        </pc:picChg>
        <pc:picChg chg="add del mod">
          <ac:chgData name="Joel Alfredo Marquez Alvarez" userId="439abe09-6135-41b6-8c8d-d31385d99bcc" providerId="ADAL" clId="{B0F0E487-BECA-410B-A2E0-278CB4DED336}" dt="2024-09-07T05:25:39.862" v="260" actId="21"/>
          <ac:picMkLst>
            <pc:docMk/>
            <pc:sldMk cId="1637755969" sldId="257"/>
            <ac:picMk id="1028" creationId="{4F06BCDE-82D9-0332-536C-DF3E40E3218F}"/>
          </ac:picMkLst>
        </pc:picChg>
      </pc:sldChg>
      <pc:sldChg chg="modSp mod">
        <pc:chgData name="Joel Alfredo Marquez Alvarez" userId="439abe09-6135-41b6-8c8d-d31385d99bcc" providerId="ADAL" clId="{B0F0E487-BECA-410B-A2E0-278CB4DED336}" dt="2024-09-07T05:44:56.177" v="412" actId="2711"/>
        <pc:sldMkLst>
          <pc:docMk/>
          <pc:sldMk cId="3435302128" sldId="258"/>
        </pc:sldMkLst>
        <pc:spChg chg="mod">
          <ac:chgData name="Joel Alfredo Marquez Alvarez" userId="439abe09-6135-41b6-8c8d-d31385d99bcc" providerId="ADAL" clId="{B0F0E487-BECA-410B-A2E0-278CB4DED336}" dt="2024-09-07T05:13:50.549" v="95" actId="207"/>
          <ac:spMkLst>
            <pc:docMk/>
            <pc:sldMk cId="3435302128" sldId="258"/>
            <ac:spMk id="2" creationId="{AE5DD3D6-70A2-BACE-C633-61B8EA2E23EC}"/>
          </ac:spMkLst>
        </pc:spChg>
        <pc:spChg chg="mod">
          <ac:chgData name="Joel Alfredo Marquez Alvarez" userId="439abe09-6135-41b6-8c8d-d31385d99bcc" providerId="ADAL" clId="{B0F0E487-BECA-410B-A2E0-278CB4DED336}" dt="2024-09-07T05:44:56.177" v="412" actId="2711"/>
          <ac:spMkLst>
            <pc:docMk/>
            <pc:sldMk cId="3435302128" sldId="258"/>
            <ac:spMk id="3" creationId="{7A6F80E7-F8C8-8866-3165-62BEFFECCA4B}"/>
          </ac:spMkLst>
        </pc:spChg>
      </pc:sldChg>
      <pc:sldChg chg="addSp delSp modSp mod">
        <pc:chgData name="Joel Alfredo Marquez Alvarez" userId="439abe09-6135-41b6-8c8d-d31385d99bcc" providerId="ADAL" clId="{B0F0E487-BECA-410B-A2E0-278CB4DED336}" dt="2024-09-07T05:45:16.801" v="413" actId="2711"/>
        <pc:sldMkLst>
          <pc:docMk/>
          <pc:sldMk cId="163319289" sldId="259"/>
        </pc:sldMkLst>
        <pc:spChg chg="mod">
          <ac:chgData name="Joel Alfredo Marquez Alvarez" userId="439abe09-6135-41b6-8c8d-d31385d99bcc" providerId="ADAL" clId="{B0F0E487-BECA-410B-A2E0-278CB4DED336}" dt="2024-09-07T05:13:53.701" v="96" actId="207"/>
          <ac:spMkLst>
            <pc:docMk/>
            <pc:sldMk cId="163319289" sldId="259"/>
            <ac:spMk id="2" creationId="{77D660A7-3968-8C2F-FEF6-19485883595A}"/>
          </ac:spMkLst>
        </pc:spChg>
        <pc:spChg chg="add del mod">
          <ac:chgData name="Joel Alfredo Marquez Alvarez" userId="439abe09-6135-41b6-8c8d-d31385d99bcc" providerId="ADAL" clId="{B0F0E487-BECA-410B-A2E0-278CB4DED336}" dt="2024-09-07T05:45:16.801" v="413" actId="2711"/>
          <ac:spMkLst>
            <pc:docMk/>
            <pc:sldMk cId="163319289" sldId="259"/>
            <ac:spMk id="3" creationId="{30486A4E-75B2-CF46-1082-B1359C33DC7E}"/>
          </ac:spMkLst>
        </pc:spChg>
        <pc:graphicFrameChg chg="add del">
          <ac:chgData name="Joel Alfredo Marquez Alvarez" userId="439abe09-6135-41b6-8c8d-d31385d99bcc" providerId="ADAL" clId="{B0F0E487-BECA-410B-A2E0-278CB4DED336}" dt="2024-09-07T05:25:22.211" v="259" actId="26606"/>
          <ac:graphicFrameMkLst>
            <pc:docMk/>
            <pc:sldMk cId="163319289" sldId="259"/>
            <ac:graphicFrameMk id="5" creationId="{40F88278-64E1-D98F-FA95-30B029B15B10}"/>
          </ac:graphicFrameMkLst>
        </pc:graphicFrameChg>
      </pc:sldChg>
      <pc:sldChg chg="modSp mod">
        <pc:chgData name="Joel Alfredo Marquez Alvarez" userId="439abe09-6135-41b6-8c8d-d31385d99bcc" providerId="ADAL" clId="{B0F0E487-BECA-410B-A2E0-278CB4DED336}" dt="2024-09-07T05:48:21.341" v="436" actId="404"/>
        <pc:sldMkLst>
          <pc:docMk/>
          <pc:sldMk cId="2392614323" sldId="260"/>
        </pc:sldMkLst>
        <pc:spChg chg="mod">
          <ac:chgData name="Joel Alfredo Marquez Alvarez" userId="439abe09-6135-41b6-8c8d-d31385d99bcc" providerId="ADAL" clId="{B0F0E487-BECA-410B-A2E0-278CB4DED336}" dt="2024-09-07T05:22:27.946" v="196" actId="1076"/>
          <ac:spMkLst>
            <pc:docMk/>
            <pc:sldMk cId="2392614323" sldId="260"/>
            <ac:spMk id="2" creationId="{DEC2E1AC-1C56-A247-C447-BEE30EAC5293}"/>
          </ac:spMkLst>
        </pc:spChg>
        <pc:spChg chg="mod">
          <ac:chgData name="Joel Alfredo Marquez Alvarez" userId="439abe09-6135-41b6-8c8d-d31385d99bcc" providerId="ADAL" clId="{B0F0E487-BECA-410B-A2E0-278CB4DED336}" dt="2024-09-07T05:47:56.290" v="432" actId="1076"/>
          <ac:spMkLst>
            <pc:docMk/>
            <pc:sldMk cId="2392614323" sldId="260"/>
            <ac:spMk id="4" creationId="{68E4E7BC-8B73-0058-C445-BF83CEC4CD96}"/>
          </ac:spMkLst>
        </pc:spChg>
        <pc:spChg chg="mod">
          <ac:chgData name="Joel Alfredo Marquez Alvarez" userId="439abe09-6135-41b6-8c8d-d31385d99bcc" providerId="ADAL" clId="{B0F0E487-BECA-410B-A2E0-278CB4DED336}" dt="2024-09-07T05:48:21.341" v="436" actId="404"/>
          <ac:spMkLst>
            <pc:docMk/>
            <pc:sldMk cId="2392614323" sldId="260"/>
            <ac:spMk id="7" creationId="{CC7D2255-5322-EFF2-BB6C-CADECA361D68}"/>
          </ac:spMkLst>
        </pc:spChg>
        <pc:spChg chg="mod">
          <ac:chgData name="Joel Alfredo Marquez Alvarez" userId="439abe09-6135-41b6-8c8d-d31385d99bcc" providerId="ADAL" clId="{B0F0E487-BECA-410B-A2E0-278CB4DED336}" dt="2024-09-07T05:48:17.866" v="435" actId="404"/>
          <ac:spMkLst>
            <pc:docMk/>
            <pc:sldMk cId="2392614323" sldId="260"/>
            <ac:spMk id="10" creationId="{A79F6B0F-1A64-78D0-2664-C0A67CA1378A}"/>
          </ac:spMkLst>
        </pc:spChg>
        <pc:spChg chg="mod">
          <ac:chgData name="Joel Alfredo Marquez Alvarez" userId="439abe09-6135-41b6-8c8d-d31385d99bcc" providerId="ADAL" clId="{B0F0E487-BECA-410B-A2E0-278CB4DED336}" dt="2024-09-07T05:48:11.773" v="434" actId="404"/>
          <ac:spMkLst>
            <pc:docMk/>
            <pc:sldMk cId="2392614323" sldId="260"/>
            <ac:spMk id="13" creationId="{0490347D-A677-ED06-38B2-67C49D0A9098}"/>
          </ac:spMkLst>
        </pc:spChg>
        <pc:picChg chg="mod">
          <ac:chgData name="Joel Alfredo Marquez Alvarez" userId="439abe09-6135-41b6-8c8d-d31385d99bcc" providerId="ADAL" clId="{B0F0E487-BECA-410B-A2E0-278CB4DED336}" dt="2024-09-07T05:33:13.201" v="297" actId="1076"/>
          <ac:picMkLst>
            <pc:docMk/>
            <pc:sldMk cId="2392614323" sldId="260"/>
            <ac:picMk id="5" creationId="{74A6A68D-0A0C-1C63-96AA-DE4B53A0326C}"/>
          </ac:picMkLst>
        </pc:picChg>
        <pc:picChg chg="mod">
          <ac:chgData name="Joel Alfredo Marquez Alvarez" userId="439abe09-6135-41b6-8c8d-d31385d99bcc" providerId="ADAL" clId="{B0F0E487-BECA-410B-A2E0-278CB4DED336}" dt="2024-09-07T05:23:52.853" v="250" actId="1076"/>
          <ac:picMkLst>
            <pc:docMk/>
            <pc:sldMk cId="2392614323" sldId="260"/>
            <ac:picMk id="8" creationId="{C453B483-C1E6-CE88-8953-930D9170BBC4}"/>
          </ac:picMkLst>
        </pc:picChg>
        <pc:picChg chg="mod modCrop">
          <ac:chgData name="Joel Alfredo Marquez Alvarez" userId="439abe09-6135-41b6-8c8d-d31385d99bcc" providerId="ADAL" clId="{B0F0E487-BECA-410B-A2E0-278CB4DED336}" dt="2024-09-07T05:45:55.651" v="419" actId="1076"/>
          <ac:picMkLst>
            <pc:docMk/>
            <pc:sldMk cId="2392614323" sldId="260"/>
            <ac:picMk id="11" creationId="{3BB4D9C9-BC81-DE26-3F25-323D8C639146}"/>
          </ac:picMkLst>
        </pc:picChg>
      </pc:sldChg>
      <pc:sldChg chg="addSp modSp mod">
        <pc:chgData name="Joel Alfredo Marquez Alvarez" userId="439abe09-6135-41b6-8c8d-d31385d99bcc" providerId="ADAL" clId="{B0F0E487-BECA-410B-A2E0-278CB4DED336}" dt="2024-09-07T05:41:47.367" v="409" actId="403"/>
        <pc:sldMkLst>
          <pc:docMk/>
          <pc:sldMk cId="3260173315" sldId="261"/>
        </pc:sldMkLst>
        <pc:spChg chg="mod">
          <ac:chgData name="Joel Alfredo Marquez Alvarez" userId="439abe09-6135-41b6-8c8d-d31385d99bcc" providerId="ADAL" clId="{B0F0E487-BECA-410B-A2E0-278CB4DED336}" dt="2024-09-07T04:53:55.129" v="0"/>
          <ac:spMkLst>
            <pc:docMk/>
            <pc:sldMk cId="3260173315" sldId="261"/>
            <ac:spMk id="2" creationId="{3CF95E46-74EC-7427-7421-3A240CCA24C9}"/>
          </ac:spMkLst>
        </pc:spChg>
        <pc:spChg chg="add mod">
          <ac:chgData name="Joel Alfredo Marquez Alvarez" userId="439abe09-6135-41b6-8c8d-d31385d99bcc" providerId="ADAL" clId="{B0F0E487-BECA-410B-A2E0-278CB4DED336}" dt="2024-09-07T05:38:14.668" v="383" actId="20577"/>
          <ac:spMkLst>
            <pc:docMk/>
            <pc:sldMk cId="3260173315" sldId="261"/>
            <ac:spMk id="3" creationId="{00BD91E1-745B-7BF3-BB5F-503AF32C0D0D}"/>
          </ac:spMkLst>
        </pc:spChg>
        <pc:spChg chg="mod">
          <ac:chgData name="Joel Alfredo Marquez Alvarez" userId="439abe09-6135-41b6-8c8d-d31385d99bcc" providerId="ADAL" clId="{B0F0E487-BECA-410B-A2E0-278CB4DED336}" dt="2024-09-07T05:41:37.612" v="406" actId="207"/>
          <ac:spMkLst>
            <pc:docMk/>
            <pc:sldMk cId="3260173315" sldId="261"/>
            <ac:spMk id="4" creationId="{E73B0C95-3FB4-050E-14E3-8BED8AA48035}"/>
          </ac:spMkLst>
        </pc:spChg>
        <pc:spChg chg="mod">
          <ac:chgData name="Joel Alfredo Marquez Alvarez" userId="439abe09-6135-41b6-8c8d-d31385d99bcc" providerId="ADAL" clId="{B0F0E487-BECA-410B-A2E0-278CB4DED336}" dt="2024-09-07T04:53:55.129" v="0"/>
          <ac:spMkLst>
            <pc:docMk/>
            <pc:sldMk cId="3260173315" sldId="261"/>
            <ac:spMk id="6" creationId="{1500C39A-78D2-3B15-EBD8-73B10EF9839A}"/>
          </ac:spMkLst>
        </pc:spChg>
        <pc:graphicFrameChg chg="mod">
          <ac:chgData name="Joel Alfredo Marquez Alvarez" userId="439abe09-6135-41b6-8c8d-d31385d99bcc" providerId="ADAL" clId="{B0F0E487-BECA-410B-A2E0-278CB4DED336}" dt="2024-09-07T05:41:47.367" v="409" actId="403"/>
          <ac:graphicFrameMkLst>
            <pc:docMk/>
            <pc:sldMk cId="3260173315" sldId="261"/>
            <ac:graphicFrameMk id="2" creationId="{DA59A39A-1CEA-AA31-6B35-9EF95EEBA2CE}"/>
          </ac:graphicFrameMkLst>
        </pc:graphicFrameChg>
        <pc:graphicFrameChg chg="mod modGraphic">
          <ac:chgData name="Joel Alfredo Marquez Alvarez" userId="439abe09-6135-41b6-8c8d-d31385d99bcc" providerId="ADAL" clId="{B0F0E487-BECA-410B-A2E0-278CB4DED336}" dt="2024-09-07T05:31:17.378" v="296"/>
          <ac:graphicFrameMkLst>
            <pc:docMk/>
            <pc:sldMk cId="3260173315" sldId="261"/>
            <ac:graphicFrameMk id="7" creationId="{972613CF-EBD8-EEAD-F729-C9936211155B}"/>
          </ac:graphicFrameMkLst>
        </pc:graphicFrameChg>
      </pc:sldChg>
      <pc:sldChg chg="modSp mod">
        <pc:chgData name="Joel Alfredo Marquez Alvarez" userId="439abe09-6135-41b6-8c8d-d31385d99bcc" providerId="ADAL" clId="{B0F0E487-BECA-410B-A2E0-278CB4DED336}" dt="2024-09-07T05:46:29.413" v="423" actId="2711"/>
        <pc:sldMkLst>
          <pc:docMk/>
          <pc:sldMk cId="46982659" sldId="262"/>
        </pc:sldMkLst>
        <pc:spChg chg="mod">
          <ac:chgData name="Joel Alfredo Marquez Alvarez" userId="439abe09-6135-41b6-8c8d-d31385d99bcc" providerId="ADAL" clId="{B0F0E487-BECA-410B-A2E0-278CB4DED336}" dt="2024-09-07T05:37:35.317" v="366" actId="20577"/>
          <ac:spMkLst>
            <pc:docMk/>
            <pc:sldMk cId="46982659" sldId="262"/>
            <ac:spMk id="2" creationId="{DEC2E1AC-1C56-A247-C447-BEE30EAC5293}"/>
          </ac:spMkLst>
        </pc:spChg>
        <pc:graphicFrameChg chg="mod modGraphic">
          <ac:chgData name="Joel Alfredo Marquez Alvarez" userId="439abe09-6135-41b6-8c8d-d31385d99bcc" providerId="ADAL" clId="{B0F0E487-BECA-410B-A2E0-278CB4DED336}" dt="2024-09-07T05:46:29.413" v="423" actId="2711"/>
          <ac:graphicFrameMkLst>
            <pc:docMk/>
            <pc:sldMk cId="46982659" sldId="262"/>
            <ac:graphicFrameMk id="6" creationId="{FF11A561-EDED-E153-D81C-A1B97FEB1AA8}"/>
          </ac:graphicFrameMkLst>
        </pc:graphicFrameChg>
      </pc:sldChg>
      <pc:sldChg chg="modSp mod">
        <pc:chgData name="Joel Alfredo Marquez Alvarez" userId="439abe09-6135-41b6-8c8d-d31385d99bcc" providerId="ADAL" clId="{B0F0E487-BECA-410B-A2E0-278CB4DED336}" dt="2024-09-07T05:46:36.815" v="424" actId="2711"/>
        <pc:sldMkLst>
          <pc:docMk/>
          <pc:sldMk cId="455397087" sldId="263"/>
        </pc:sldMkLst>
        <pc:spChg chg="mod">
          <ac:chgData name="Joel Alfredo Marquez Alvarez" userId="439abe09-6135-41b6-8c8d-d31385d99bcc" providerId="ADAL" clId="{B0F0E487-BECA-410B-A2E0-278CB4DED336}" dt="2024-09-07T05:37:39.139" v="368" actId="20577"/>
          <ac:spMkLst>
            <pc:docMk/>
            <pc:sldMk cId="455397087" sldId="263"/>
            <ac:spMk id="2" creationId="{DEC2E1AC-1C56-A247-C447-BEE30EAC5293}"/>
          </ac:spMkLst>
        </pc:spChg>
        <pc:graphicFrameChg chg="mod modGraphic">
          <ac:chgData name="Joel Alfredo Marquez Alvarez" userId="439abe09-6135-41b6-8c8d-d31385d99bcc" providerId="ADAL" clId="{B0F0E487-BECA-410B-A2E0-278CB4DED336}" dt="2024-09-07T05:46:36.815" v="424" actId="2711"/>
          <ac:graphicFrameMkLst>
            <pc:docMk/>
            <pc:sldMk cId="455397087" sldId="263"/>
            <ac:graphicFrameMk id="4" creationId="{F730469B-96C0-D1D8-5FDD-EFB9BD0A718F}"/>
          </ac:graphicFrameMkLst>
        </pc:graphicFrameChg>
      </pc:sldChg>
      <pc:sldChg chg="modSp mod">
        <pc:chgData name="Joel Alfredo Marquez Alvarez" userId="439abe09-6135-41b6-8c8d-d31385d99bcc" providerId="ADAL" clId="{B0F0E487-BECA-410B-A2E0-278CB4DED336}" dt="2024-09-07T05:38:23.483" v="390" actId="20577"/>
        <pc:sldMkLst>
          <pc:docMk/>
          <pc:sldMk cId="3927432095" sldId="264"/>
        </pc:sldMkLst>
        <pc:spChg chg="mod">
          <ac:chgData name="Joel Alfredo Marquez Alvarez" userId="439abe09-6135-41b6-8c8d-d31385d99bcc" providerId="ADAL" clId="{B0F0E487-BECA-410B-A2E0-278CB4DED336}" dt="2024-09-07T05:38:23.483" v="390" actId="20577"/>
          <ac:spMkLst>
            <pc:docMk/>
            <pc:sldMk cId="3927432095" sldId="264"/>
            <ac:spMk id="2" creationId="{5A0EC159-DFF4-69E2-1BBD-562202916E55}"/>
          </ac:spMkLst>
        </pc:spChg>
        <pc:picChg chg="mod modCrop">
          <ac:chgData name="Joel Alfredo Marquez Alvarez" userId="439abe09-6135-41b6-8c8d-d31385d99bcc" providerId="ADAL" clId="{B0F0E487-BECA-410B-A2E0-278CB4DED336}" dt="2024-09-07T05:21:27.793" v="187" actId="1076"/>
          <ac:picMkLst>
            <pc:docMk/>
            <pc:sldMk cId="3927432095" sldId="264"/>
            <ac:picMk id="7" creationId="{0C889700-5F62-D728-7E0F-92F5CF885FF4}"/>
          </ac:picMkLst>
        </pc:picChg>
        <pc:picChg chg="mod modCrop">
          <ac:chgData name="Joel Alfredo Marquez Alvarez" userId="439abe09-6135-41b6-8c8d-d31385d99bcc" providerId="ADAL" clId="{B0F0E487-BECA-410B-A2E0-278CB4DED336}" dt="2024-09-07T05:21:49.885" v="192" actId="14100"/>
          <ac:picMkLst>
            <pc:docMk/>
            <pc:sldMk cId="3927432095" sldId="264"/>
            <ac:picMk id="8" creationId="{C6DC8107-4F2D-EB0C-FCDC-D12B4E690C01}"/>
          </ac:picMkLst>
        </pc:picChg>
      </pc:sldChg>
      <pc:sldChg chg="addSp delSp modSp mod setBg">
        <pc:chgData name="Joel Alfredo Marquez Alvarez" userId="439abe09-6135-41b6-8c8d-d31385d99bcc" providerId="ADAL" clId="{B0F0E487-BECA-410B-A2E0-278CB4DED336}" dt="2024-09-07T05:47:05.529" v="426" actId="2711"/>
        <pc:sldMkLst>
          <pc:docMk/>
          <pc:sldMk cId="1227502772" sldId="265"/>
        </pc:sldMkLst>
        <pc:spChg chg="mod">
          <ac:chgData name="Joel Alfredo Marquez Alvarez" userId="439abe09-6135-41b6-8c8d-d31385d99bcc" providerId="ADAL" clId="{B0F0E487-BECA-410B-A2E0-278CB4DED336}" dt="2024-09-07T05:37:43.802" v="370" actId="20577"/>
          <ac:spMkLst>
            <pc:docMk/>
            <pc:sldMk cId="1227502772" sldId="265"/>
            <ac:spMk id="2" creationId="{DEC2E1AC-1C56-A247-C447-BEE30EAC5293}"/>
          </ac:spMkLst>
        </pc:spChg>
        <pc:spChg chg="add del">
          <ac:chgData name="Joel Alfredo Marquez Alvarez" userId="439abe09-6135-41b6-8c8d-d31385d99bcc" providerId="ADAL" clId="{B0F0E487-BECA-410B-A2E0-278CB4DED336}" dt="2024-09-07T05:26:55.464" v="265" actId="26606"/>
          <ac:spMkLst>
            <pc:docMk/>
            <pc:sldMk cId="1227502772" sldId="265"/>
            <ac:spMk id="22" creationId="{AA330523-F25B-4007-B3E5-ABB5637D160A}"/>
          </ac:spMkLst>
        </pc:spChg>
        <pc:spChg chg="add del">
          <ac:chgData name="Joel Alfredo Marquez Alvarez" userId="439abe09-6135-41b6-8c8d-d31385d99bcc" providerId="ADAL" clId="{B0F0E487-BECA-410B-A2E0-278CB4DED336}" dt="2024-09-07T05:27:02.640" v="271" actId="26606"/>
          <ac:spMkLst>
            <pc:docMk/>
            <pc:sldMk cId="1227502772" sldId="265"/>
            <ac:spMk id="37" creationId="{AA330523-F25B-4007-B3E5-ABB5637D160A}"/>
          </ac:spMkLst>
        </pc:spChg>
        <pc:grpChg chg="add del">
          <ac:chgData name="Joel Alfredo Marquez Alvarez" userId="439abe09-6135-41b6-8c8d-d31385d99bcc" providerId="ADAL" clId="{B0F0E487-BECA-410B-A2E0-278CB4DED336}" dt="2024-09-07T05:26:55.464" v="265" actId="26606"/>
          <ac:grpSpMkLst>
            <pc:docMk/>
            <pc:sldMk cId="1227502772" sldId="265"/>
            <ac:grpSpMk id="10" creationId="{B4DE830A-B531-4A3B-96F6-0ECE88B08555}"/>
          </ac:grpSpMkLst>
        </pc:grpChg>
        <pc:grpChg chg="add del">
          <ac:chgData name="Joel Alfredo Marquez Alvarez" userId="439abe09-6135-41b6-8c8d-d31385d99bcc" providerId="ADAL" clId="{B0F0E487-BECA-410B-A2E0-278CB4DED336}" dt="2024-09-07T05:26:56.562" v="267" actId="26606"/>
          <ac:grpSpMkLst>
            <pc:docMk/>
            <pc:sldMk cId="1227502772" sldId="265"/>
            <ac:grpSpMk id="24" creationId="{B4DE830A-B531-4A3B-96F6-0ECE88B08555}"/>
          </ac:grpSpMkLst>
        </pc:grpChg>
        <pc:grpChg chg="add del">
          <ac:chgData name="Joel Alfredo Marquez Alvarez" userId="439abe09-6135-41b6-8c8d-d31385d99bcc" providerId="ADAL" clId="{B0F0E487-BECA-410B-A2E0-278CB4DED336}" dt="2024-09-07T05:26:57.227" v="269" actId="26606"/>
          <ac:grpSpMkLst>
            <pc:docMk/>
            <pc:sldMk cId="1227502772" sldId="265"/>
            <ac:grpSpMk id="34" creationId="{B4DE830A-B531-4A3B-96F6-0ECE88B08555}"/>
          </ac:grpSpMkLst>
        </pc:grpChg>
        <pc:grpChg chg="add del">
          <ac:chgData name="Joel Alfredo Marquez Alvarez" userId="439abe09-6135-41b6-8c8d-d31385d99bcc" providerId="ADAL" clId="{B0F0E487-BECA-410B-A2E0-278CB4DED336}" dt="2024-09-07T05:27:02.640" v="271" actId="26606"/>
          <ac:grpSpMkLst>
            <pc:docMk/>
            <pc:sldMk cId="1227502772" sldId="265"/>
            <ac:grpSpMk id="36" creationId="{B4DE830A-B531-4A3B-96F6-0ECE88B08555}"/>
          </ac:grpSpMkLst>
        </pc:grpChg>
        <pc:graphicFrameChg chg="add mod modGraphic">
          <ac:chgData name="Joel Alfredo Marquez Alvarez" userId="439abe09-6135-41b6-8c8d-d31385d99bcc" providerId="ADAL" clId="{B0F0E487-BECA-410B-A2E0-278CB4DED336}" dt="2024-09-07T05:47:05.529" v="426" actId="2711"/>
          <ac:graphicFrameMkLst>
            <pc:docMk/>
            <pc:sldMk cId="1227502772" sldId="265"/>
            <ac:graphicFrameMk id="5" creationId="{A1AB85DD-EA54-6807-4D79-FA440C4EEDD0}"/>
          </ac:graphicFrameMkLst>
        </pc:graphicFrameChg>
      </pc:sldChg>
      <pc:sldChg chg="addSp modSp mod">
        <pc:chgData name="Joel Alfredo Marquez Alvarez" userId="439abe09-6135-41b6-8c8d-d31385d99bcc" providerId="ADAL" clId="{B0F0E487-BECA-410B-A2E0-278CB4DED336}" dt="2024-09-07T05:38:29.908" v="393" actId="20577"/>
        <pc:sldMkLst>
          <pc:docMk/>
          <pc:sldMk cId="1285908867" sldId="266"/>
        </pc:sldMkLst>
        <pc:spChg chg="add mod">
          <ac:chgData name="Joel Alfredo Marquez Alvarez" userId="439abe09-6135-41b6-8c8d-d31385d99bcc" providerId="ADAL" clId="{B0F0E487-BECA-410B-A2E0-278CB4DED336}" dt="2024-09-07T05:38:29.908" v="393" actId="20577"/>
          <ac:spMkLst>
            <pc:docMk/>
            <pc:sldMk cId="1285908867" sldId="266"/>
            <ac:spMk id="5" creationId="{FD740EE9-F215-35C1-ECBE-BFCB39E22016}"/>
          </ac:spMkLst>
        </pc:spChg>
        <pc:picChg chg="mod">
          <ac:chgData name="Joel Alfredo Marquez Alvarez" userId="439abe09-6135-41b6-8c8d-d31385d99bcc" providerId="ADAL" clId="{B0F0E487-BECA-410B-A2E0-278CB4DED336}" dt="2024-09-07T05:21:58.120" v="194" actId="14100"/>
          <ac:picMkLst>
            <pc:docMk/>
            <pc:sldMk cId="1285908867" sldId="266"/>
            <ac:picMk id="6" creationId="{BC17C418-25CA-32D4-5505-185CD72DCEBA}"/>
          </ac:picMkLst>
        </pc:picChg>
      </pc:sldChg>
      <pc:sldChg chg="modSp mod">
        <pc:chgData name="Joel Alfredo Marquez Alvarez" userId="439abe09-6135-41b6-8c8d-d31385d99bcc" providerId="ADAL" clId="{B0F0E487-BECA-410B-A2E0-278CB4DED336}" dt="2024-09-07T05:47:13.086" v="427" actId="2711"/>
        <pc:sldMkLst>
          <pc:docMk/>
          <pc:sldMk cId="4102384496" sldId="267"/>
        </pc:sldMkLst>
        <pc:spChg chg="mod">
          <ac:chgData name="Joel Alfredo Marquez Alvarez" userId="439abe09-6135-41b6-8c8d-d31385d99bcc" providerId="ADAL" clId="{B0F0E487-BECA-410B-A2E0-278CB4DED336}" dt="2024-09-07T05:38:56.737" v="401" actId="27636"/>
          <ac:spMkLst>
            <pc:docMk/>
            <pc:sldMk cId="4102384496" sldId="267"/>
            <ac:spMk id="2" creationId="{DEC2E1AC-1C56-A247-C447-BEE30EAC5293}"/>
          </ac:spMkLst>
        </pc:spChg>
        <pc:graphicFrameChg chg="modGraphic">
          <ac:chgData name="Joel Alfredo Marquez Alvarez" userId="439abe09-6135-41b6-8c8d-d31385d99bcc" providerId="ADAL" clId="{B0F0E487-BECA-410B-A2E0-278CB4DED336}" dt="2024-09-07T05:47:13.086" v="427" actId="2711"/>
          <ac:graphicFrameMkLst>
            <pc:docMk/>
            <pc:sldMk cId="4102384496" sldId="267"/>
            <ac:graphicFrameMk id="4" creationId="{7712CB7B-56BF-9929-3BD9-ECA9B4BBDDEA}"/>
          </ac:graphicFrameMkLst>
        </pc:graphicFrameChg>
      </pc:sldChg>
      <pc:sldChg chg="modSp mod">
        <pc:chgData name="Joel Alfredo Marquez Alvarez" userId="439abe09-6135-41b6-8c8d-d31385d99bcc" providerId="ADAL" clId="{B0F0E487-BECA-410B-A2E0-278CB4DED336}" dt="2024-09-07T05:47:21.439" v="428" actId="2711"/>
        <pc:sldMkLst>
          <pc:docMk/>
          <pc:sldMk cId="3755086078" sldId="268"/>
        </pc:sldMkLst>
        <pc:spChg chg="mod">
          <ac:chgData name="Joel Alfredo Marquez Alvarez" userId="439abe09-6135-41b6-8c8d-d31385d99bcc" providerId="ADAL" clId="{B0F0E487-BECA-410B-A2E0-278CB4DED336}" dt="2024-09-07T05:38:49.151" v="395" actId="14100"/>
          <ac:spMkLst>
            <pc:docMk/>
            <pc:sldMk cId="3755086078" sldId="268"/>
            <ac:spMk id="2" creationId="{DEC2E1AC-1C56-A247-C447-BEE30EAC5293}"/>
          </ac:spMkLst>
        </pc:spChg>
        <pc:graphicFrameChg chg="mod modGraphic">
          <ac:chgData name="Joel Alfredo Marquez Alvarez" userId="439abe09-6135-41b6-8c8d-d31385d99bcc" providerId="ADAL" clId="{B0F0E487-BECA-410B-A2E0-278CB4DED336}" dt="2024-09-07T05:47:21.439" v="428" actId="2711"/>
          <ac:graphicFrameMkLst>
            <pc:docMk/>
            <pc:sldMk cId="3755086078" sldId="268"/>
            <ac:graphicFrameMk id="5" creationId="{E1E15A7F-2F32-BB73-F56F-AE4DD6F1C7EF}"/>
          </ac:graphicFrameMkLst>
        </pc:graphicFrameChg>
      </pc:sldChg>
      <pc:sldChg chg="modSp mod">
        <pc:chgData name="Joel Alfredo Marquez Alvarez" userId="439abe09-6135-41b6-8c8d-d31385d99bcc" providerId="ADAL" clId="{B0F0E487-BECA-410B-A2E0-278CB4DED336}" dt="2024-09-07T05:47:31.175" v="429" actId="2711"/>
        <pc:sldMkLst>
          <pc:docMk/>
          <pc:sldMk cId="206581827" sldId="269"/>
        </pc:sldMkLst>
        <pc:spChg chg="mod">
          <ac:chgData name="Joel Alfredo Marquez Alvarez" userId="439abe09-6135-41b6-8c8d-d31385d99bcc" providerId="ADAL" clId="{B0F0E487-BECA-410B-A2E0-278CB4DED336}" dt="2024-09-07T05:38:38.575" v="394" actId="14100"/>
          <ac:spMkLst>
            <pc:docMk/>
            <pc:sldMk cId="206581827" sldId="269"/>
            <ac:spMk id="2" creationId="{DEC2E1AC-1C56-A247-C447-BEE30EAC5293}"/>
          </ac:spMkLst>
        </pc:spChg>
        <pc:graphicFrameChg chg="modGraphic">
          <ac:chgData name="Joel Alfredo Marquez Alvarez" userId="439abe09-6135-41b6-8c8d-d31385d99bcc" providerId="ADAL" clId="{B0F0E487-BECA-410B-A2E0-278CB4DED336}" dt="2024-09-07T05:47:31.175" v="429" actId="2711"/>
          <ac:graphicFrameMkLst>
            <pc:docMk/>
            <pc:sldMk cId="206581827" sldId="269"/>
            <ac:graphicFrameMk id="4" creationId="{90056B5E-E1A5-C1E1-1A30-E83EE77F75FB}"/>
          </ac:graphicFrameMkLst>
        </pc:graphicFrameChg>
      </pc:sldChg>
      <pc:sldChg chg="addSp delSp modSp add mod ord setBg">
        <pc:chgData name="Joel Alfredo Marquez Alvarez" userId="439abe09-6135-41b6-8c8d-d31385d99bcc" providerId="ADAL" clId="{B0F0E487-BECA-410B-A2E0-278CB4DED336}" dt="2024-09-07T05:39:22.789" v="404" actId="14100"/>
        <pc:sldMkLst>
          <pc:docMk/>
          <pc:sldMk cId="4078559012" sldId="270"/>
        </pc:sldMkLst>
        <pc:spChg chg="mod">
          <ac:chgData name="Joel Alfredo Marquez Alvarez" userId="439abe09-6135-41b6-8c8d-d31385d99bcc" providerId="ADAL" clId="{B0F0E487-BECA-410B-A2E0-278CB4DED336}" dt="2024-09-07T05:36:28.419" v="349" actId="26606"/>
          <ac:spMkLst>
            <pc:docMk/>
            <pc:sldMk cId="4078559012" sldId="270"/>
            <ac:spMk id="2" creationId="{B3C559D4-21B8-6A3B-591E-849D37CCAB24}"/>
          </ac:spMkLst>
        </pc:spChg>
        <pc:spChg chg="add del mod">
          <ac:chgData name="Joel Alfredo Marquez Alvarez" userId="439abe09-6135-41b6-8c8d-d31385d99bcc" providerId="ADAL" clId="{B0F0E487-BECA-410B-A2E0-278CB4DED336}" dt="2024-09-07T05:36:28.419" v="349" actId="26606"/>
          <ac:spMkLst>
            <pc:docMk/>
            <pc:sldMk cId="4078559012" sldId="270"/>
            <ac:spMk id="4" creationId="{B5C791E9-C504-2272-0DA6-B02B570CD0E9}"/>
          </ac:spMkLst>
        </pc:spChg>
        <pc:spChg chg="add">
          <ac:chgData name="Joel Alfredo Marquez Alvarez" userId="439abe09-6135-41b6-8c8d-d31385d99bcc" providerId="ADAL" clId="{B0F0E487-BECA-410B-A2E0-278CB4DED336}" dt="2024-09-07T05:36:28.419" v="349" actId="26606"/>
          <ac:spMkLst>
            <pc:docMk/>
            <pc:sldMk cId="4078559012" sldId="270"/>
            <ac:spMk id="10" creationId="{9F4444CE-BC8D-4D61-B303-4C05614E62AB}"/>
          </ac:spMkLst>
        </pc:spChg>
        <pc:spChg chg="add">
          <ac:chgData name="Joel Alfredo Marquez Alvarez" userId="439abe09-6135-41b6-8c8d-d31385d99bcc" providerId="ADAL" clId="{B0F0E487-BECA-410B-A2E0-278CB4DED336}" dt="2024-09-07T05:36:28.419" v="349" actId="26606"/>
          <ac:spMkLst>
            <pc:docMk/>
            <pc:sldMk cId="4078559012" sldId="270"/>
            <ac:spMk id="12" creationId="{73772B81-181F-48B7-8826-4D9686D15DF5}"/>
          </ac:spMkLst>
        </pc:spChg>
        <pc:spChg chg="add">
          <ac:chgData name="Joel Alfredo Marquez Alvarez" userId="439abe09-6135-41b6-8c8d-d31385d99bcc" providerId="ADAL" clId="{B0F0E487-BECA-410B-A2E0-278CB4DED336}" dt="2024-09-07T05:36:28.419" v="349" actId="26606"/>
          <ac:spMkLst>
            <pc:docMk/>
            <pc:sldMk cId="4078559012" sldId="270"/>
            <ac:spMk id="14" creationId="{B2205F6E-03C6-4E92-877C-E2482F6599AA}"/>
          </ac:spMkLst>
        </pc:spChg>
        <pc:graphicFrameChg chg="add mod modGraphic">
          <ac:chgData name="Joel Alfredo Marquez Alvarez" userId="439abe09-6135-41b6-8c8d-d31385d99bcc" providerId="ADAL" clId="{B0F0E487-BECA-410B-A2E0-278CB4DED336}" dt="2024-09-07T05:39:22.789" v="404" actId="14100"/>
          <ac:graphicFrameMkLst>
            <pc:docMk/>
            <pc:sldMk cId="4078559012" sldId="270"/>
            <ac:graphicFrameMk id="6" creationId="{1EF9B2DA-CFD1-2880-1DEC-FEF549EA6D1C}"/>
          </ac:graphicFrameMkLst>
        </pc:graphicFrameChg>
        <pc:graphicFrameChg chg="del">
          <ac:chgData name="Joel Alfredo Marquez Alvarez" userId="439abe09-6135-41b6-8c8d-d31385d99bcc" providerId="ADAL" clId="{B0F0E487-BECA-410B-A2E0-278CB4DED336}" dt="2024-09-07T05:35:14.379" v="301" actId="478"/>
          <ac:graphicFrameMkLst>
            <pc:docMk/>
            <pc:sldMk cId="4078559012" sldId="270"/>
            <ac:graphicFrameMk id="1030" creationId="{819C89BC-4BEF-D2E9-6906-7B1181D5CCBF}"/>
          </ac:graphicFrameMkLst>
        </pc:graphicFrameChg>
      </pc:sldChg>
    </pc:docChg>
  </pc:docChgLst>
  <pc:docChgLst>
    <pc:chgData name="Juan Pablo Cuellar Solano" userId="S::juan.cuellar@javeriana.edu.co::2b542280-5d47-4939-9f81-cd6db29f2048" providerId="AD" clId="Web-{4CEEE495-FF2D-4DFD-A25B-BD2DBDC87176}"/>
    <pc:docChg chg="modSld">
      <pc:chgData name="Juan Pablo Cuellar Solano" userId="S::juan.cuellar@javeriana.edu.co::2b542280-5d47-4939-9f81-cd6db29f2048" providerId="AD" clId="Web-{4CEEE495-FF2D-4DFD-A25B-BD2DBDC87176}" dt="2024-09-07T05:29:41.995" v="0" actId="1076"/>
      <pc:docMkLst>
        <pc:docMk/>
      </pc:docMkLst>
      <pc:sldChg chg="modSp">
        <pc:chgData name="Juan Pablo Cuellar Solano" userId="S::juan.cuellar@javeriana.edu.co::2b542280-5d47-4939-9f81-cd6db29f2048" providerId="AD" clId="Web-{4CEEE495-FF2D-4DFD-A25B-BD2DBDC87176}" dt="2024-09-07T05:29:41.995" v="0" actId="1076"/>
        <pc:sldMkLst>
          <pc:docMk/>
          <pc:sldMk cId="46982659" sldId="262"/>
        </pc:sldMkLst>
        <pc:graphicFrameChg chg="mod">
          <ac:chgData name="Juan Pablo Cuellar Solano" userId="S::juan.cuellar@javeriana.edu.co::2b542280-5d47-4939-9f81-cd6db29f2048" providerId="AD" clId="Web-{4CEEE495-FF2D-4DFD-A25B-BD2DBDC87176}" dt="2024-09-07T05:29:41.995" v="0" actId="1076"/>
          <ac:graphicFrameMkLst>
            <pc:docMk/>
            <pc:sldMk cId="46982659" sldId="262"/>
            <ac:graphicFrameMk id="6" creationId="{FF11A561-EDED-E153-D81C-A1B97FEB1AA8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Red Neuronal Sencilla</c:v>
                </c:pt>
                <c:pt idx="1">
                  <c:v>Red Neuronal Multi-capa</c:v>
                </c:pt>
                <c:pt idx="2">
                  <c:v>Red Neuronal Convolucional (RNC)</c:v>
                </c:pt>
                <c:pt idx="3">
                  <c:v>RNC con transferencia VGG-16</c:v>
                </c:pt>
                <c:pt idx="4">
                  <c:v>RNC con VGG-16 (Optimizado Optuna)</c:v>
                </c:pt>
                <c:pt idx="5">
                  <c:v>RNC con ResNet-50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0.83020000000000005</c:v>
                </c:pt>
                <c:pt idx="1">
                  <c:v>0.87270000000000003</c:v>
                </c:pt>
                <c:pt idx="2">
                  <c:v>0.98229999999999995</c:v>
                </c:pt>
                <c:pt idx="3">
                  <c:v>1</c:v>
                </c:pt>
                <c:pt idx="4">
                  <c:v>1</c:v>
                </c:pt>
                <c:pt idx="5">
                  <c:v>0.99239999999999995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0F-CA45-AF6A-4DBE271316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1339680"/>
        <c:axId val="1085434896"/>
      </c:barChart>
      <c:catAx>
        <c:axId val="19213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85434896"/>
        <c:crosses val="autoZero"/>
        <c:auto val="1"/>
        <c:lblAlgn val="ctr"/>
        <c:lblOffset val="100"/>
        <c:noMultiLvlLbl val="0"/>
      </c:catAx>
      <c:valAx>
        <c:axId val="1085434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213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02ED4-77CF-426F-8EB4-8856BB33947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C0FB63-C5B1-4626-9203-D97E27AE17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200"/>
            <a:t>Conservación y monitoreo del páramo, crucial para el agua y biodiversidad.</a:t>
          </a:r>
          <a:endParaRPr lang="en-US" sz="1200"/>
        </a:p>
      </dgm:t>
    </dgm:pt>
    <dgm:pt modelId="{5662817F-2FF5-42B8-B85C-5232E0C3F821}" type="parTrans" cxnId="{FC5C6340-FF9E-4B79-985F-055CF2EEB708}">
      <dgm:prSet/>
      <dgm:spPr/>
      <dgm:t>
        <a:bodyPr/>
        <a:lstStyle/>
        <a:p>
          <a:endParaRPr lang="en-US" sz="2000"/>
        </a:p>
      </dgm:t>
    </dgm:pt>
    <dgm:pt modelId="{3C2E33A7-9FA2-4456-A62C-9BD8BC2F86EE}" type="sibTrans" cxnId="{FC5C6340-FF9E-4B79-985F-055CF2EEB708}">
      <dgm:prSet/>
      <dgm:spPr/>
      <dgm:t>
        <a:bodyPr/>
        <a:lstStyle/>
        <a:p>
          <a:endParaRPr lang="en-US" sz="2000"/>
        </a:p>
      </dgm:t>
    </dgm:pt>
    <dgm:pt modelId="{D23B78C1-5DC6-4E3B-8647-7DB4829052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200"/>
            <a:t>Páramos de Chingaza y Cruz Verde albergan frailejones, vitales para captar y almacenar agua.</a:t>
          </a:r>
          <a:endParaRPr lang="en-US" sz="1200"/>
        </a:p>
      </dgm:t>
    </dgm:pt>
    <dgm:pt modelId="{7C733307-F3C7-4E42-9B89-A57A6B34668A}" type="parTrans" cxnId="{33B503C5-2E83-4681-8962-46069223A1E6}">
      <dgm:prSet/>
      <dgm:spPr/>
      <dgm:t>
        <a:bodyPr/>
        <a:lstStyle/>
        <a:p>
          <a:endParaRPr lang="en-US" sz="2000"/>
        </a:p>
      </dgm:t>
    </dgm:pt>
    <dgm:pt modelId="{FAD1523D-5CA8-4DA3-AACE-DE85383B1176}" type="sibTrans" cxnId="{33B503C5-2E83-4681-8962-46069223A1E6}">
      <dgm:prSet/>
      <dgm:spPr/>
      <dgm:t>
        <a:bodyPr/>
        <a:lstStyle/>
        <a:p>
          <a:endParaRPr lang="en-US" sz="2000"/>
        </a:p>
      </dgm:t>
    </dgm:pt>
    <dgm:pt modelId="{67838094-B821-4FB1-855A-3BD2A1ECE6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200"/>
            <a:t>Usar redes neuronales para detectar frailejones en imágenes aéreas.</a:t>
          </a:r>
          <a:endParaRPr lang="en-US" sz="1200"/>
        </a:p>
      </dgm:t>
    </dgm:pt>
    <dgm:pt modelId="{3A8F5C33-916F-42B4-82F7-05B373E7DE62}" type="parTrans" cxnId="{C57DE713-3959-4BE5-9164-00471F3C5945}">
      <dgm:prSet/>
      <dgm:spPr/>
      <dgm:t>
        <a:bodyPr/>
        <a:lstStyle/>
        <a:p>
          <a:endParaRPr lang="en-US" sz="2000"/>
        </a:p>
      </dgm:t>
    </dgm:pt>
    <dgm:pt modelId="{A32CE262-3819-466B-92DB-E2539DDDB138}" type="sibTrans" cxnId="{C57DE713-3959-4BE5-9164-00471F3C5945}">
      <dgm:prSet/>
      <dgm:spPr/>
      <dgm:t>
        <a:bodyPr/>
        <a:lstStyle/>
        <a:p>
          <a:endParaRPr lang="en-US" sz="2000"/>
        </a:p>
      </dgm:t>
    </dgm:pt>
    <dgm:pt modelId="{6316942C-6BDB-4F8A-9A72-A99A0E8DD7C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200"/>
            <a:t>Mejora precisión y eficiencia del monitoreo, reduciendo costos y métodos manuales.</a:t>
          </a:r>
          <a:endParaRPr lang="en-US" sz="1200"/>
        </a:p>
      </dgm:t>
    </dgm:pt>
    <dgm:pt modelId="{7FC4E4B1-6232-4D80-9B90-2F4C3CAAF821}" type="parTrans" cxnId="{7D2384D9-4402-4A6C-8D78-020F0468D1FD}">
      <dgm:prSet/>
      <dgm:spPr/>
      <dgm:t>
        <a:bodyPr/>
        <a:lstStyle/>
        <a:p>
          <a:endParaRPr lang="en-US" sz="2000"/>
        </a:p>
      </dgm:t>
    </dgm:pt>
    <dgm:pt modelId="{57618211-9897-4296-8B97-9FD06A892433}" type="sibTrans" cxnId="{7D2384D9-4402-4A6C-8D78-020F0468D1FD}">
      <dgm:prSet/>
      <dgm:spPr/>
      <dgm:t>
        <a:bodyPr/>
        <a:lstStyle/>
        <a:p>
          <a:endParaRPr lang="en-US" sz="2000"/>
        </a:p>
      </dgm:t>
    </dgm:pt>
    <dgm:pt modelId="{84F28DC8-12AD-4985-86E1-68EF02A45A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200"/>
            <a:t>Éxito definido por una precisión superior al 80% en la detección de frailejones.</a:t>
          </a:r>
          <a:endParaRPr lang="en-US" sz="1200"/>
        </a:p>
      </dgm:t>
    </dgm:pt>
    <dgm:pt modelId="{014C60F2-566D-4A8C-8409-2C4BD98A5D1D}" type="parTrans" cxnId="{C0F34EC7-811D-4B13-B62D-3EC8230E9B01}">
      <dgm:prSet/>
      <dgm:spPr/>
      <dgm:t>
        <a:bodyPr/>
        <a:lstStyle/>
        <a:p>
          <a:endParaRPr lang="en-US" sz="2000"/>
        </a:p>
      </dgm:t>
    </dgm:pt>
    <dgm:pt modelId="{0AC1B08E-B0CC-4CF3-8098-7C616F643D9B}" type="sibTrans" cxnId="{C0F34EC7-811D-4B13-B62D-3EC8230E9B01}">
      <dgm:prSet/>
      <dgm:spPr/>
      <dgm:t>
        <a:bodyPr/>
        <a:lstStyle/>
        <a:p>
          <a:endParaRPr lang="en-US" sz="2000"/>
        </a:p>
      </dgm:t>
    </dgm:pt>
    <dgm:pt modelId="{1E16F51D-8D65-475F-8BC5-7A457FC408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200"/>
            <a:t>Optimización de recursos y modelo replicable para conservación global.</a:t>
          </a:r>
          <a:endParaRPr lang="en-US" sz="1200"/>
        </a:p>
      </dgm:t>
    </dgm:pt>
    <dgm:pt modelId="{BCF2CE12-AAC8-4EA9-BB5D-FC37D49FB269}" type="parTrans" cxnId="{40FC88ED-E33B-4BA2-977C-739211D37F5C}">
      <dgm:prSet/>
      <dgm:spPr/>
      <dgm:t>
        <a:bodyPr/>
        <a:lstStyle/>
        <a:p>
          <a:endParaRPr lang="en-US" sz="2000"/>
        </a:p>
      </dgm:t>
    </dgm:pt>
    <dgm:pt modelId="{A66C8175-3252-40A3-A13A-6E1B2FE92E1E}" type="sibTrans" cxnId="{40FC88ED-E33B-4BA2-977C-739211D37F5C}">
      <dgm:prSet/>
      <dgm:spPr/>
      <dgm:t>
        <a:bodyPr/>
        <a:lstStyle/>
        <a:p>
          <a:endParaRPr lang="en-US" sz="2000"/>
        </a:p>
      </dgm:t>
    </dgm:pt>
    <dgm:pt modelId="{5F521646-8F30-4149-9F8D-2A07E8725459}" type="pres">
      <dgm:prSet presAssocID="{74902ED4-77CF-426F-8EB4-8856BB33947C}" presName="root" presStyleCnt="0">
        <dgm:presLayoutVars>
          <dgm:dir/>
          <dgm:resizeHandles val="exact"/>
        </dgm:presLayoutVars>
      </dgm:prSet>
      <dgm:spPr/>
    </dgm:pt>
    <dgm:pt modelId="{0C08FB0A-7DD7-40FF-91F7-2F82018C8B2E}" type="pres">
      <dgm:prSet presAssocID="{32C0FB63-C5B1-4626-9203-D97E27AE17DB}" presName="compNode" presStyleCnt="0"/>
      <dgm:spPr/>
    </dgm:pt>
    <dgm:pt modelId="{A12AE15E-BF54-4DE2-8B98-5FB439C7A70C}" type="pres">
      <dgm:prSet presAssocID="{32C0FB63-C5B1-4626-9203-D97E27AE17D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z"/>
        </a:ext>
      </dgm:extLst>
    </dgm:pt>
    <dgm:pt modelId="{50BDF100-EF3A-4EB7-A311-4142B61B1A47}" type="pres">
      <dgm:prSet presAssocID="{32C0FB63-C5B1-4626-9203-D97E27AE17DB}" presName="spaceRect" presStyleCnt="0"/>
      <dgm:spPr/>
    </dgm:pt>
    <dgm:pt modelId="{B0253164-F456-4161-86E9-835ED54AA313}" type="pres">
      <dgm:prSet presAssocID="{32C0FB63-C5B1-4626-9203-D97E27AE17DB}" presName="textRect" presStyleLbl="revTx" presStyleIdx="0" presStyleCnt="6">
        <dgm:presLayoutVars>
          <dgm:chMax val="1"/>
          <dgm:chPref val="1"/>
        </dgm:presLayoutVars>
      </dgm:prSet>
      <dgm:spPr/>
    </dgm:pt>
    <dgm:pt modelId="{FE423C07-1E15-469B-8764-6A685806AA4A}" type="pres">
      <dgm:prSet presAssocID="{3C2E33A7-9FA2-4456-A62C-9BD8BC2F86EE}" presName="sibTrans" presStyleCnt="0"/>
      <dgm:spPr/>
    </dgm:pt>
    <dgm:pt modelId="{F722D268-8E7A-4F93-BA68-C2B277D09CE9}" type="pres">
      <dgm:prSet presAssocID="{D23B78C1-5DC6-4E3B-8647-7DB48290526E}" presName="compNode" presStyleCnt="0"/>
      <dgm:spPr/>
    </dgm:pt>
    <dgm:pt modelId="{4AE23F3C-1594-4B3E-9BAF-386366F865AA}" type="pres">
      <dgm:prSet presAssocID="{D23B78C1-5DC6-4E3B-8647-7DB48290526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9D198648-C35C-4BB9-9559-6F9A658B05EF}" type="pres">
      <dgm:prSet presAssocID="{D23B78C1-5DC6-4E3B-8647-7DB48290526E}" presName="spaceRect" presStyleCnt="0"/>
      <dgm:spPr/>
    </dgm:pt>
    <dgm:pt modelId="{6B280302-8E99-4232-BBB5-10463EA0666D}" type="pres">
      <dgm:prSet presAssocID="{D23B78C1-5DC6-4E3B-8647-7DB48290526E}" presName="textRect" presStyleLbl="revTx" presStyleIdx="1" presStyleCnt="6">
        <dgm:presLayoutVars>
          <dgm:chMax val="1"/>
          <dgm:chPref val="1"/>
        </dgm:presLayoutVars>
      </dgm:prSet>
      <dgm:spPr/>
    </dgm:pt>
    <dgm:pt modelId="{E66B16AB-9F7F-4489-B56B-87BB957826A7}" type="pres">
      <dgm:prSet presAssocID="{FAD1523D-5CA8-4DA3-AACE-DE85383B1176}" presName="sibTrans" presStyleCnt="0"/>
      <dgm:spPr/>
    </dgm:pt>
    <dgm:pt modelId="{3D68F700-B995-428B-AC11-2B04CF4F0C27}" type="pres">
      <dgm:prSet presAssocID="{67838094-B821-4FB1-855A-3BD2A1ECE695}" presName="compNode" presStyleCnt="0"/>
      <dgm:spPr/>
    </dgm:pt>
    <dgm:pt modelId="{6582E7F3-2157-4410-A91F-B65230F5DF5D}" type="pres">
      <dgm:prSet presAssocID="{67838094-B821-4FB1-855A-3BD2A1ECE69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DC1AAA78-6567-4035-AA28-BC97C6AD20CE}" type="pres">
      <dgm:prSet presAssocID="{67838094-B821-4FB1-855A-3BD2A1ECE695}" presName="spaceRect" presStyleCnt="0"/>
      <dgm:spPr/>
    </dgm:pt>
    <dgm:pt modelId="{10F8003E-F4BF-4A16-9CF1-2DE96CA770CD}" type="pres">
      <dgm:prSet presAssocID="{67838094-B821-4FB1-855A-3BD2A1ECE695}" presName="textRect" presStyleLbl="revTx" presStyleIdx="2" presStyleCnt="6">
        <dgm:presLayoutVars>
          <dgm:chMax val="1"/>
          <dgm:chPref val="1"/>
        </dgm:presLayoutVars>
      </dgm:prSet>
      <dgm:spPr/>
    </dgm:pt>
    <dgm:pt modelId="{64851E9B-FA17-49C5-83A1-0771B4B5B0AE}" type="pres">
      <dgm:prSet presAssocID="{A32CE262-3819-466B-92DB-E2539DDDB138}" presName="sibTrans" presStyleCnt="0"/>
      <dgm:spPr/>
    </dgm:pt>
    <dgm:pt modelId="{7F92AA86-97BF-4D40-B0CD-ADC707FD1DE1}" type="pres">
      <dgm:prSet presAssocID="{6316942C-6BDB-4F8A-9A72-A99A0E8DD7C3}" presName="compNode" presStyleCnt="0"/>
      <dgm:spPr/>
    </dgm:pt>
    <dgm:pt modelId="{E5754E3B-2675-4E2E-AF8A-F4DBB1DAF99D}" type="pres">
      <dgm:prSet presAssocID="{6316942C-6BDB-4F8A-9A72-A99A0E8DD7C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E03A2D80-0638-4D9F-A7E5-AA97F14422A1}" type="pres">
      <dgm:prSet presAssocID="{6316942C-6BDB-4F8A-9A72-A99A0E8DD7C3}" presName="spaceRect" presStyleCnt="0"/>
      <dgm:spPr/>
    </dgm:pt>
    <dgm:pt modelId="{37DBDA1B-8386-4448-9D92-B0698A2CED7D}" type="pres">
      <dgm:prSet presAssocID="{6316942C-6BDB-4F8A-9A72-A99A0E8DD7C3}" presName="textRect" presStyleLbl="revTx" presStyleIdx="3" presStyleCnt="6">
        <dgm:presLayoutVars>
          <dgm:chMax val="1"/>
          <dgm:chPref val="1"/>
        </dgm:presLayoutVars>
      </dgm:prSet>
      <dgm:spPr/>
    </dgm:pt>
    <dgm:pt modelId="{9111E2D8-A91C-436C-97A0-445389E34668}" type="pres">
      <dgm:prSet presAssocID="{57618211-9897-4296-8B97-9FD06A892433}" presName="sibTrans" presStyleCnt="0"/>
      <dgm:spPr/>
    </dgm:pt>
    <dgm:pt modelId="{E0E9AA9C-8B36-47DF-8E80-6C14392F969C}" type="pres">
      <dgm:prSet presAssocID="{84F28DC8-12AD-4985-86E1-68EF02A45AA1}" presName="compNode" presStyleCnt="0"/>
      <dgm:spPr/>
    </dgm:pt>
    <dgm:pt modelId="{8074B09C-43D2-42C7-AC8B-38CAB0714DC3}" type="pres">
      <dgm:prSet presAssocID="{84F28DC8-12AD-4985-86E1-68EF02A45AA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bjetivo"/>
        </a:ext>
      </dgm:extLst>
    </dgm:pt>
    <dgm:pt modelId="{3013BF46-9BBF-48DE-BE34-240D85D5E8B2}" type="pres">
      <dgm:prSet presAssocID="{84F28DC8-12AD-4985-86E1-68EF02A45AA1}" presName="spaceRect" presStyleCnt="0"/>
      <dgm:spPr/>
    </dgm:pt>
    <dgm:pt modelId="{822AAA8C-522D-4365-9C25-4D011E89CEFA}" type="pres">
      <dgm:prSet presAssocID="{84F28DC8-12AD-4985-86E1-68EF02A45AA1}" presName="textRect" presStyleLbl="revTx" presStyleIdx="4" presStyleCnt="6">
        <dgm:presLayoutVars>
          <dgm:chMax val="1"/>
          <dgm:chPref val="1"/>
        </dgm:presLayoutVars>
      </dgm:prSet>
      <dgm:spPr/>
    </dgm:pt>
    <dgm:pt modelId="{DBB91171-5723-49DE-ABB8-530EE576E9BC}" type="pres">
      <dgm:prSet presAssocID="{0AC1B08E-B0CC-4CF3-8098-7C616F643D9B}" presName="sibTrans" presStyleCnt="0"/>
      <dgm:spPr/>
    </dgm:pt>
    <dgm:pt modelId="{774393E1-AC30-4A35-82F4-F9630C3D1A82}" type="pres">
      <dgm:prSet presAssocID="{1E16F51D-8D65-475F-8BC5-7A457FC408B2}" presName="compNode" presStyleCnt="0"/>
      <dgm:spPr/>
    </dgm:pt>
    <dgm:pt modelId="{B0406E71-A0EC-49C8-B71C-EC97F5B280CF}" type="pres">
      <dgm:prSet presAssocID="{1E16F51D-8D65-475F-8BC5-7A457FC408B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EAE7710-F6EE-4A5F-97B2-C8CB60095B93}" type="pres">
      <dgm:prSet presAssocID="{1E16F51D-8D65-475F-8BC5-7A457FC408B2}" presName="spaceRect" presStyleCnt="0"/>
      <dgm:spPr/>
    </dgm:pt>
    <dgm:pt modelId="{FEAD6C0B-7688-4697-AFEF-CA1527933C1C}" type="pres">
      <dgm:prSet presAssocID="{1E16F51D-8D65-475F-8BC5-7A457FC408B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57DE713-3959-4BE5-9164-00471F3C5945}" srcId="{74902ED4-77CF-426F-8EB4-8856BB33947C}" destId="{67838094-B821-4FB1-855A-3BD2A1ECE695}" srcOrd="2" destOrd="0" parTransId="{3A8F5C33-916F-42B4-82F7-05B373E7DE62}" sibTransId="{A32CE262-3819-466B-92DB-E2539DDDB138}"/>
    <dgm:cxn modelId="{9BED6616-8C19-4D69-A739-668C114DD9CF}" type="presOf" srcId="{6316942C-6BDB-4F8A-9A72-A99A0E8DD7C3}" destId="{37DBDA1B-8386-4448-9D92-B0698A2CED7D}" srcOrd="0" destOrd="0" presId="urn:microsoft.com/office/officeart/2018/2/layout/IconLabelList"/>
    <dgm:cxn modelId="{BB866525-E2D6-4FD6-B81F-4EBE6D01C0E8}" type="presOf" srcId="{D23B78C1-5DC6-4E3B-8647-7DB48290526E}" destId="{6B280302-8E99-4232-BBB5-10463EA0666D}" srcOrd="0" destOrd="0" presId="urn:microsoft.com/office/officeart/2018/2/layout/IconLabelList"/>
    <dgm:cxn modelId="{DFCB6C35-BFAA-4CCD-AB83-F0F197A649E4}" type="presOf" srcId="{32C0FB63-C5B1-4626-9203-D97E27AE17DB}" destId="{B0253164-F456-4161-86E9-835ED54AA313}" srcOrd="0" destOrd="0" presId="urn:microsoft.com/office/officeart/2018/2/layout/IconLabelList"/>
    <dgm:cxn modelId="{FC5C6340-FF9E-4B79-985F-055CF2EEB708}" srcId="{74902ED4-77CF-426F-8EB4-8856BB33947C}" destId="{32C0FB63-C5B1-4626-9203-D97E27AE17DB}" srcOrd="0" destOrd="0" parTransId="{5662817F-2FF5-42B8-B85C-5232E0C3F821}" sibTransId="{3C2E33A7-9FA2-4456-A62C-9BD8BC2F86EE}"/>
    <dgm:cxn modelId="{32C083A1-E28B-4A76-B7E1-DAFA08A6A66E}" type="presOf" srcId="{67838094-B821-4FB1-855A-3BD2A1ECE695}" destId="{10F8003E-F4BF-4A16-9CF1-2DE96CA770CD}" srcOrd="0" destOrd="0" presId="urn:microsoft.com/office/officeart/2018/2/layout/IconLabelList"/>
    <dgm:cxn modelId="{602E03AA-0703-472B-88AF-4B5ACEE33845}" type="presOf" srcId="{84F28DC8-12AD-4985-86E1-68EF02A45AA1}" destId="{822AAA8C-522D-4365-9C25-4D011E89CEFA}" srcOrd="0" destOrd="0" presId="urn:microsoft.com/office/officeart/2018/2/layout/IconLabelList"/>
    <dgm:cxn modelId="{33B503C5-2E83-4681-8962-46069223A1E6}" srcId="{74902ED4-77CF-426F-8EB4-8856BB33947C}" destId="{D23B78C1-5DC6-4E3B-8647-7DB48290526E}" srcOrd="1" destOrd="0" parTransId="{7C733307-F3C7-4E42-9B89-A57A6B34668A}" sibTransId="{FAD1523D-5CA8-4DA3-AACE-DE85383B1176}"/>
    <dgm:cxn modelId="{C0F34EC7-811D-4B13-B62D-3EC8230E9B01}" srcId="{74902ED4-77CF-426F-8EB4-8856BB33947C}" destId="{84F28DC8-12AD-4985-86E1-68EF02A45AA1}" srcOrd="4" destOrd="0" parTransId="{014C60F2-566D-4A8C-8409-2C4BD98A5D1D}" sibTransId="{0AC1B08E-B0CC-4CF3-8098-7C616F643D9B}"/>
    <dgm:cxn modelId="{7D2384D9-4402-4A6C-8D78-020F0468D1FD}" srcId="{74902ED4-77CF-426F-8EB4-8856BB33947C}" destId="{6316942C-6BDB-4F8A-9A72-A99A0E8DD7C3}" srcOrd="3" destOrd="0" parTransId="{7FC4E4B1-6232-4D80-9B90-2F4C3CAAF821}" sibTransId="{57618211-9897-4296-8B97-9FD06A892433}"/>
    <dgm:cxn modelId="{40FC88ED-E33B-4BA2-977C-739211D37F5C}" srcId="{74902ED4-77CF-426F-8EB4-8856BB33947C}" destId="{1E16F51D-8D65-475F-8BC5-7A457FC408B2}" srcOrd="5" destOrd="0" parTransId="{BCF2CE12-AAC8-4EA9-BB5D-FC37D49FB269}" sibTransId="{A66C8175-3252-40A3-A13A-6E1B2FE92E1E}"/>
    <dgm:cxn modelId="{260C22F6-4871-4D30-84A3-8FAD914F49C9}" type="presOf" srcId="{74902ED4-77CF-426F-8EB4-8856BB33947C}" destId="{5F521646-8F30-4149-9F8D-2A07E8725459}" srcOrd="0" destOrd="0" presId="urn:microsoft.com/office/officeart/2018/2/layout/IconLabelList"/>
    <dgm:cxn modelId="{D61C3DF7-640F-40F1-8A64-085EF36769E3}" type="presOf" srcId="{1E16F51D-8D65-475F-8BC5-7A457FC408B2}" destId="{FEAD6C0B-7688-4697-AFEF-CA1527933C1C}" srcOrd="0" destOrd="0" presId="urn:microsoft.com/office/officeart/2018/2/layout/IconLabelList"/>
    <dgm:cxn modelId="{1D8B6C9C-4523-4EFD-95C4-3AEFCB5B4110}" type="presParOf" srcId="{5F521646-8F30-4149-9F8D-2A07E8725459}" destId="{0C08FB0A-7DD7-40FF-91F7-2F82018C8B2E}" srcOrd="0" destOrd="0" presId="urn:microsoft.com/office/officeart/2018/2/layout/IconLabelList"/>
    <dgm:cxn modelId="{FD9DBA74-DEA5-4D3F-B0AC-6141ED038DD6}" type="presParOf" srcId="{0C08FB0A-7DD7-40FF-91F7-2F82018C8B2E}" destId="{A12AE15E-BF54-4DE2-8B98-5FB439C7A70C}" srcOrd="0" destOrd="0" presId="urn:microsoft.com/office/officeart/2018/2/layout/IconLabelList"/>
    <dgm:cxn modelId="{1DB63135-6D48-48A4-B5C5-659A5AE6A09E}" type="presParOf" srcId="{0C08FB0A-7DD7-40FF-91F7-2F82018C8B2E}" destId="{50BDF100-EF3A-4EB7-A311-4142B61B1A47}" srcOrd="1" destOrd="0" presId="urn:microsoft.com/office/officeart/2018/2/layout/IconLabelList"/>
    <dgm:cxn modelId="{1DF76503-B415-496F-AAA8-B83A9A1C83B4}" type="presParOf" srcId="{0C08FB0A-7DD7-40FF-91F7-2F82018C8B2E}" destId="{B0253164-F456-4161-86E9-835ED54AA313}" srcOrd="2" destOrd="0" presId="urn:microsoft.com/office/officeart/2018/2/layout/IconLabelList"/>
    <dgm:cxn modelId="{D808896A-EA87-4972-AE5E-3AF74F4F8366}" type="presParOf" srcId="{5F521646-8F30-4149-9F8D-2A07E8725459}" destId="{FE423C07-1E15-469B-8764-6A685806AA4A}" srcOrd="1" destOrd="0" presId="urn:microsoft.com/office/officeart/2018/2/layout/IconLabelList"/>
    <dgm:cxn modelId="{E4458B79-BF19-443E-8FCF-6A3EE2072B1C}" type="presParOf" srcId="{5F521646-8F30-4149-9F8D-2A07E8725459}" destId="{F722D268-8E7A-4F93-BA68-C2B277D09CE9}" srcOrd="2" destOrd="0" presId="urn:microsoft.com/office/officeart/2018/2/layout/IconLabelList"/>
    <dgm:cxn modelId="{75E22C23-9E8A-4E71-99D1-8C2883895FDE}" type="presParOf" srcId="{F722D268-8E7A-4F93-BA68-C2B277D09CE9}" destId="{4AE23F3C-1594-4B3E-9BAF-386366F865AA}" srcOrd="0" destOrd="0" presId="urn:microsoft.com/office/officeart/2018/2/layout/IconLabelList"/>
    <dgm:cxn modelId="{E6B8F9ED-8B84-4B12-9263-8AE9F3B6BF8B}" type="presParOf" srcId="{F722D268-8E7A-4F93-BA68-C2B277D09CE9}" destId="{9D198648-C35C-4BB9-9559-6F9A658B05EF}" srcOrd="1" destOrd="0" presId="urn:microsoft.com/office/officeart/2018/2/layout/IconLabelList"/>
    <dgm:cxn modelId="{536D0A0F-9508-4155-9527-28B097767EB5}" type="presParOf" srcId="{F722D268-8E7A-4F93-BA68-C2B277D09CE9}" destId="{6B280302-8E99-4232-BBB5-10463EA0666D}" srcOrd="2" destOrd="0" presId="urn:microsoft.com/office/officeart/2018/2/layout/IconLabelList"/>
    <dgm:cxn modelId="{614426DE-3EC0-4C55-A0E7-FA73470BA5BD}" type="presParOf" srcId="{5F521646-8F30-4149-9F8D-2A07E8725459}" destId="{E66B16AB-9F7F-4489-B56B-87BB957826A7}" srcOrd="3" destOrd="0" presId="urn:microsoft.com/office/officeart/2018/2/layout/IconLabelList"/>
    <dgm:cxn modelId="{AA587DC4-2B6A-4025-96AA-FBF40110594B}" type="presParOf" srcId="{5F521646-8F30-4149-9F8D-2A07E8725459}" destId="{3D68F700-B995-428B-AC11-2B04CF4F0C27}" srcOrd="4" destOrd="0" presId="urn:microsoft.com/office/officeart/2018/2/layout/IconLabelList"/>
    <dgm:cxn modelId="{8E9D8304-910D-4594-A3AD-A39B58A5C6CE}" type="presParOf" srcId="{3D68F700-B995-428B-AC11-2B04CF4F0C27}" destId="{6582E7F3-2157-4410-A91F-B65230F5DF5D}" srcOrd="0" destOrd="0" presId="urn:microsoft.com/office/officeart/2018/2/layout/IconLabelList"/>
    <dgm:cxn modelId="{C3B4C060-4936-4288-91DC-1B97DEFCE111}" type="presParOf" srcId="{3D68F700-B995-428B-AC11-2B04CF4F0C27}" destId="{DC1AAA78-6567-4035-AA28-BC97C6AD20CE}" srcOrd="1" destOrd="0" presId="urn:microsoft.com/office/officeart/2018/2/layout/IconLabelList"/>
    <dgm:cxn modelId="{EADB5A66-F044-4E45-B52A-FF5677AAA69A}" type="presParOf" srcId="{3D68F700-B995-428B-AC11-2B04CF4F0C27}" destId="{10F8003E-F4BF-4A16-9CF1-2DE96CA770CD}" srcOrd="2" destOrd="0" presId="urn:microsoft.com/office/officeart/2018/2/layout/IconLabelList"/>
    <dgm:cxn modelId="{815BA0AF-460E-4435-B20E-5A306FB0060B}" type="presParOf" srcId="{5F521646-8F30-4149-9F8D-2A07E8725459}" destId="{64851E9B-FA17-49C5-83A1-0771B4B5B0AE}" srcOrd="5" destOrd="0" presId="urn:microsoft.com/office/officeart/2018/2/layout/IconLabelList"/>
    <dgm:cxn modelId="{CFDAFB37-D791-4B95-8A5E-995D3C3C2466}" type="presParOf" srcId="{5F521646-8F30-4149-9F8D-2A07E8725459}" destId="{7F92AA86-97BF-4D40-B0CD-ADC707FD1DE1}" srcOrd="6" destOrd="0" presId="urn:microsoft.com/office/officeart/2018/2/layout/IconLabelList"/>
    <dgm:cxn modelId="{8E243B05-E45B-4DF1-844A-98491AA9E6E3}" type="presParOf" srcId="{7F92AA86-97BF-4D40-B0CD-ADC707FD1DE1}" destId="{E5754E3B-2675-4E2E-AF8A-F4DBB1DAF99D}" srcOrd="0" destOrd="0" presId="urn:microsoft.com/office/officeart/2018/2/layout/IconLabelList"/>
    <dgm:cxn modelId="{B3E8236D-E385-4D69-8F03-A894171E675F}" type="presParOf" srcId="{7F92AA86-97BF-4D40-B0CD-ADC707FD1DE1}" destId="{E03A2D80-0638-4D9F-A7E5-AA97F14422A1}" srcOrd="1" destOrd="0" presId="urn:microsoft.com/office/officeart/2018/2/layout/IconLabelList"/>
    <dgm:cxn modelId="{E423C4A4-3CDA-40E0-93E6-6DEBE0E7760D}" type="presParOf" srcId="{7F92AA86-97BF-4D40-B0CD-ADC707FD1DE1}" destId="{37DBDA1B-8386-4448-9D92-B0698A2CED7D}" srcOrd="2" destOrd="0" presId="urn:microsoft.com/office/officeart/2018/2/layout/IconLabelList"/>
    <dgm:cxn modelId="{AE066906-B4B0-458B-A392-A0E80F3F65E4}" type="presParOf" srcId="{5F521646-8F30-4149-9F8D-2A07E8725459}" destId="{9111E2D8-A91C-436C-97A0-445389E34668}" srcOrd="7" destOrd="0" presId="urn:microsoft.com/office/officeart/2018/2/layout/IconLabelList"/>
    <dgm:cxn modelId="{19DD0936-E783-490F-860D-D9F6888B2D95}" type="presParOf" srcId="{5F521646-8F30-4149-9F8D-2A07E8725459}" destId="{E0E9AA9C-8B36-47DF-8E80-6C14392F969C}" srcOrd="8" destOrd="0" presId="urn:microsoft.com/office/officeart/2018/2/layout/IconLabelList"/>
    <dgm:cxn modelId="{F3C186ED-891D-4860-B371-2EC8AC3F5939}" type="presParOf" srcId="{E0E9AA9C-8B36-47DF-8E80-6C14392F969C}" destId="{8074B09C-43D2-42C7-AC8B-38CAB0714DC3}" srcOrd="0" destOrd="0" presId="urn:microsoft.com/office/officeart/2018/2/layout/IconLabelList"/>
    <dgm:cxn modelId="{D6925995-9D01-4406-A396-970ACC3AB12B}" type="presParOf" srcId="{E0E9AA9C-8B36-47DF-8E80-6C14392F969C}" destId="{3013BF46-9BBF-48DE-BE34-240D85D5E8B2}" srcOrd="1" destOrd="0" presId="urn:microsoft.com/office/officeart/2018/2/layout/IconLabelList"/>
    <dgm:cxn modelId="{BD10C724-5BD7-4528-8793-1C8076293DA5}" type="presParOf" srcId="{E0E9AA9C-8B36-47DF-8E80-6C14392F969C}" destId="{822AAA8C-522D-4365-9C25-4D011E89CEFA}" srcOrd="2" destOrd="0" presId="urn:microsoft.com/office/officeart/2018/2/layout/IconLabelList"/>
    <dgm:cxn modelId="{1588AA04-7EEE-4EC2-9D32-DCD9BD36FA10}" type="presParOf" srcId="{5F521646-8F30-4149-9F8D-2A07E8725459}" destId="{DBB91171-5723-49DE-ABB8-530EE576E9BC}" srcOrd="9" destOrd="0" presId="urn:microsoft.com/office/officeart/2018/2/layout/IconLabelList"/>
    <dgm:cxn modelId="{B0BECA21-B6CB-4456-A737-89D1A6B71D6D}" type="presParOf" srcId="{5F521646-8F30-4149-9F8D-2A07E8725459}" destId="{774393E1-AC30-4A35-82F4-F9630C3D1A82}" srcOrd="10" destOrd="0" presId="urn:microsoft.com/office/officeart/2018/2/layout/IconLabelList"/>
    <dgm:cxn modelId="{A30B07C3-D5C8-4831-9B73-AE45C6479E9C}" type="presParOf" srcId="{774393E1-AC30-4A35-82F4-F9630C3D1A82}" destId="{B0406E71-A0EC-49C8-B71C-EC97F5B280CF}" srcOrd="0" destOrd="0" presId="urn:microsoft.com/office/officeart/2018/2/layout/IconLabelList"/>
    <dgm:cxn modelId="{7421315E-223F-4378-A6BB-4E28960DC631}" type="presParOf" srcId="{774393E1-AC30-4A35-82F4-F9630C3D1A82}" destId="{EEAE7710-F6EE-4A5F-97B2-C8CB60095B93}" srcOrd="1" destOrd="0" presId="urn:microsoft.com/office/officeart/2018/2/layout/IconLabelList"/>
    <dgm:cxn modelId="{C1969ADF-CDB8-4C72-81D6-ED1461F0A41B}" type="presParOf" srcId="{774393E1-AC30-4A35-82F4-F9630C3D1A82}" destId="{FEAD6C0B-7688-4697-AFEF-CA1527933C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E13ABC-4B8C-41D7-AB77-614450E3FD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F17F53-6611-4ACC-A20F-5BAF6530BF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200"/>
            <a:t>Extracción de datos: Se extraen dos conjuntos del archivo </a:t>
          </a:r>
          <a:r>
            <a:rPr lang="es-MX" sz="1200" err="1"/>
            <a:t>Data_F</a:t>
          </a:r>
          <a:r>
            <a:rPr lang="es-MX" sz="1200"/>
            <a:t> en GitHub: imágenes de frailejones y casos sin frailejones.</a:t>
          </a:r>
          <a:endParaRPr lang="en-US" sz="1200"/>
        </a:p>
      </dgm:t>
    </dgm:pt>
    <dgm:pt modelId="{9E48AF24-D428-4642-9C64-2F9EB77E9AC8}" type="parTrans" cxnId="{2DE1562D-D5B1-4C9C-BEF6-B035528E8FB3}">
      <dgm:prSet/>
      <dgm:spPr/>
      <dgm:t>
        <a:bodyPr/>
        <a:lstStyle/>
        <a:p>
          <a:endParaRPr lang="en-US" sz="1200"/>
        </a:p>
      </dgm:t>
    </dgm:pt>
    <dgm:pt modelId="{D587189C-F474-44C1-B27D-F3DB93240997}" type="sibTrans" cxnId="{2DE1562D-D5B1-4C9C-BEF6-B035528E8FB3}">
      <dgm:prSet/>
      <dgm:spPr/>
      <dgm:t>
        <a:bodyPr/>
        <a:lstStyle/>
        <a:p>
          <a:endParaRPr lang="en-US" sz="1200"/>
        </a:p>
      </dgm:t>
    </dgm:pt>
    <dgm:pt modelId="{3A261F0F-E577-48BC-8512-35DB4843D6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200"/>
            <a:t>Segmentación: Las imágenes se dividen en grupos más pequeños para procesar con mayor detalle y aumentar la cantidad de datos.</a:t>
          </a:r>
          <a:endParaRPr lang="en-US" sz="1200"/>
        </a:p>
      </dgm:t>
    </dgm:pt>
    <dgm:pt modelId="{D2B97AEB-8E53-4254-BCD9-2B2E6EB6F1B5}" type="parTrans" cxnId="{488A04DF-74F9-4C78-B2F7-D45D80A71263}">
      <dgm:prSet/>
      <dgm:spPr/>
      <dgm:t>
        <a:bodyPr/>
        <a:lstStyle/>
        <a:p>
          <a:endParaRPr lang="en-US" sz="1200"/>
        </a:p>
      </dgm:t>
    </dgm:pt>
    <dgm:pt modelId="{2F8AF372-3631-4191-A0A8-A168CA42D6D7}" type="sibTrans" cxnId="{488A04DF-74F9-4C78-B2F7-D45D80A71263}">
      <dgm:prSet/>
      <dgm:spPr/>
      <dgm:t>
        <a:bodyPr/>
        <a:lstStyle/>
        <a:p>
          <a:endParaRPr lang="en-US" sz="1200"/>
        </a:p>
      </dgm:t>
    </dgm:pt>
    <dgm:pt modelId="{300AF7F2-6593-449A-ACE1-AB1969FB3D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200"/>
            <a:t>Organización de datos: Listas de imágenes se convierten en arreglos, se consolidan y aplanan para preparar los datos para los modelos.</a:t>
          </a:r>
          <a:endParaRPr lang="en-US" sz="1200"/>
        </a:p>
      </dgm:t>
    </dgm:pt>
    <dgm:pt modelId="{4FB56B42-1EA8-4B1E-8CE6-940E206EAB2E}" type="parTrans" cxnId="{B2565840-D956-4C23-956D-1423D198AD8F}">
      <dgm:prSet/>
      <dgm:spPr/>
      <dgm:t>
        <a:bodyPr/>
        <a:lstStyle/>
        <a:p>
          <a:endParaRPr lang="en-US" sz="1200"/>
        </a:p>
      </dgm:t>
    </dgm:pt>
    <dgm:pt modelId="{1DE40BF8-A42E-4E24-957A-FF1DDF9FCCD4}" type="sibTrans" cxnId="{B2565840-D956-4C23-956D-1423D198AD8F}">
      <dgm:prSet/>
      <dgm:spPr/>
      <dgm:t>
        <a:bodyPr/>
        <a:lstStyle/>
        <a:p>
          <a:endParaRPr lang="en-US" sz="1200"/>
        </a:p>
      </dgm:t>
    </dgm:pt>
    <dgm:pt modelId="{0FB31946-95F0-492F-805F-63BE779A11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200"/>
            <a:t>Normalización: Se normalizan los datos dividiendo por 255 para ajustar la escala de píxeles entre 0 y 1.</a:t>
          </a:r>
          <a:endParaRPr lang="en-US" sz="1200"/>
        </a:p>
      </dgm:t>
    </dgm:pt>
    <dgm:pt modelId="{7AB1AFD4-021C-44FB-B029-951978FA0635}" type="parTrans" cxnId="{0C41F00A-E577-4D0A-ACA4-C09037ECE12D}">
      <dgm:prSet/>
      <dgm:spPr/>
      <dgm:t>
        <a:bodyPr/>
        <a:lstStyle/>
        <a:p>
          <a:endParaRPr lang="en-US" sz="1200"/>
        </a:p>
      </dgm:t>
    </dgm:pt>
    <dgm:pt modelId="{26F1CE44-C342-4D9E-AFE4-DFBABCF7C7B7}" type="sibTrans" cxnId="{0C41F00A-E577-4D0A-ACA4-C09037ECE12D}">
      <dgm:prSet/>
      <dgm:spPr/>
      <dgm:t>
        <a:bodyPr/>
        <a:lstStyle/>
        <a:p>
          <a:endParaRPr lang="en-US" sz="1200"/>
        </a:p>
      </dgm:t>
    </dgm:pt>
    <dgm:pt modelId="{2998D554-05BB-4DFB-ADF0-7F92576592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200"/>
            <a:t>Etiquetado: Se etiquetan las imágenes con 1 para frailejones y 0 para no frailejones.</a:t>
          </a:r>
          <a:endParaRPr lang="en-US" sz="1200"/>
        </a:p>
      </dgm:t>
    </dgm:pt>
    <dgm:pt modelId="{72565366-258C-408E-A5F1-96A0588570DE}" type="parTrans" cxnId="{6A5FB2E5-61E0-4C29-AB73-61AECDBA3B59}">
      <dgm:prSet/>
      <dgm:spPr/>
      <dgm:t>
        <a:bodyPr/>
        <a:lstStyle/>
        <a:p>
          <a:endParaRPr lang="en-US" sz="1200"/>
        </a:p>
      </dgm:t>
    </dgm:pt>
    <dgm:pt modelId="{1BDBD667-2990-49DA-9855-FFC93903D1DE}" type="sibTrans" cxnId="{6A5FB2E5-61E0-4C29-AB73-61AECDBA3B59}">
      <dgm:prSet/>
      <dgm:spPr/>
      <dgm:t>
        <a:bodyPr/>
        <a:lstStyle/>
        <a:p>
          <a:endParaRPr lang="en-US" sz="1200"/>
        </a:p>
      </dgm:t>
    </dgm:pt>
    <dgm:pt modelId="{4E6F1DCD-AB25-49E5-B14C-25D6643F49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200"/>
            <a:t>Partición de datos: Se dividen en 80% para entrenamiento y 20% para prueba, con una segunda partición del 10% de entrenamiento para validación.</a:t>
          </a:r>
          <a:endParaRPr lang="en-US" sz="1200"/>
        </a:p>
      </dgm:t>
    </dgm:pt>
    <dgm:pt modelId="{605B3D6C-FEC4-4A96-AFCE-B45B3569351E}" type="parTrans" cxnId="{48069270-2581-4833-B381-0DA1ABD6E0CB}">
      <dgm:prSet/>
      <dgm:spPr/>
      <dgm:t>
        <a:bodyPr/>
        <a:lstStyle/>
        <a:p>
          <a:endParaRPr lang="en-US" sz="1200"/>
        </a:p>
      </dgm:t>
    </dgm:pt>
    <dgm:pt modelId="{0DD8710E-3BF2-4999-A86B-ABAC5524115F}" type="sibTrans" cxnId="{48069270-2581-4833-B381-0DA1ABD6E0CB}">
      <dgm:prSet/>
      <dgm:spPr/>
      <dgm:t>
        <a:bodyPr/>
        <a:lstStyle/>
        <a:p>
          <a:endParaRPr lang="en-US" sz="1200"/>
        </a:p>
      </dgm:t>
    </dgm:pt>
    <dgm:pt modelId="{279D9B8E-6897-4726-B750-247DF8A33382}" type="pres">
      <dgm:prSet presAssocID="{4EE13ABC-4B8C-41D7-AB77-614450E3FDFF}" presName="root" presStyleCnt="0">
        <dgm:presLayoutVars>
          <dgm:dir/>
          <dgm:resizeHandles val="exact"/>
        </dgm:presLayoutVars>
      </dgm:prSet>
      <dgm:spPr/>
    </dgm:pt>
    <dgm:pt modelId="{107C226F-E01C-4EDF-A9D3-32547B3F9A86}" type="pres">
      <dgm:prSet presAssocID="{4EF17F53-6611-4ACC-A20F-5BAF6530BF5D}" presName="compNode" presStyleCnt="0"/>
      <dgm:spPr/>
    </dgm:pt>
    <dgm:pt modelId="{9A0E1138-37DF-414F-BB80-E578DF4281C8}" type="pres">
      <dgm:prSet presAssocID="{4EF17F53-6611-4ACC-A20F-5BAF6530BF5D}" presName="bgRect" presStyleLbl="bgShp" presStyleIdx="0" presStyleCnt="6"/>
      <dgm:spPr/>
    </dgm:pt>
    <dgm:pt modelId="{CAA69734-9B7C-4AE2-AC6E-85773CEE4DAD}" type="pres">
      <dgm:prSet presAssocID="{4EF17F53-6611-4ACC-A20F-5BAF6530BF5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1DCE9C22-C605-47D5-9FB7-B718B8DF81FC}" type="pres">
      <dgm:prSet presAssocID="{4EF17F53-6611-4ACC-A20F-5BAF6530BF5D}" presName="spaceRect" presStyleCnt="0"/>
      <dgm:spPr/>
    </dgm:pt>
    <dgm:pt modelId="{EEB2984A-A98E-4073-A84A-62AEFF677508}" type="pres">
      <dgm:prSet presAssocID="{4EF17F53-6611-4ACC-A20F-5BAF6530BF5D}" presName="parTx" presStyleLbl="revTx" presStyleIdx="0" presStyleCnt="6">
        <dgm:presLayoutVars>
          <dgm:chMax val="0"/>
          <dgm:chPref val="0"/>
        </dgm:presLayoutVars>
      </dgm:prSet>
      <dgm:spPr/>
    </dgm:pt>
    <dgm:pt modelId="{33580008-7314-4798-B1C6-FEB3F1AFD70C}" type="pres">
      <dgm:prSet presAssocID="{D587189C-F474-44C1-B27D-F3DB93240997}" presName="sibTrans" presStyleCnt="0"/>
      <dgm:spPr/>
    </dgm:pt>
    <dgm:pt modelId="{0696E7AC-04D4-43DD-B8A4-1CFD78E6356C}" type="pres">
      <dgm:prSet presAssocID="{3A261F0F-E577-48BC-8512-35DB4843D6AE}" presName="compNode" presStyleCnt="0"/>
      <dgm:spPr/>
    </dgm:pt>
    <dgm:pt modelId="{568DD7B1-C993-4B04-9578-05468C57CB99}" type="pres">
      <dgm:prSet presAssocID="{3A261F0F-E577-48BC-8512-35DB4843D6AE}" presName="bgRect" presStyleLbl="bgShp" presStyleIdx="1" presStyleCnt="6"/>
      <dgm:spPr/>
    </dgm:pt>
    <dgm:pt modelId="{746015DC-11F7-42E6-B000-A48E2B5F7DBD}" type="pres">
      <dgm:prSet presAssocID="{3A261F0F-E577-48BC-8512-35DB4843D6A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4C21E90-8C36-4BBF-99D0-D5CAA2CE6D0D}" type="pres">
      <dgm:prSet presAssocID="{3A261F0F-E577-48BC-8512-35DB4843D6AE}" presName="spaceRect" presStyleCnt="0"/>
      <dgm:spPr/>
    </dgm:pt>
    <dgm:pt modelId="{54C00E2E-56DB-4977-A7C5-E2B7BFCA74B9}" type="pres">
      <dgm:prSet presAssocID="{3A261F0F-E577-48BC-8512-35DB4843D6AE}" presName="parTx" presStyleLbl="revTx" presStyleIdx="1" presStyleCnt="6">
        <dgm:presLayoutVars>
          <dgm:chMax val="0"/>
          <dgm:chPref val="0"/>
        </dgm:presLayoutVars>
      </dgm:prSet>
      <dgm:spPr/>
    </dgm:pt>
    <dgm:pt modelId="{BBAB820F-A22F-4046-961C-5CD58C691594}" type="pres">
      <dgm:prSet presAssocID="{2F8AF372-3631-4191-A0A8-A168CA42D6D7}" presName="sibTrans" presStyleCnt="0"/>
      <dgm:spPr/>
    </dgm:pt>
    <dgm:pt modelId="{86B48574-1EB1-418D-80C3-ACC3368AB81E}" type="pres">
      <dgm:prSet presAssocID="{300AF7F2-6593-449A-ACE1-AB1969FB3DD6}" presName="compNode" presStyleCnt="0"/>
      <dgm:spPr/>
    </dgm:pt>
    <dgm:pt modelId="{2B6EDB16-7B10-46EF-B8D3-F1F8B785E25D}" type="pres">
      <dgm:prSet presAssocID="{300AF7F2-6593-449A-ACE1-AB1969FB3DD6}" presName="bgRect" presStyleLbl="bgShp" presStyleIdx="2" presStyleCnt="6"/>
      <dgm:spPr/>
    </dgm:pt>
    <dgm:pt modelId="{80ABBF9C-5AFA-4108-BFE3-22F9CFD7855B}" type="pres">
      <dgm:prSet presAssocID="{300AF7F2-6593-449A-ACE1-AB1969FB3DD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9A67E535-B379-4D3B-94FB-1F6F9FDD7997}" type="pres">
      <dgm:prSet presAssocID="{300AF7F2-6593-449A-ACE1-AB1969FB3DD6}" presName="spaceRect" presStyleCnt="0"/>
      <dgm:spPr/>
    </dgm:pt>
    <dgm:pt modelId="{FFD0E1AC-C707-4C5D-BA99-C66420A6EC97}" type="pres">
      <dgm:prSet presAssocID="{300AF7F2-6593-449A-ACE1-AB1969FB3DD6}" presName="parTx" presStyleLbl="revTx" presStyleIdx="2" presStyleCnt="6">
        <dgm:presLayoutVars>
          <dgm:chMax val="0"/>
          <dgm:chPref val="0"/>
        </dgm:presLayoutVars>
      </dgm:prSet>
      <dgm:spPr/>
    </dgm:pt>
    <dgm:pt modelId="{1F9AE6E9-E3AC-430D-90C8-F2EF70EE27B0}" type="pres">
      <dgm:prSet presAssocID="{1DE40BF8-A42E-4E24-957A-FF1DDF9FCCD4}" presName="sibTrans" presStyleCnt="0"/>
      <dgm:spPr/>
    </dgm:pt>
    <dgm:pt modelId="{0A66CC1B-5B51-4D6F-888A-44D85AC934AD}" type="pres">
      <dgm:prSet presAssocID="{0FB31946-95F0-492F-805F-63BE779A1127}" presName="compNode" presStyleCnt="0"/>
      <dgm:spPr/>
    </dgm:pt>
    <dgm:pt modelId="{8C7A029D-3CFB-45C9-929E-FAF527352D13}" type="pres">
      <dgm:prSet presAssocID="{0FB31946-95F0-492F-805F-63BE779A1127}" presName="bgRect" presStyleLbl="bgShp" presStyleIdx="3" presStyleCnt="6"/>
      <dgm:spPr/>
    </dgm:pt>
    <dgm:pt modelId="{A9170D79-A457-4519-A2A7-A34B3E8AFBB8}" type="pres">
      <dgm:prSet presAssocID="{0FB31946-95F0-492F-805F-63BE779A112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AD046EB0-A33D-4854-9137-FDB0C262FAC1}" type="pres">
      <dgm:prSet presAssocID="{0FB31946-95F0-492F-805F-63BE779A1127}" presName="spaceRect" presStyleCnt="0"/>
      <dgm:spPr/>
    </dgm:pt>
    <dgm:pt modelId="{82597C3E-8234-4A3E-BB3E-8C4D20F493F4}" type="pres">
      <dgm:prSet presAssocID="{0FB31946-95F0-492F-805F-63BE779A1127}" presName="parTx" presStyleLbl="revTx" presStyleIdx="3" presStyleCnt="6">
        <dgm:presLayoutVars>
          <dgm:chMax val="0"/>
          <dgm:chPref val="0"/>
        </dgm:presLayoutVars>
      </dgm:prSet>
      <dgm:spPr/>
    </dgm:pt>
    <dgm:pt modelId="{2A5708A4-EC30-481F-B283-4F2A23AA7633}" type="pres">
      <dgm:prSet presAssocID="{26F1CE44-C342-4D9E-AFE4-DFBABCF7C7B7}" presName="sibTrans" presStyleCnt="0"/>
      <dgm:spPr/>
    </dgm:pt>
    <dgm:pt modelId="{DED6823B-8DD6-4758-8292-CDD380D4FD0A}" type="pres">
      <dgm:prSet presAssocID="{2998D554-05BB-4DFB-ADF0-7F92576592E6}" presName="compNode" presStyleCnt="0"/>
      <dgm:spPr/>
    </dgm:pt>
    <dgm:pt modelId="{864DDD47-58BC-410F-855D-8E5E160C0D6D}" type="pres">
      <dgm:prSet presAssocID="{2998D554-05BB-4DFB-ADF0-7F92576592E6}" presName="bgRect" presStyleLbl="bgShp" presStyleIdx="4" presStyleCnt="6"/>
      <dgm:spPr/>
    </dgm:pt>
    <dgm:pt modelId="{461C76EC-D207-49E9-B98A-7C5EDFCF8817}" type="pres">
      <dgm:prSet presAssocID="{2998D554-05BB-4DFB-ADF0-7F92576592E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llos discográfico"/>
        </a:ext>
      </dgm:extLst>
    </dgm:pt>
    <dgm:pt modelId="{BBD1FAC3-D3CE-4154-BE2F-AB23D11D79DE}" type="pres">
      <dgm:prSet presAssocID="{2998D554-05BB-4DFB-ADF0-7F92576592E6}" presName="spaceRect" presStyleCnt="0"/>
      <dgm:spPr/>
    </dgm:pt>
    <dgm:pt modelId="{E1A74AFD-F38B-4BBF-9BD1-865051DE9837}" type="pres">
      <dgm:prSet presAssocID="{2998D554-05BB-4DFB-ADF0-7F92576592E6}" presName="parTx" presStyleLbl="revTx" presStyleIdx="4" presStyleCnt="6">
        <dgm:presLayoutVars>
          <dgm:chMax val="0"/>
          <dgm:chPref val="0"/>
        </dgm:presLayoutVars>
      </dgm:prSet>
      <dgm:spPr/>
    </dgm:pt>
    <dgm:pt modelId="{744204B0-4492-4B50-A235-3EFF7C5DC5FD}" type="pres">
      <dgm:prSet presAssocID="{1BDBD667-2990-49DA-9855-FFC93903D1DE}" presName="sibTrans" presStyleCnt="0"/>
      <dgm:spPr/>
    </dgm:pt>
    <dgm:pt modelId="{43F952BB-5CBB-4000-940D-50C995B6DC46}" type="pres">
      <dgm:prSet presAssocID="{4E6F1DCD-AB25-49E5-B14C-25D6643F496E}" presName="compNode" presStyleCnt="0"/>
      <dgm:spPr/>
    </dgm:pt>
    <dgm:pt modelId="{5B4C0005-FA09-4C88-AECD-B31456D265E5}" type="pres">
      <dgm:prSet presAssocID="{4E6F1DCD-AB25-49E5-B14C-25D6643F496E}" presName="bgRect" presStyleLbl="bgShp" presStyleIdx="5" presStyleCnt="6"/>
      <dgm:spPr/>
    </dgm:pt>
    <dgm:pt modelId="{62C439D5-DDA9-468E-BEC1-FE6D65E71833}" type="pres">
      <dgm:prSet presAssocID="{4E6F1DCD-AB25-49E5-B14C-25D6643F496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a"/>
        </a:ext>
      </dgm:extLst>
    </dgm:pt>
    <dgm:pt modelId="{6E2D99F9-4804-44E9-926F-760CFCEA9EDA}" type="pres">
      <dgm:prSet presAssocID="{4E6F1DCD-AB25-49E5-B14C-25D6643F496E}" presName="spaceRect" presStyleCnt="0"/>
      <dgm:spPr/>
    </dgm:pt>
    <dgm:pt modelId="{ECF6EA59-FD51-4C75-8620-05D7062FD860}" type="pres">
      <dgm:prSet presAssocID="{4E6F1DCD-AB25-49E5-B14C-25D6643F496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C41F00A-E577-4D0A-ACA4-C09037ECE12D}" srcId="{4EE13ABC-4B8C-41D7-AB77-614450E3FDFF}" destId="{0FB31946-95F0-492F-805F-63BE779A1127}" srcOrd="3" destOrd="0" parTransId="{7AB1AFD4-021C-44FB-B029-951978FA0635}" sibTransId="{26F1CE44-C342-4D9E-AFE4-DFBABCF7C7B7}"/>
    <dgm:cxn modelId="{3A638821-E128-479B-8AEC-06A739135E9A}" type="presOf" srcId="{2998D554-05BB-4DFB-ADF0-7F92576592E6}" destId="{E1A74AFD-F38B-4BBF-9BD1-865051DE9837}" srcOrd="0" destOrd="0" presId="urn:microsoft.com/office/officeart/2018/2/layout/IconVerticalSolidList"/>
    <dgm:cxn modelId="{2DE1562D-D5B1-4C9C-BEF6-B035528E8FB3}" srcId="{4EE13ABC-4B8C-41D7-AB77-614450E3FDFF}" destId="{4EF17F53-6611-4ACC-A20F-5BAF6530BF5D}" srcOrd="0" destOrd="0" parTransId="{9E48AF24-D428-4642-9C64-2F9EB77E9AC8}" sibTransId="{D587189C-F474-44C1-B27D-F3DB93240997}"/>
    <dgm:cxn modelId="{3CC09932-A85E-4FB7-9947-2ED45B119837}" type="presOf" srcId="{4EF17F53-6611-4ACC-A20F-5BAF6530BF5D}" destId="{EEB2984A-A98E-4073-A84A-62AEFF677508}" srcOrd="0" destOrd="0" presId="urn:microsoft.com/office/officeart/2018/2/layout/IconVerticalSolidList"/>
    <dgm:cxn modelId="{B2565840-D956-4C23-956D-1423D198AD8F}" srcId="{4EE13ABC-4B8C-41D7-AB77-614450E3FDFF}" destId="{300AF7F2-6593-449A-ACE1-AB1969FB3DD6}" srcOrd="2" destOrd="0" parTransId="{4FB56B42-1EA8-4B1E-8CE6-940E206EAB2E}" sibTransId="{1DE40BF8-A42E-4E24-957A-FF1DDF9FCCD4}"/>
    <dgm:cxn modelId="{F10D1B5D-51F0-4CE2-8A3F-62F02704BC62}" type="presOf" srcId="{4E6F1DCD-AB25-49E5-B14C-25D6643F496E}" destId="{ECF6EA59-FD51-4C75-8620-05D7062FD860}" srcOrd="0" destOrd="0" presId="urn:microsoft.com/office/officeart/2018/2/layout/IconVerticalSolidList"/>
    <dgm:cxn modelId="{0D272763-2CE1-46FC-B733-098FD2DB875D}" type="presOf" srcId="{300AF7F2-6593-449A-ACE1-AB1969FB3DD6}" destId="{FFD0E1AC-C707-4C5D-BA99-C66420A6EC97}" srcOrd="0" destOrd="0" presId="urn:microsoft.com/office/officeart/2018/2/layout/IconVerticalSolidList"/>
    <dgm:cxn modelId="{6D54D96A-E23A-42A7-A94B-5CFAA3CC772A}" type="presOf" srcId="{3A261F0F-E577-48BC-8512-35DB4843D6AE}" destId="{54C00E2E-56DB-4977-A7C5-E2B7BFCA74B9}" srcOrd="0" destOrd="0" presId="urn:microsoft.com/office/officeart/2018/2/layout/IconVerticalSolidList"/>
    <dgm:cxn modelId="{48069270-2581-4833-B381-0DA1ABD6E0CB}" srcId="{4EE13ABC-4B8C-41D7-AB77-614450E3FDFF}" destId="{4E6F1DCD-AB25-49E5-B14C-25D6643F496E}" srcOrd="5" destOrd="0" parTransId="{605B3D6C-FEC4-4A96-AFCE-B45B3569351E}" sibTransId="{0DD8710E-3BF2-4999-A86B-ABAC5524115F}"/>
    <dgm:cxn modelId="{3EBAC7A6-B05B-4F4E-A09E-98E51A117789}" type="presOf" srcId="{4EE13ABC-4B8C-41D7-AB77-614450E3FDFF}" destId="{279D9B8E-6897-4726-B750-247DF8A33382}" srcOrd="0" destOrd="0" presId="urn:microsoft.com/office/officeart/2018/2/layout/IconVerticalSolidList"/>
    <dgm:cxn modelId="{29C215D2-3ED5-44BA-8305-17CCE08177CF}" type="presOf" srcId="{0FB31946-95F0-492F-805F-63BE779A1127}" destId="{82597C3E-8234-4A3E-BB3E-8C4D20F493F4}" srcOrd="0" destOrd="0" presId="urn:microsoft.com/office/officeart/2018/2/layout/IconVerticalSolidList"/>
    <dgm:cxn modelId="{488A04DF-74F9-4C78-B2F7-D45D80A71263}" srcId="{4EE13ABC-4B8C-41D7-AB77-614450E3FDFF}" destId="{3A261F0F-E577-48BC-8512-35DB4843D6AE}" srcOrd="1" destOrd="0" parTransId="{D2B97AEB-8E53-4254-BCD9-2B2E6EB6F1B5}" sibTransId="{2F8AF372-3631-4191-A0A8-A168CA42D6D7}"/>
    <dgm:cxn modelId="{6A5FB2E5-61E0-4C29-AB73-61AECDBA3B59}" srcId="{4EE13ABC-4B8C-41D7-AB77-614450E3FDFF}" destId="{2998D554-05BB-4DFB-ADF0-7F92576592E6}" srcOrd="4" destOrd="0" parTransId="{72565366-258C-408E-A5F1-96A0588570DE}" sibTransId="{1BDBD667-2990-49DA-9855-FFC93903D1DE}"/>
    <dgm:cxn modelId="{65CD0266-D1B1-4F08-876B-F29AD7659D55}" type="presParOf" srcId="{279D9B8E-6897-4726-B750-247DF8A33382}" destId="{107C226F-E01C-4EDF-A9D3-32547B3F9A86}" srcOrd="0" destOrd="0" presId="urn:microsoft.com/office/officeart/2018/2/layout/IconVerticalSolidList"/>
    <dgm:cxn modelId="{40E49AE1-0E92-45D1-B83B-16EE1E7B2F9E}" type="presParOf" srcId="{107C226F-E01C-4EDF-A9D3-32547B3F9A86}" destId="{9A0E1138-37DF-414F-BB80-E578DF4281C8}" srcOrd="0" destOrd="0" presId="urn:microsoft.com/office/officeart/2018/2/layout/IconVerticalSolidList"/>
    <dgm:cxn modelId="{E3604FB5-9EA8-49E4-9062-C28009AC82C0}" type="presParOf" srcId="{107C226F-E01C-4EDF-A9D3-32547B3F9A86}" destId="{CAA69734-9B7C-4AE2-AC6E-85773CEE4DAD}" srcOrd="1" destOrd="0" presId="urn:microsoft.com/office/officeart/2018/2/layout/IconVerticalSolidList"/>
    <dgm:cxn modelId="{36BC88A7-39E5-40CB-8137-1AB8E3DEEF96}" type="presParOf" srcId="{107C226F-E01C-4EDF-A9D3-32547B3F9A86}" destId="{1DCE9C22-C605-47D5-9FB7-B718B8DF81FC}" srcOrd="2" destOrd="0" presId="urn:microsoft.com/office/officeart/2018/2/layout/IconVerticalSolidList"/>
    <dgm:cxn modelId="{2A3C6A5B-7187-4C32-92CC-98686AC40A40}" type="presParOf" srcId="{107C226F-E01C-4EDF-A9D3-32547B3F9A86}" destId="{EEB2984A-A98E-4073-A84A-62AEFF677508}" srcOrd="3" destOrd="0" presId="urn:microsoft.com/office/officeart/2018/2/layout/IconVerticalSolidList"/>
    <dgm:cxn modelId="{271303C3-8F9C-443E-BA76-6940689D57C3}" type="presParOf" srcId="{279D9B8E-6897-4726-B750-247DF8A33382}" destId="{33580008-7314-4798-B1C6-FEB3F1AFD70C}" srcOrd="1" destOrd="0" presId="urn:microsoft.com/office/officeart/2018/2/layout/IconVerticalSolidList"/>
    <dgm:cxn modelId="{40F2AD6B-0A05-4A4D-8C37-A980B6AF297B}" type="presParOf" srcId="{279D9B8E-6897-4726-B750-247DF8A33382}" destId="{0696E7AC-04D4-43DD-B8A4-1CFD78E6356C}" srcOrd="2" destOrd="0" presId="urn:microsoft.com/office/officeart/2018/2/layout/IconVerticalSolidList"/>
    <dgm:cxn modelId="{B304D2BB-4E46-462B-9726-857AF9406BFC}" type="presParOf" srcId="{0696E7AC-04D4-43DD-B8A4-1CFD78E6356C}" destId="{568DD7B1-C993-4B04-9578-05468C57CB99}" srcOrd="0" destOrd="0" presId="urn:microsoft.com/office/officeart/2018/2/layout/IconVerticalSolidList"/>
    <dgm:cxn modelId="{EB31BD90-BDAD-48C8-BC42-735BB1DF9E08}" type="presParOf" srcId="{0696E7AC-04D4-43DD-B8A4-1CFD78E6356C}" destId="{746015DC-11F7-42E6-B000-A48E2B5F7DBD}" srcOrd="1" destOrd="0" presId="urn:microsoft.com/office/officeart/2018/2/layout/IconVerticalSolidList"/>
    <dgm:cxn modelId="{FFAB3F68-EB22-44ED-8272-5862D1287211}" type="presParOf" srcId="{0696E7AC-04D4-43DD-B8A4-1CFD78E6356C}" destId="{44C21E90-8C36-4BBF-99D0-D5CAA2CE6D0D}" srcOrd="2" destOrd="0" presId="urn:microsoft.com/office/officeart/2018/2/layout/IconVerticalSolidList"/>
    <dgm:cxn modelId="{EE4C5AE9-23B7-49D6-98E6-D1A04E71CAEF}" type="presParOf" srcId="{0696E7AC-04D4-43DD-B8A4-1CFD78E6356C}" destId="{54C00E2E-56DB-4977-A7C5-E2B7BFCA74B9}" srcOrd="3" destOrd="0" presId="urn:microsoft.com/office/officeart/2018/2/layout/IconVerticalSolidList"/>
    <dgm:cxn modelId="{6D6F18FF-0C5E-461A-8DE5-F5A4476895A8}" type="presParOf" srcId="{279D9B8E-6897-4726-B750-247DF8A33382}" destId="{BBAB820F-A22F-4046-961C-5CD58C691594}" srcOrd="3" destOrd="0" presId="urn:microsoft.com/office/officeart/2018/2/layout/IconVerticalSolidList"/>
    <dgm:cxn modelId="{C7ACBDE4-41B8-4597-A4BD-50797F51ABEE}" type="presParOf" srcId="{279D9B8E-6897-4726-B750-247DF8A33382}" destId="{86B48574-1EB1-418D-80C3-ACC3368AB81E}" srcOrd="4" destOrd="0" presId="urn:microsoft.com/office/officeart/2018/2/layout/IconVerticalSolidList"/>
    <dgm:cxn modelId="{2147FA23-1870-493C-902C-A2332A144CD8}" type="presParOf" srcId="{86B48574-1EB1-418D-80C3-ACC3368AB81E}" destId="{2B6EDB16-7B10-46EF-B8D3-F1F8B785E25D}" srcOrd="0" destOrd="0" presId="urn:microsoft.com/office/officeart/2018/2/layout/IconVerticalSolidList"/>
    <dgm:cxn modelId="{27F5EE0B-FE19-4EF2-8D71-4D1DBE4AFCE3}" type="presParOf" srcId="{86B48574-1EB1-418D-80C3-ACC3368AB81E}" destId="{80ABBF9C-5AFA-4108-BFE3-22F9CFD7855B}" srcOrd="1" destOrd="0" presId="urn:microsoft.com/office/officeart/2018/2/layout/IconVerticalSolidList"/>
    <dgm:cxn modelId="{A8220CCB-229B-45A5-9CED-7FF32783C124}" type="presParOf" srcId="{86B48574-1EB1-418D-80C3-ACC3368AB81E}" destId="{9A67E535-B379-4D3B-94FB-1F6F9FDD7997}" srcOrd="2" destOrd="0" presId="urn:microsoft.com/office/officeart/2018/2/layout/IconVerticalSolidList"/>
    <dgm:cxn modelId="{2EF6A0D0-3447-43C1-B6D7-683084261D8B}" type="presParOf" srcId="{86B48574-1EB1-418D-80C3-ACC3368AB81E}" destId="{FFD0E1AC-C707-4C5D-BA99-C66420A6EC97}" srcOrd="3" destOrd="0" presId="urn:microsoft.com/office/officeart/2018/2/layout/IconVerticalSolidList"/>
    <dgm:cxn modelId="{42EA980C-511E-4DCD-857E-EF2EAEEBD166}" type="presParOf" srcId="{279D9B8E-6897-4726-B750-247DF8A33382}" destId="{1F9AE6E9-E3AC-430D-90C8-F2EF70EE27B0}" srcOrd="5" destOrd="0" presId="urn:microsoft.com/office/officeart/2018/2/layout/IconVerticalSolidList"/>
    <dgm:cxn modelId="{4CE56D86-FC8B-46C2-9E5C-E87B24CF362D}" type="presParOf" srcId="{279D9B8E-6897-4726-B750-247DF8A33382}" destId="{0A66CC1B-5B51-4D6F-888A-44D85AC934AD}" srcOrd="6" destOrd="0" presId="urn:microsoft.com/office/officeart/2018/2/layout/IconVerticalSolidList"/>
    <dgm:cxn modelId="{950A5EDF-E0F7-404A-A07A-35026A0EE02B}" type="presParOf" srcId="{0A66CC1B-5B51-4D6F-888A-44D85AC934AD}" destId="{8C7A029D-3CFB-45C9-929E-FAF527352D13}" srcOrd="0" destOrd="0" presId="urn:microsoft.com/office/officeart/2018/2/layout/IconVerticalSolidList"/>
    <dgm:cxn modelId="{967A06C2-F4BD-4AB6-A4B8-78985757D86E}" type="presParOf" srcId="{0A66CC1B-5B51-4D6F-888A-44D85AC934AD}" destId="{A9170D79-A457-4519-A2A7-A34B3E8AFBB8}" srcOrd="1" destOrd="0" presId="urn:microsoft.com/office/officeart/2018/2/layout/IconVerticalSolidList"/>
    <dgm:cxn modelId="{C9646B98-8077-43A1-878D-E1EDCF958931}" type="presParOf" srcId="{0A66CC1B-5B51-4D6F-888A-44D85AC934AD}" destId="{AD046EB0-A33D-4854-9137-FDB0C262FAC1}" srcOrd="2" destOrd="0" presId="urn:microsoft.com/office/officeart/2018/2/layout/IconVerticalSolidList"/>
    <dgm:cxn modelId="{858F06F0-7CAD-4CCF-B410-740388DB1203}" type="presParOf" srcId="{0A66CC1B-5B51-4D6F-888A-44D85AC934AD}" destId="{82597C3E-8234-4A3E-BB3E-8C4D20F493F4}" srcOrd="3" destOrd="0" presId="urn:microsoft.com/office/officeart/2018/2/layout/IconVerticalSolidList"/>
    <dgm:cxn modelId="{12B92A4B-06F1-4670-B410-B3806ED6989F}" type="presParOf" srcId="{279D9B8E-6897-4726-B750-247DF8A33382}" destId="{2A5708A4-EC30-481F-B283-4F2A23AA7633}" srcOrd="7" destOrd="0" presId="urn:microsoft.com/office/officeart/2018/2/layout/IconVerticalSolidList"/>
    <dgm:cxn modelId="{273A65CF-A863-43D4-9E51-94C5139C081C}" type="presParOf" srcId="{279D9B8E-6897-4726-B750-247DF8A33382}" destId="{DED6823B-8DD6-4758-8292-CDD380D4FD0A}" srcOrd="8" destOrd="0" presId="urn:microsoft.com/office/officeart/2018/2/layout/IconVerticalSolidList"/>
    <dgm:cxn modelId="{6C3B36F1-D1E5-45AB-B62A-CA031A89050F}" type="presParOf" srcId="{DED6823B-8DD6-4758-8292-CDD380D4FD0A}" destId="{864DDD47-58BC-410F-855D-8E5E160C0D6D}" srcOrd="0" destOrd="0" presId="urn:microsoft.com/office/officeart/2018/2/layout/IconVerticalSolidList"/>
    <dgm:cxn modelId="{8F8345D0-17C0-4AD7-BB7A-6EECCA8797F0}" type="presParOf" srcId="{DED6823B-8DD6-4758-8292-CDD380D4FD0A}" destId="{461C76EC-D207-49E9-B98A-7C5EDFCF8817}" srcOrd="1" destOrd="0" presId="urn:microsoft.com/office/officeart/2018/2/layout/IconVerticalSolidList"/>
    <dgm:cxn modelId="{CC9C1233-7C03-4AED-807D-25F572779C99}" type="presParOf" srcId="{DED6823B-8DD6-4758-8292-CDD380D4FD0A}" destId="{BBD1FAC3-D3CE-4154-BE2F-AB23D11D79DE}" srcOrd="2" destOrd="0" presId="urn:microsoft.com/office/officeart/2018/2/layout/IconVerticalSolidList"/>
    <dgm:cxn modelId="{69D03E01-0E46-4A23-9DD1-CC5B431F4C08}" type="presParOf" srcId="{DED6823B-8DD6-4758-8292-CDD380D4FD0A}" destId="{E1A74AFD-F38B-4BBF-9BD1-865051DE9837}" srcOrd="3" destOrd="0" presId="urn:microsoft.com/office/officeart/2018/2/layout/IconVerticalSolidList"/>
    <dgm:cxn modelId="{34FFB383-70E8-4F9E-9B2C-B1BABD5A2156}" type="presParOf" srcId="{279D9B8E-6897-4726-B750-247DF8A33382}" destId="{744204B0-4492-4B50-A235-3EFF7C5DC5FD}" srcOrd="9" destOrd="0" presId="urn:microsoft.com/office/officeart/2018/2/layout/IconVerticalSolidList"/>
    <dgm:cxn modelId="{B2ECD449-3664-4EA8-B127-345494EEC81E}" type="presParOf" srcId="{279D9B8E-6897-4726-B750-247DF8A33382}" destId="{43F952BB-5CBB-4000-940D-50C995B6DC46}" srcOrd="10" destOrd="0" presId="urn:microsoft.com/office/officeart/2018/2/layout/IconVerticalSolidList"/>
    <dgm:cxn modelId="{8DA06943-23D4-4871-8377-D1AA736A5E36}" type="presParOf" srcId="{43F952BB-5CBB-4000-940D-50C995B6DC46}" destId="{5B4C0005-FA09-4C88-AECD-B31456D265E5}" srcOrd="0" destOrd="0" presId="urn:microsoft.com/office/officeart/2018/2/layout/IconVerticalSolidList"/>
    <dgm:cxn modelId="{3945C200-F378-41EF-A37C-1BACC4A75659}" type="presParOf" srcId="{43F952BB-5CBB-4000-940D-50C995B6DC46}" destId="{62C439D5-DDA9-468E-BEC1-FE6D65E71833}" srcOrd="1" destOrd="0" presId="urn:microsoft.com/office/officeart/2018/2/layout/IconVerticalSolidList"/>
    <dgm:cxn modelId="{FE12ADEC-6489-4295-BC17-086BBF7B4833}" type="presParOf" srcId="{43F952BB-5CBB-4000-940D-50C995B6DC46}" destId="{6E2D99F9-4804-44E9-926F-760CFCEA9EDA}" srcOrd="2" destOrd="0" presId="urn:microsoft.com/office/officeart/2018/2/layout/IconVerticalSolidList"/>
    <dgm:cxn modelId="{7A97A484-49F1-4390-A332-16D7158887AC}" type="presParOf" srcId="{43F952BB-5CBB-4000-940D-50C995B6DC46}" destId="{ECF6EA59-FD51-4C75-8620-05D7062FD8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AE15E-BF54-4DE2-8B98-5FB439C7A70C}">
      <dsp:nvSpPr>
        <dsp:cNvPr id="0" name=""/>
        <dsp:cNvSpPr/>
      </dsp:nvSpPr>
      <dsp:spPr>
        <a:xfrm>
          <a:off x="909491" y="475644"/>
          <a:ext cx="767285" cy="767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53164-F456-4161-86E9-835ED54AA313}">
      <dsp:nvSpPr>
        <dsp:cNvPr id="0" name=""/>
        <dsp:cNvSpPr/>
      </dsp:nvSpPr>
      <dsp:spPr>
        <a:xfrm>
          <a:off x="440594" y="15344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Conservación y monitoreo del páramo, crucial para el agua y biodiversidad.</a:t>
          </a:r>
          <a:endParaRPr lang="en-US" sz="1200" kern="1200"/>
        </a:p>
      </dsp:txBody>
      <dsp:txXfrm>
        <a:off x="440594" y="1534488"/>
        <a:ext cx="1705078" cy="682031"/>
      </dsp:txXfrm>
    </dsp:sp>
    <dsp:sp modelId="{4AE23F3C-1594-4B3E-9BAF-386366F865AA}">
      <dsp:nvSpPr>
        <dsp:cNvPr id="0" name=""/>
        <dsp:cNvSpPr/>
      </dsp:nvSpPr>
      <dsp:spPr>
        <a:xfrm>
          <a:off x="2912958" y="475644"/>
          <a:ext cx="767285" cy="767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80302-8E99-4232-BBB5-10463EA0666D}">
      <dsp:nvSpPr>
        <dsp:cNvPr id="0" name=""/>
        <dsp:cNvSpPr/>
      </dsp:nvSpPr>
      <dsp:spPr>
        <a:xfrm>
          <a:off x="2444061" y="15344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Páramos de Chingaza y Cruz Verde albergan frailejones, vitales para captar y almacenar agua.</a:t>
          </a:r>
          <a:endParaRPr lang="en-US" sz="1200" kern="1200"/>
        </a:p>
      </dsp:txBody>
      <dsp:txXfrm>
        <a:off x="2444061" y="1534488"/>
        <a:ext cx="1705078" cy="682031"/>
      </dsp:txXfrm>
    </dsp:sp>
    <dsp:sp modelId="{6582E7F3-2157-4410-A91F-B65230F5DF5D}">
      <dsp:nvSpPr>
        <dsp:cNvPr id="0" name=""/>
        <dsp:cNvSpPr/>
      </dsp:nvSpPr>
      <dsp:spPr>
        <a:xfrm>
          <a:off x="4916424" y="475644"/>
          <a:ext cx="767285" cy="767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8003E-F4BF-4A16-9CF1-2DE96CA770CD}">
      <dsp:nvSpPr>
        <dsp:cNvPr id="0" name=""/>
        <dsp:cNvSpPr/>
      </dsp:nvSpPr>
      <dsp:spPr>
        <a:xfrm>
          <a:off x="4447528" y="15344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Usar redes neuronales para detectar frailejones en imágenes aéreas.</a:t>
          </a:r>
          <a:endParaRPr lang="en-US" sz="1200" kern="1200"/>
        </a:p>
      </dsp:txBody>
      <dsp:txXfrm>
        <a:off x="4447528" y="1534488"/>
        <a:ext cx="1705078" cy="682031"/>
      </dsp:txXfrm>
    </dsp:sp>
    <dsp:sp modelId="{E5754E3B-2675-4E2E-AF8A-F4DBB1DAF99D}">
      <dsp:nvSpPr>
        <dsp:cNvPr id="0" name=""/>
        <dsp:cNvSpPr/>
      </dsp:nvSpPr>
      <dsp:spPr>
        <a:xfrm>
          <a:off x="6919891" y="475644"/>
          <a:ext cx="767285" cy="767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BDA1B-8386-4448-9D92-B0698A2CED7D}">
      <dsp:nvSpPr>
        <dsp:cNvPr id="0" name=""/>
        <dsp:cNvSpPr/>
      </dsp:nvSpPr>
      <dsp:spPr>
        <a:xfrm>
          <a:off x="6450995" y="15344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Mejora precisión y eficiencia del monitoreo, reduciendo costos y métodos manuales.</a:t>
          </a:r>
          <a:endParaRPr lang="en-US" sz="1200" kern="1200"/>
        </a:p>
      </dsp:txBody>
      <dsp:txXfrm>
        <a:off x="6450995" y="1534488"/>
        <a:ext cx="1705078" cy="682031"/>
      </dsp:txXfrm>
    </dsp:sp>
    <dsp:sp modelId="{8074B09C-43D2-42C7-AC8B-38CAB0714DC3}">
      <dsp:nvSpPr>
        <dsp:cNvPr id="0" name=""/>
        <dsp:cNvSpPr/>
      </dsp:nvSpPr>
      <dsp:spPr>
        <a:xfrm>
          <a:off x="2912958" y="2642789"/>
          <a:ext cx="767285" cy="7672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AAA8C-522D-4365-9C25-4D011E89CEFA}">
      <dsp:nvSpPr>
        <dsp:cNvPr id="0" name=""/>
        <dsp:cNvSpPr/>
      </dsp:nvSpPr>
      <dsp:spPr>
        <a:xfrm>
          <a:off x="2444061" y="3701632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Éxito definido por una precisión superior al 80% en la detección de frailejones.</a:t>
          </a:r>
          <a:endParaRPr lang="en-US" sz="1200" kern="1200"/>
        </a:p>
      </dsp:txBody>
      <dsp:txXfrm>
        <a:off x="2444061" y="3701632"/>
        <a:ext cx="1705078" cy="682031"/>
      </dsp:txXfrm>
    </dsp:sp>
    <dsp:sp modelId="{B0406E71-A0EC-49C8-B71C-EC97F5B280CF}">
      <dsp:nvSpPr>
        <dsp:cNvPr id="0" name=""/>
        <dsp:cNvSpPr/>
      </dsp:nvSpPr>
      <dsp:spPr>
        <a:xfrm>
          <a:off x="4916424" y="2642789"/>
          <a:ext cx="767285" cy="76728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D6C0B-7688-4697-AFEF-CA1527933C1C}">
      <dsp:nvSpPr>
        <dsp:cNvPr id="0" name=""/>
        <dsp:cNvSpPr/>
      </dsp:nvSpPr>
      <dsp:spPr>
        <a:xfrm>
          <a:off x="4447528" y="3701632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Optimización de recursos y modelo replicable para conservación global.</a:t>
          </a:r>
          <a:endParaRPr lang="en-US" sz="1200" kern="1200"/>
        </a:p>
      </dsp:txBody>
      <dsp:txXfrm>
        <a:off x="4447528" y="3701632"/>
        <a:ext cx="1705078" cy="682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E1138-37DF-414F-BB80-E578DF4281C8}">
      <dsp:nvSpPr>
        <dsp:cNvPr id="0" name=""/>
        <dsp:cNvSpPr/>
      </dsp:nvSpPr>
      <dsp:spPr>
        <a:xfrm>
          <a:off x="0" y="1593"/>
          <a:ext cx="8778240" cy="678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69734-9B7C-4AE2-AC6E-85773CEE4DAD}">
      <dsp:nvSpPr>
        <dsp:cNvPr id="0" name=""/>
        <dsp:cNvSpPr/>
      </dsp:nvSpPr>
      <dsp:spPr>
        <a:xfrm>
          <a:off x="205358" y="154339"/>
          <a:ext cx="373379" cy="3733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984A-A98E-4073-A84A-62AEFF677508}">
      <dsp:nvSpPr>
        <dsp:cNvPr id="0" name=""/>
        <dsp:cNvSpPr/>
      </dsp:nvSpPr>
      <dsp:spPr>
        <a:xfrm>
          <a:off x="784097" y="1593"/>
          <a:ext cx="7994142" cy="6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47" tIns="71847" rIns="71847" bIns="7184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Extracción de datos: Se extraen dos conjuntos del archivo </a:t>
          </a:r>
          <a:r>
            <a:rPr lang="es-MX" sz="1200" kern="1200" err="1"/>
            <a:t>Data_F</a:t>
          </a:r>
          <a:r>
            <a:rPr lang="es-MX" sz="1200" kern="1200"/>
            <a:t> en GitHub: imágenes de frailejones y casos sin frailejones.</a:t>
          </a:r>
          <a:endParaRPr lang="en-US" sz="1200" kern="1200"/>
        </a:p>
      </dsp:txBody>
      <dsp:txXfrm>
        <a:off x="784097" y="1593"/>
        <a:ext cx="7994142" cy="678871"/>
      </dsp:txXfrm>
    </dsp:sp>
    <dsp:sp modelId="{568DD7B1-C993-4B04-9578-05468C57CB99}">
      <dsp:nvSpPr>
        <dsp:cNvPr id="0" name=""/>
        <dsp:cNvSpPr/>
      </dsp:nvSpPr>
      <dsp:spPr>
        <a:xfrm>
          <a:off x="0" y="850183"/>
          <a:ext cx="8778240" cy="678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015DC-11F7-42E6-B000-A48E2B5F7DBD}">
      <dsp:nvSpPr>
        <dsp:cNvPr id="0" name=""/>
        <dsp:cNvSpPr/>
      </dsp:nvSpPr>
      <dsp:spPr>
        <a:xfrm>
          <a:off x="205358" y="1002929"/>
          <a:ext cx="373379" cy="3733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00E2E-56DB-4977-A7C5-E2B7BFCA74B9}">
      <dsp:nvSpPr>
        <dsp:cNvPr id="0" name=""/>
        <dsp:cNvSpPr/>
      </dsp:nvSpPr>
      <dsp:spPr>
        <a:xfrm>
          <a:off x="784097" y="850183"/>
          <a:ext cx="7994142" cy="6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47" tIns="71847" rIns="71847" bIns="7184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Segmentación: Las imágenes se dividen en grupos más pequeños para procesar con mayor detalle y aumentar la cantidad de datos.</a:t>
          </a:r>
          <a:endParaRPr lang="en-US" sz="1200" kern="1200"/>
        </a:p>
      </dsp:txBody>
      <dsp:txXfrm>
        <a:off x="784097" y="850183"/>
        <a:ext cx="7994142" cy="678871"/>
      </dsp:txXfrm>
    </dsp:sp>
    <dsp:sp modelId="{2B6EDB16-7B10-46EF-B8D3-F1F8B785E25D}">
      <dsp:nvSpPr>
        <dsp:cNvPr id="0" name=""/>
        <dsp:cNvSpPr/>
      </dsp:nvSpPr>
      <dsp:spPr>
        <a:xfrm>
          <a:off x="0" y="1698773"/>
          <a:ext cx="8778240" cy="678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BBF9C-5AFA-4108-BFE3-22F9CFD7855B}">
      <dsp:nvSpPr>
        <dsp:cNvPr id="0" name=""/>
        <dsp:cNvSpPr/>
      </dsp:nvSpPr>
      <dsp:spPr>
        <a:xfrm>
          <a:off x="205358" y="1851519"/>
          <a:ext cx="373379" cy="3733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0E1AC-C707-4C5D-BA99-C66420A6EC97}">
      <dsp:nvSpPr>
        <dsp:cNvPr id="0" name=""/>
        <dsp:cNvSpPr/>
      </dsp:nvSpPr>
      <dsp:spPr>
        <a:xfrm>
          <a:off x="784097" y="1698773"/>
          <a:ext cx="7994142" cy="6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47" tIns="71847" rIns="71847" bIns="7184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Organización de datos: Listas de imágenes se convierten en arreglos, se consolidan y aplanan para preparar los datos para los modelos.</a:t>
          </a:r>
          <a:endParaRPr lang="en-US" sz="1200" kern="1200"/>
        </a:p>
      </dsp:txBody>
      <dsp:txXfrm>
        <a:off x="784097" y="1698773"/>
        <a:ext cx="7994142" cy="678871"/>
      </dsp:txXfrm>
    </dsp:sp>
    <dsp:sp modelId="{8C7A029D-3CFB-45C9-929E-FAF527352D13}">
      <dsp:nvSpPr>
        <dsp:cNvPr id="0" name=""/>
        <dsp:cNvSpPr/>
      </dsp:nvSpPr>
      <dsp:spPr>
        <a:xfrm>
          <a:off x="0" y="2547362"/>
          <a:ext cx="8778240" cy="678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70D79-A457-4519-A2A7-A34B3E8AFBB8}">
      <dsp:nvSpPr>
        <dsp:cNvPr id="0" name=""/>
        <dsp:cNvSpPr/>
      </dsp:nvSpPr>
      <dsp:spPr>
        <a:xfrm>
          <a:off x="205358" y="2700109"/>
          <a:ext cx="373379" cy="3733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97C3E-8234-4A3E-BB3E-8C4D20F493F4}">
      <dsp:nvSpPr>
        <dsp:cNvPr id="0" name=""/>
        <dsp:cNvSpPr/>
      </dsp:nvSpPr>
      <dsp:spPr>
        <a:xfrm>
          <a:off x="784097" y="2547362"/>
          <a:ext cx="7994142" cy="6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47" tIns="71847" rIns="71847" bIns="7184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Normalización: Se normalizan los datos dividiendo por 255 para ajustar la escala de píxeles entre 0 y 1.</a:t>
          </a:r>
          <a:endParaRPr lang="en-US" sz="1200" kern="1200"/>
        </a:p>
      </dsp:txBody>
      <dsp:txXfrm>
        <a:off x="784097" y="2547362"/>
        <a:ext cx="7994142" cy="678871"/>
      </dsp:txXfrm>
    </dsp:sp>
    <dsp:sp modelId="{864DDD47-58BC-410F-855D-8E5E160C0D6D}">
      <dsp:nvSpPr>
        <dsp:cNvPr id="0" name=""/>
        <dsp:cNvSpPr/>
      </dsp:nvSpPr>
      <dsp:spPr>
        <a:xfrm>
          <a:off x="0" y="3395952"/>
          <a:ext cx="8778240" cy="678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C76EC-D207-49E9-B98A-7C5EDFCF8817}">
      <dsp:nvSpPr>
        <dsp:cNvPr id="0" name=""/>
        <dsp:cNvSpPr/>
      </dsp:nvSpPr>
      <dsp:spPr>
        <a:xfrm>
          <a:off x="205358" y="3548699"/>
          <a:ext cx="373379" cy="3733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74AFD-F38B-4BBF-9BD1-865051DE9837}">
      <dsp:nvSpPr>
        <dsp:cNvPr id="0" name=""/>
        <dsp:cNvSpPr/>
      </dsp:nvSpPr>
      <dsp:spPr>
        <a:xfrm>
          <a:off x="784097" y="3395952"/>
          <a:ext cx="7994142" cy="6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47" tIns="71847" rIns="71847" bIns="7184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Etiquetado: Se etiquetan las imágenes con 1 para frailejones y 0 para no frailejones.</a:t>
          </a:r>
          <a:endParaRPr lang="en-US" sz="1200" kern="1200"/>
        </a:p>
      </dsp:txBody>
      <dsp:txXfrm>
        <a:off x="784097" y="3395952"/>
        <a:ext cx="7994142" cy="678871"/>
      </dsp:txXfrm>
    </dsp:sp>
    <dsp:sp modelId="{5B4C0005-FA09-4C88-AECD-B31456D265E5}">
      <dsp:nvSpPr>
        <dsp:cNvPr id="0" name=""/>
        <dsp:cNvSpPr/>
      </dsp:nvSpPr>
      <dsp:spPr>
        <a:xfrm>
          <a:off x="0" y="4244542"/>
          <a:ext cx="8778240" cy="678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439D5-DDA9-468E-BEC1-FE6D65E71833}">
      <dsp:nvSpPr>
        <dsp:cNvPr id="0" name=""/>
        <dsp:cNvSpPr/>
      </dsp:nvSpPr>
      <dsp:spPr>
        <a:xfrm>
          <a:off x="205358" y="4397289"/>
          <a:ext cx="373379" cy="3733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6EA59-FD51-4C75-8620-05D7062FD860}">
      <dsp:nvSpPr>
        <dsp:cNvPr id="0" name=""/>
        <dsp:cNvSpPr/>
      </dsp:nvSpPr>
      <dsp:spPr>
        <a:xfrm>
          <a:off x="784097" y="4244542"/>
          <a:ext cx="7994142" cy="6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47" tIns="71847" rIns="71847" bIns="7184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Partición de datos: Se dividen en 80% para entrenamiento y 20% para prueba, con una segunda partición del 10% de entrenamiento para validación.</a:t>
          </a:r>
          <a:endParaRPr lang="en-US" sz="1200" kern="1200"/>
        </a:p>
      </dsp:txBody>
      <dsp:txXfrm>
        <a:off x="784097" y="4244542"/>
        <a:ext cx="7994142" cy="678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7007-898F-784B-A0FD-42914F721CBA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8D3-9C74-D247-B767-D85C47F1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683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7007-898F-784B-A0FD-42914F721CBA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8D3-9C74-D247-B767-D85C47F1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884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7007-898F-784B-A0FD-42914F721CBA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8D3-9C74-D247-B767-D85C47F154BB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5756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7007-898F-784B-A0FD-42914F721CBA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8D3-9C74-D247-B767-D85C47F1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112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7007-898F-784B-A0FD-42914F721CBA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8D3-9C74-D247-B767-D85C47F154BB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883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7007-898F-784B-A0FD-42914F721CBA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8D3-9C74-D247-B767-D85C47F1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8505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7007-898F-784B-A0FD-42914F721CBA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8D3-9C74-D247-B767-D85C47F1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433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7007-898F-784B-A0FD-42914F721CBA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8D3-9C74-D247-B767-D85C47F1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307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7007-898F-784B-A0FD-42914F721CBA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8D3-9C74-D247-B767-D85C47F1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7007-898F-784B-A0FD-42914F721CBA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8D3-9C74-D247-B767-D85C47F1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480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7007-898F-784B-A0FD-42914F721CBA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8D3-9C74-D247-B767-D85C47F1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853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7007-898F-784B-A0FD-42914F721CBA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8D3-9C74-D247-B767-D85C47F1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165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7007-898F-784B-A0FD-42914F721CBA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8D3-9C74-D247-B767-D85C47F1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102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7007-898F-784B-A0FD-42914F721CBA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8D3-9C74-D247-B767-D85C47F1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700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7007-898F-784B-A0FD-42914F721CBA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8D3-9C74-D247-B767-D85C47F1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346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7007-898F-784B-A0FD-42914F721CBA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8D3-9C74-D247-B767-D85C47F1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927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C7007-898F-784B-A0FD-42914F721CBA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28E8D3-9C74-D247-B767-D85C47F1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385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EC449-2277-6C4D-8B65-128872FA6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7551" y="300384"/>
            <a:ext cx="9144000" cy="1163637"/>
          </a:xfrm>
        </p:spPr>
        <p:txBody>
          <a:bodyPr>
            <a:noAutofit/>
          </a:bodyPr>
          <a:lstStyle/>
          <a:p>
            <a:pPr algn="ctr"/>
            <a:r>
              <a:rPr lang="en-US" sz="24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FRAILEJON DETECTION (</a:t>
            </a:r>
            <a:r>
              <a:rPr lang="en-US" sz="2400" b="1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a.k.a</a:t>
            </a:r>
            <a:r>
              <a:rPr lang="en-US" sz="24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 "Big Monks Detection")</a:t>
            </a:r>
            <a:br>
              <a:rPr lang="es-CO" sz="1800">
                <a:solidFill>
                  <a:schemeClr val="accent2">
                    <a:lumMod val="75000"/>
                  </a:schemeClr>
                </a:solidFill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s-CO">
              <a:solidFill>
                <a:schemeClr val="accent2">
                  <a:lumMod val="75000"/>
                </a:schemeClr>
              </a:solidFill>
              <a:latin typeface="Trebuchet MS (Cuerpo)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1B37A-4AA6-F941-0D91-C76F9D14D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3560" y="970559"/>
            <a:ext cx="3598124" cy="1655762"/>
          </a:xfrm>
        </p:spPr>
        <p:txBody>
          <a:bodyPr>
            <a:normAutofit/>
          </a:bodyPr>
          <a:lstStyle/>
          <a:p>
            <a:pPr algn="ctr"/>
            <a:r>
              <a:rPr lang="es-ES"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Camila</a:t>
            </a:r>
            <a:r>
              <a:rPr lang="es-ES" sz="1800" spc="-29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ES"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Andrea Arias Vargas </a:t>
            </a:r>
            <a:br>
              <a:rPr lang="es-ES"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s-ES"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Felipe Clavijo Acosta</a:t>
            </a:r>
            <a:br>
              <a:rPr lang="es-ES"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s-ES"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Joel Alfredo Márquez Álvarez</a:t>
            </a:r>
            <a:br>
              <a:rPr lang="es-ES"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s-ES"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Juan Camilo Ramírez Restrepo</a:t>
            </a:r>
            <a:br>
              <a:rPr lang="es-ES"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s-ES"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Juan Pablo Cuellar Solano</a:t>
            </a:r>
            <a:r>
              <a:rPr lang="es-CO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 (Cuerpo)"/>
                <a:cs typeface="Arial" panose="020B0604020202020204" pitchFamily="34" charset="0"/>
              </a:rPr>
              <a:t> </a:t>
            </a:r>
            <a:endParaRPr lang="es-CO">
              <a:solidFill>
                <a:schemeClr val="tx1">
                  <a:lumMod val="95000"/>
                  <a:lumOff val="5000"/>
                </a:schemeClr>
              </a:solidFill>
              <a:latin typeface="Trebuchet MS (Cuerpo)"/>
              <a:cs typeface="Arial" panose="020B0604020202020204" pitchFamily="34" charset="0"/>
            </a:endParaRP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565C9E03-C569-A20D-8583-9ED7B5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53377" y="5633247"/>
            <a:ext cx="121919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s-MX" altLang="es-CO" sz="2000" b="1">
                <a:solidFill>
                  <a:schemeClr val="accent2">
                    <a:lumMod val="75000"/>
                  </a:schemeClr>
                </a:solidFill>
                <a:latin typeface="Trebuchet MS (Cuerpo)"/>
                <a:cs typeface="Arial" panose="020B0604020202020204" pitchFamily="34" charset="0"/>
              </a:rPr>
              <a:t>P</a:t>
            </a:r>
            <a:r>
              <a:rPr lang="es-CO" altLang="es-CO" sz="2000" b="1" err="1">
                <a:solidFill>
                  <a:schemeClr val="accent2">
                    <a:lumMod val="75000"/>
                  </a:schemeClr>
                </a:solidFill>
                <a:latin typeface="Trebuchet MS (Cuerpo)"/>
                <a:cs typeface="Arial" panose="020B0604020202020204" pitchFamily="34" charset="0"/>
              </a:rPr>
              <a:t>ontificia</a:t>
            </a:r>
            <a:r>
              <a:rPr lang="es-CO" altLang="es-CO" sz="2000" b="1">
                <a:solidFill>
                  <a:schemeClr val="accent2">
                    <a:lumMod val="75000"/>
                  </a:schemeClr>
                </a:solidFill>
                <a:latin typeface="Trebuchet MS (Cuerpo)"/>
                <a:cs typeface="Arial" panose="020B0604020202020204" pitchFamily="34" charset="0"/>
              </a:rPr>
              <a:t> Universidad Javeriana</a:t>
            </a:r>
          </a:p>
          <a:p>
            <a:pPr algn="ctr" eaLnBrk="1" hangingPunct="1"/>
            <a:r>
              <a:rPr lang="es-MX" altLang="es-CO" sz="2000">
                <a:latin typeface="Trebuchet MS (Cuerpo)"/>
                <a:cs typeface="Arial" panose="020B0604020202020204" pitchFamily="34" charset="0"/>
              </a:rPr>
              <a:t>F</a:t>
            </a:r>
            <a:r>
              <a:rPr lang="es-CO" altLang="es-CO" sz="2000">
                <a:latin typeface="Trebuchet MS (Cuerpo)"/>
                <a:cs typeface="Arial" panose="020B0604020202020204" pitchFamily="34" charset="0"/>
              </a:rPr>
              <a:t>acultad de Ingeniería</a:t>
            </a:r>
            <a:endParaRPr lang="id-ID" altLang="es-CO" sz="2000">
              <a:latin typeface="Trebuchet MS (Cuerpo)"/>
              <a:cs typeface="Arial" panose="020B0604020202020204" pitchFamily="34" charset="0"/>
            </a:endParaRPr>
          </a:p>
        </p:txBody>
      </p:sp>
      <p:pic>
        <p:nvPicPr>
          <p:cNvPr id="5" name="image1.jpeg">
            <a:extLst>
              <a:ext uri="{FF2B5EF4-FFF2-40B4-BE49-F238E27FC236}">
                <a16:creationId xmlns:a16="http://schemas.microsoft.com/office/drawing/2014/main" id="{87BC46B1-0737-7757-D352-8F8B4C68EDE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84341" y="2702613"/>
            <a:ext cx="1516566" cy="204598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AEE4958-3873-78F2-FAB3-8878D3874F98}"/>
              </a:ext>
            </a:extLst>
          </p:cNvPr>
          <p:cNvSpPr txBox="1"/>
          <p:nvPr/>
        </p:nvSpPr>
        <p:spPr>
          <a:xfrm>
            <a:off x="3622056" y="4901182"/>
            <a:ext cx="344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800"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Tópicos</a:t>
            </a:r>
            <a:r>
              <a:rPr lang="es-ES" sz="1800" spc="-15"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ES" sz="1800"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Avanzados</a:t>
            </a:r>
            <a:r>
              <a:rPr lang="es-ES" sz="1800" spc="-10"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ES" sz="1800"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de</a:t>
            </a:r>
            <a:r>
              <a:rPr lang="es-ES" sz="1800" spc="-15"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ES" sz="1800"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Analítica</a:t>
            </a:r>
            <a:endParaRPr lang="es-CO" sz="1800">
              <a:effectLst/>
              <a:latin typeface="Trebuchet MS (Cuerpo)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s-CO">
              <a:latin typeface="Trebuchet MS (Cuerpo)"/>
              <a:cs typeface="Arial" panose="020B0604020202020204" pitchFamily="34" charset="0"/>
            </a:endParaRPr>
          </a:p>
        </p:txBody>
      </p:sp>
      <p:pic>
        <p:nvPicPr>
          <p:cNvPr id="1026" name="Picture 2" descr="Esta es la historia de Frailejón Ernesto Pérez, 'la estrella' de Tik Tok |  Periódico del Meta">
            <a:extLst>
              <a:ext uri="{FF2B5EF4-FFF2-40B4-BE49-F238E27FC236}">
                <a16:creationId xmlns:a16="http://schemas.microsoft.com/office/drawing/2014/main" id="{2D18025D-20CD-5362-9AD8-1D68DDCF4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7473" r="18560" b="7576"/>
          <a:stretch/>
        </p:blipFill>
        <p:spPr bwMode="auto">
          <a:xfrm>
            <a:off x="594360" y="3687431"/>
            <a:ext cx="1975104" cy="273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rone Clipart Lindo Pequeño Drone Ilustraciones Vectoriales Dibujos  Animados PNG ,dibujos Zumbido, Clipart, Dibujos Animados PNG y Vector para  Descargar Gratis | Pngtree">
            <a:extLst>
              <a:ext uri="{FF2B5EF4-FFF2-40B4-BE49-F238E27FC236}">
                <a16:creationId xmlns:a16="http://schemas.microsoft.com/office/drawing/2014/main" id="{4F06BCDE-82D9-0332-536C-DF3E40E3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89" y="3389623"/>
            <a:ext cx="1511559" cy="151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65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2E1AC-1C56-A247-C447-BEE30EAC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20362" cy="597383"/>
          </a:xfrm>
        </p:spPr>
        <p:txBody>
          <a:bodyPr>
            <a:normAutofit/>
          </a:bodyPr>
          <a:lstStyle/>
          <a:p>
            <a:r>
              <a:rPr lang="es-CO" sz="3200">
                <a:solidFill>
                  <a:schemeClr val="accent2">
                    <a:lumMod val="75000"/>
                  </a:schemeClr>
                </a:solidFill>
              </a:rPr>
              <a:t>6.4 </a:t>
            </a:r>
            <a:r>
              <a:rPr lang="es-ES" sz="3200">
                <a:solidFill>
                  <a:schemeClr val="accent2">
                    <a:lumMod val="75000"/>
                  </a:schemeClr>
                </a:solidFill>
              </a:rPr>
              <a:t>Red Neuronal Convolucional con VGG-16</a:t>
            </a:r>
            <a:endParaRPr lang="es-CO" sz="320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712CB7B-56BF-9929-3BD9-ECA9B4BBD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79948"/>
              </p:ext>
            </p:extLst>
          </p:nvPr>
        </p:nvGraphicFramePr>
        <p:xfrm>
          <a:off x="807190" y="1713354"/>
          <a:ext cx="8528835" cy="509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08724">
                  <a:extLst>
                    <a:ext uri="{9D8B030D-6E8A-4147-A177-3AD203B41FA5}">
                      <a16:colId xmlns:a16="http://schemas.microsoft.com/office/drawing/2014/main" val="3089882321"/>
                    </a:ext>
                  </a:extLst>
                </a:gridCol>
                <a:gridCol w="3489538">
                  <a:extLst>
                    <a:ext uri="{9D8B030D-6E8A-4147-A177-3AD203B41FA5}">
                      <a16:colId xmlns:a16="http://schemas.microsoft.com/office/drawing/2014/main" val="4186302609"/>
                    </a:ext>
                  </a:extLst>
                </a:gridCol>
                <a:gridCol w="2430573">
                  <a:extLst>
                    <a:ext uri="{9D8B030D-6E8A-4147-A177-3AD203B41FA5}">
                      <a16:colId xmlns:a16="http://schemas.microsoft.com/office/drawing/2014/main" val="415757514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1" i="0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Arquitectura</a:t>
                      </a:r>
                      <a:r>
                        <a:rPr lang="es-ES" sz="1400" b="0" i="0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 </a:t>
                      </a:r>
                      <a:endParaRPr lang="es-ES" sz="1400" b="0" i="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1" i="0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Entrenamiento y Optimización</a:t>
                      </a:r>
                      <a:r>
                        <a:rPr lang="es-ES" sz="1400" b="0" i="0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 </a:t>
                      </a:r>
                      <a:endParaRPr lang="es-ES" sz="1400" b="0" i="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1" i="0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Métricas</a:t>
                      </a:r>
                      <a:r>
                        <a:rPr lang="es-ES" sz="1400" b="0" i="0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 </a:t>
                      </a:r>
                      <a:endParaRPr lang="es-ES" sz="1400" b="0" i="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7391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400" b="0" i="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s-ES" sz="1400" b="1" i="0">
                          <a:effectLst/>
                          <a:latin typeface="Trebuchet MS (Cuerpo)"/>
                        </a:rPr>
                        <a:t>Capas Convolucionales </a:t>
                      </a:r>
                      <a:r>
                        <a:rPr lang="es-ES" sz="1400" b="1" i="0" err="1">
                          <a:effectLst/>
                          <a:latin typeface="Trebuchet MS (Cuerpo)"/>
                        </a:rPr>
                        <a:t>Preentrenadas</a:t>
                      </a:r>
                      <a:r>
                        <a:rPr lang="es-ES" sz="1400" b="1" i="0">
                          <a:effectLst/>
                          <a:latin typeface="Trebuchet MS (Cuerpo)"/>
                        </a:rPr>
                        <a:t> (VGG16)</a:t>
                      </a:r>
                      <a:r>
                        <a:rPr lang="es-ES" sz="1400" b="0" i="0">
                          <a:effectLst/>
                          <a:latin typeface="Trebuchet MS (Cuerpo)"/>
                        </a:rPr>
                        <a:t>: </a:t>
                      </a:r>
                      <a:br>
                        <a:rPr lang="es-ES" sz="1400" b="0" i="0">
                          <a:effectLst/>
                          <a:latin typeface="Trebuchet MS (Cuerpo)"/>
                        </a:rPr>
                      </a:br>
                      <a:r>
                        <a:rPr lang="es-ES" sz="1400" b="0" i="0">
                          <a:effectLst/>
                          <a:latin typeface="Trebuchet MS (Cuerpo)"/>
                        </a:rPr>
                        <a:t>Las capas convolucionales están congeladas, por lo que no se actualizan durante el entrenamiento. Estas capas ya han sido </a:t>
                      </a:r>
                      <a:r>
                        <a:rPr lang="es-ES" sz="1400" b="0" i="0" err="1">
                          <a:effectLst/>
                          <a:latin typeface="Trebuchet MS (Cuerpo)"/>
                        </a:rPr>
                        <a:t>preentrenadas</a:t>
                      </a:r>
                      <a:r>
                        <a:rPr lang="es-ES" sz="1400" b="0" i="0">
                          <a:effectLst/>
                          <a:latin typeface="Trebuchet MS (Cuerpo)"/>
                        </a:rPr>
                        <a:t> en el conjunto de datos </a:t>
                      </a:r>
                      <a:r>
                        <a:rPr lang="es-ES" sz="1400" b="0" i="0" err="1">
                          <a:effectLst/>
                          <a:latin typeface="Trebuchet MS (Cuerpo)"/>
                        </a:rPr>
                        <a:t>ImageNet</a:t>
                      </a:r>
                      <a:r>
                        <a:rPr lang="es-ES" sz="1400" b="0" i="0">
                          <a:effectLst/>
                          <a:latin typeface="Trebuchet MS (Cuerpo)"/>
                        </a:rPr>
                        <a:t>. </a:t>
                      </a:r>
                      <a:br>
                        <a:rPr lang="es-ES" sz="1400" b="0" i="0">
                          <a:effectLst/>
                          <a:latin typeface="Trebuchet MS (Cuerpo)"/>
                        </a:rPr>
                      </a:br>
                      <a:r>
                        <a:rPr lang="es-ES" sz="1400" b="0" i="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s-ES" sz="1400" b="1" i="0">
                          <a:effectLst/>
                          <a:latin typeface="Trebuchet MS (Cuerpo)"/>
                        </a:rPr>
                        <a:t>Capa Totalmente Conectada Modificada</a:t>
                      </a:r>
                      <a:r>
                        <a:rPr lang="es-ES" sz="1400" b="0" i="0">
                          <a:effectLst/>
                          <a:latin typeface="Trebuchet MS (Cuerpo)"/>
                        </a:rPr>
                        <a:t>: </a:t>
                      </a:r>
                      <a:br>
                        <a:rPr lang="es-ES" sz="1400" b="0" i="0">
                          <a:effectLst/>
                          <a:latin typeface="Trebuchet MS (Cuerpo)"/>
                        </a:rPr>
                      </a:br>
                      <a:r>
                        <a:rPr lang="es-ES" sz="1400" b="0" i="0">
                          <a:effectLst/>
                          <a:latin typeface="Trebuchet MS (Cuerpo)"/>
                        </a:rPr>
                        <a:t>La última capa de la red VGG16 se reemplaza por una capa completamente conectada con una única salida (1 neurona) para la clasificación binaria. </a:t>
                      </a:r>
                    </a:p>
                    <a:p>
                      <a:pPr algn="l" rtl="0" fontAlgn="base"/>
                      <a:r>
                        <a:rPr lang="es-ES" sz="1400" b="0" i="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s-ES" sz="1400" b="0" i="0">
                          <a:effectLst/>
                          <a:latin typeface="Trebuchet MS (Cuerpo)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400" b="0" i="0">
                          <a:effectLst/>
                          <a:latin typeface="Trebuchet MS (Cuerpo)"/>
                        </a:rPr>
                        <a:t> </a:t>
                      </a:r>
                      <a:br>
                        <a:rPr lang="es-ES" sz="1400" b="0" i="0">
                          <a:effectLst/>
                          <a:latin typeface="Trebuchet MS (Cuerpo)"/>
                        </a:rPr>
                      </a:br>
                      <a:r>
                        <a:rPr lang="es-ES" sz="1400" b="1" i="0">
                          <a:effectLst/>
                          <a:latin typeface="Trebuchet MS (Cuerpo)"/>
                        </a:rPr>
                        <a:t>Optimización de Hiperparámetros:</a:t>
                      </a:r>
                      <a:r>
                        <a:rPr lang="es-ES" sz="1400" b="0" i="0">
                          <a:effectLst/>
                          <a:latin typeface="Trebuchet MS (Cuerpo)"/>
                        </a:rPr>
                        <a:t> </a:t>
                      </a:r>
                      <a:br>
                        <a:rPr lang="es-ES" sz="1400" b="0" i="0">
                          <a:effectLst/>
                          <a:latin typeface="Trebuchet MS (Cuerpo)"/>
                        </a:rPr>
                      </a:br>
                      <a:r>
                        <a:rPr lang="es-ES" sz="1400" b="0" i="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s-ES" sz="1400" b="1" i="0">
                          <a:effectLst/>
                          <a:latin typeface="Trebuchet MS (Cuerpo)"/>
                        </a:rPr>
                        <a:t>Tasa de aprendizaje (lr)</a:t>
                      </a:r>
                      <a:r>
                        <a:rPr lang="es-ES" sz="1400" b="0" i="0">
                          <a:effectLst/>
                          <a:latin typeface="Trebuchet MS (Cuerpo)"/>
                        </a:rPr>
                        <a:t>: Buscada entre 1e-5 y 1e-2. </a:t>
                      </a:r>
                      <a:br>
                        <a:rPr lang="es-ES" sz="1400" b="0" i="0">
                          <a:effectLst/>
                          <a:latin typeface="Trebuchet MS (Cuerpo)"/>
                        </a:rPr>
                      </a:br>
                      <a:r>
                        <a:rPr lang="es-ES" sz="1400" b="0" i="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s-ES" sz="1400" b="1" i="0">
                          <a:effectLst/>
                          <a:latin typeface="Trebuchet MS (Cuerpo)"/>
                        </a:rPr>
                        <a:t>Momentum</a:t>
                      </a:r>
                      <a:r>
                        <a:rPr lang="es-ES" sz="1400" b="0" i="0">
                          <a:effectLst/>
                          <a:latin typeface="Trebuchet MS (Cuerpo)"/>
                        </a:rPr>
                        <a:t>: Sugerido en el rango 0.5 - 0.9. </a:t>
                      </a:r>
                      <a:br>
                        <a:rPr lang="es-ES" sz="1400" b="0" i="0">
                          <a:effectLst/>
                          <a:latin typeface="Trebuchet MS (Cuerpo)"/>
                        </a:rPr>
                      </a:br>
                      <a:r>
                        <a:rPr lang="es-ES" sz="1400" b="0" i="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s-ES" sz="1400" b="1" i="0">
                          <a:effectLst/>
                          <a:latin typeface="Trebuchet MS (Cuerpo)"/>
                        </a:rPr>
                        <a:t>Step Size</a:t>
                      </a:r>
                      <a:r>
                        <a:rPr lang="es-ES" sz="1400" b="0" i="0">
                          <a:effectLst/>
                          <a:latin typeface="Trebuchet MS (Cuerpo)"/>
                        </a:rPr>
                        <a:t>: Entre 3 y 10 épocas para el ajuste de la tasa de aprendizaje. </a:t>
                      </a:r>
                      <a:br>
                        <a:rPr lang="es-ES" sz="1400" b="0" i="0">
                          <a:effectLst/>
                          <a:latin typeface="Trebuchet MS (Cuerpo)"/>
                        </a:rPr>
                      </a:br>
                      <a:r>
                        <a:rPr lang="es-ES" sz="1400" b="0" i="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s-ES" sz="1400" b="1" i="0">
                          <a:effectLst/>
                          <a:latin typeface="Trebuchet MS (Cuerpo)"/>
                        </a:rPr>
                        <a:t>Gamma</a:t>
                      </a:r>
                      <a:r>
                        <a:rPr lang="es-ES" sz="1400" b="0" i="0">
                          <a:effectLst/>
                          <a:latin typeface="Trebuchet MS (Cuerpo)"/>
                        </a:rPr>
                        <a:t>: Factor de reducción de la tasa de aprendizaje entre 0.1 - 0.9. </a:t>
                      </a:r>
                    </a:p>
                    <a:p>
                      <a:pPr algn="l" rtl="0" fontAlgn="base"/>
                      <a:r>
                        <a:rPr lang="es-ES" sz="1400" b="1" i="0">
                          <a:effectLst/>
                          <a:latin typeface="Trebuchet MS (Cuerpo)"/>
                        </a:rPr>
                        <a:t>Optimizador</a:t>
                      </a:r>
                      <a:r>
                        <a:rPr lang="es-ES" sz="1400" b="0" i="0">
                          <a:effectLst/>
                          <a:latin typeface="Trebuchet MS (Cuerpo)"/>
                        </a:rPr>
                        <a:t>: Stochastic Gradient Descent (SGD). </a:t>
                      </a:r>
                    </a:p>
                    <a:p>
                      <a:pPr algn="l" rtl="0" fontAlgn="base"/>
                      <a:r>
                        <a:rPr lang="es-ES" sz="1400" b="1" i="0">
                          <a:effectLst/>
                          <a:latin typeface="Trebuchet MS (Cuerpo)"/>
                        </a:rPr>
                        <a:t>Scheduler</a:t>
                      </a:r>
                      <a:r>
                        <a:rPr lang="es-ES" sz="1400" b="0" i="0">
                          <a:effectLst/>
                          <a:latin typeface="Trebuchet MS (Cuerpo)"/>
                        </a:rPr>
                        <a:t>: StepLR ajusta la tasa de aprendizaje cada step_size épocas, multiplicando por el factor gamma. </a:t>
                      </a:r>
                    </a:p>
                    <a:p>
                      <a:pPr algn="l" rtl="0" fontAlgn="base"/>
                      <a:r>
                        <a:rPr lang="es-ES" sz="1400" b="1" i="0">
                          <a:effectLst/>
                          <a:latin typeface="Trebuchet MS (Cuerpo)"/>
                        </a:rPr>
                        <a:t>Función de pérdida</a:t>
                      </a:r>
                      <a:r>
                        <a:rPr lang="es-ES" sz="1400" b="0" i="0">
                          <a:effectLst/>
                          <a:latin typeface="Trebuchet MS (Cuerpo)"/>
                        </a:rPr>
                        <a:t>: Entropía cruzada binaria (BCEWithLogitsLoss). </a:t>
                      </a:r>
                    </a:p>
                    <a:p>
                      <a:pPr algn="l" rtl="0" fontAlgn="base"/>
                      <a:r>
                        <a:rPr lang="es-ES" sz="1400" b="0" i="0">
                          <a:effectLst/>
                          <a:latin typeface="Trebuchet MS (Cuerpo)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b="1" i="0" err="1">
                          <a:effectLst/>
                          <a:latin typeface="Trebuchet MS (Cuerpo)"/>
                        </a:rPr>
                        <a:t>Coste</a:t>
                      </a:r>
                      <a:r>
                        <a:rPr lang="en-US" sz="1400" b="1" i="0">
                          <a:effectLst/>
                          <a:latin typeface="Trebuchet MS (Cuerpo)"/>
                        </a:rPr>
                        <a:t> Validation: </a:t>
                      </a:r>
                      <a:r>
                        <a:rPr lang="en-US" sz="1400" b="0" i="0">
                          <a:effectLst/>
                          <a:latin typeface="Trebuchet MS (Cuerpo)"/>
                        </a:rPr>
                        <a:t>0.2868 </a:t>
                      </a: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Trebuchet MS (Cuerpo)"/>
                        </a:rPr>
                        <a:t>Validation AUC: </a:t>
                      </a:r>
                      <a:r>
                        <a:rPr lang="en-US" sz="1400" b="0" i="0">
                          <a:effectLst/>
                          <a:latin typeface="Trebuchet MS (Cuerpo)"/>
                        </a:rPr>
                        <a:t>0.9583 </a:t>
                      </a: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b="1" i="0" err="1">
                          <a:effectLst/>
                          <a:latin typeface="Trebuchet MS (Cuerpo)"/>
                        </a:rPr>
                        <a:t>Coste</a:t>
                      </a:r>
                      <a:r>
                        <a:rPr lang="en-US" sz="1400" b="1" i="0">
                          <a:effectLst/>
                          <a:latin typeface="Trebuchet MS (Cuerpo)"/>
                        </a:rPr>
                        <a:t> Test: </a:t>
                      </a:r>
                      <a:r>
                        <a:rPr lang="en-US" sz="1400" b="0" i="0">
                          <a:effectLst/>
                          <a:latin typeface="Trebuchet MS (Cuerpo)"/>
                        </a:rPr>
                        <a:t>0.1689 </a:t>
                      </a:r>
                      <a:br>
                        <a:rPr lang="en-US" sz="1400" b="0" i="0">
                          <a:effectLst/>
                          <a:latin typeface="Trebuchet MS (Cuerpo)"/>
                        </a:rPr>
                      </a:br>
                      <a:r>
                        <a:rPr lang="en-US" sz="1400" b="0" i="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Trebuchet MS (Cuerpo)"/>
                        </a:rPr>
                        <a:t>AUC Test: </a:t>
                      </a:r>
                      <a:r>
                        <a:rPr lang="en-US" sz="1400" b="0" i="0">
                          <a:effectLst/>
                          <a:latin typeface="Trebuchet MS (Cuerpo)"/>
                        </a:rPr>
                        <a:t>1.0000 </a:t>
                      </a: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Trebuchet MS (Cuerpo)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99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38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2E1AC-1C56-A247-C447-BEE30EAC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116658" cy="597383"/>
          </a:xfrm>
        </p:spPr>
        <p:txBody>
          <a:bodyPr>
            <a:normAutofit fontScale="90000"/>
          </a:bodyPr>
          <a:lstStyle/>
          <a:p>
            <a:r>
              <a:rPr lang="es-CO" sz="3200">
                <a:solidFill>
                  <a:schemeClr val="accent2">
                    <a:lumMod val="75000"/>
                  </a:schemeClr>
                </a:solidFill>
              </a:rPr>
              <a:t>6.5 </a:t>
            </a:r>
            <a:r>
              <a:rPr lang="es-ES" sz="3200">
                <a:solidFill>
                  <a:schemeClr val="accent2">
                    <a:lumMod val="75000"/>
                  </a:schemeClr>
                </a:solidFill>
              </a:rPr>
              <a:t>Red Neuronal Convolucional     con VGG-16 </a:t>
            </a:r>
            <a:r>
              <a:rPr lang="es-ES" sz="3200">
                <a:solidFill>
                  <a:schemeClr val="accent2">
                    <a:lumMod val="75000"/>
                  </a:schemeClr>
                </a:solidFill>
                <a:latin typeface="Trebuchet MS"/>
                <a:cs typeface="Times New Roman"/>
              </a:rPr>
              <a:t>y optimizador </a:t>
            </a:r>
            <a:r>
              <a:rPr lang="es-ES" sz="3200" err="1">
                <a:solidFill>
                  <a:schemeClr val="accent2">
                    <a:lumMod val="75000"/>
                  </a:schemeClr>
                </a:solidFill>
                <a:latin typeface="Trebuchet MS"/>
                <a:cs typeface="Times New Roman"/>
              </a:rPr>
              <a:t>Optuna</a:t>
            </a:r>
            <a:endParaRPr lang="es-CO" sz="3200">
              <a:solidFill>
                <a:schemeClr val="accent2">
                  <a:lumMod val="75000"/>
                </a:schemeClr>
              </a:solidFill>
              <a:latin typeface="Trebuchet MS"/>
              <a:cs typeface="Times New Roman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1E15A7F-2F32-BB73-F56F-AE4DD6F1C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08520"/>
              </p:ext>
            </p:extLst>
          </p:nvPr>
        </p:nvGraphicFramePr>
        <p:xfrm>
          <a:off x="795730" y="1713354"/>
          <a:ext cx="8476286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31314">
                  <a:extLst>
                    <a:ext uri="{9D8B030D-6E8A-4147-A177-3AD203B41FA5}">
                      <a16:colId xmlns:a16="http://schemas.microsoft.com/office/drawing/2014/main" val="1273394829"/>
                    </a:ext>
                  </a:extLst>
                </a:gridCol>
                <a:gridCol w="3529375">
                  <a:extLst>
                    <a:ext uri="{9D8B030D-6E8A-4147-A177-3AD203B41FA5}">
                      <a16:colId xmlns:a16="http://schemas.microsoft.com/office/drawing/2014/main" val="132724543"/>
                    </a:ext>
                  </a:extLst>
                </a:gridCol>
                <a:gridCol w="2415597">
                  <a:extLst>
                    <a:ext uri="{9D8B030D-6E8A-4147-A177-3AD203B41FA5}">
                      <a16:colId xmlns:a16="http://schemas.microsoft.com/office/drawing/2014/main" val="202049737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1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Arquitectura</a:t>
                      </a:r>
                      <a:r>
                        <a:rPr lang="es-ES" sz="1400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 </a:t>
                      </a:r>
                      <a:endParaRPr lang="es-ES" sz="140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1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Entrenamiento y Optimización</a:t>
                      </a:r>
                      <a:r>
                        <a:rPr lang="es-ES" sz="1400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 </a:t>
                      </a:r>
                      <a:endParaRPr lang="es-ES" sz="140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1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Métricas</a:t>
                      </a:r>
                      <a:r>
                        <a:rPr lang="es-ES" sz="1400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 </a:t>
                      </a:r>
                      <a:endParaRPr lang="es-ES" sz="140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014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Capas Convolucionales </a:t>
                      </a:r>
                      <a:r>
                        <a:rPr lang="es-ES" sz="1400" b="1" err="1">
                          <a:effectLst/>
                          <a:latin typeface="Trebuchet MS (Cuerpo)"/>
                        </a:rPr>
                        <a:t>Preentrenadas</a:t>
                      </a:r>
                      <a:r>
                        <a:rPr lang="es-ES" sz="1400" b="1">
                          <a:effectLst/>
                          <a:latin typeface="Trebuchet MS (Cuerpo)"/>
                        </a:rPr>
                        <a:t> (VGG16)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: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Las capas convolucionales están congeladas, por lo que no se actualizan durante el entrenamiento. Estas capas ya han sido </a:t>
                      </a:r>
                      <a:r>
                        <a:rPr lang="es-ES" sz="1400" err="1">
                          <a:effectLst/>
                          <a:latin typeface="Trebuchet MS (Cuerpo)"/>
                        </a:rPr>
                        <a:t>preentrenadas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 en el conjunto de datos </a:t>
                      </a:r>
                      <a:r>
                        <a:rPr lang="es-ES" sz="1400" err="1">
                          <a:effectLst/>
                          <a:latin typeface="Trebuchet MS (Cuerpo)"/>
                        </a:rPr>
                        <a:t>ImageNet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.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Capa Totalmente Conectada Modificada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: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La última capa de la red VGG16 se reemplaza por una capa completamente conectada con una única salida (1 neurona) para la clasificación binaria. </a:t>
                      </a: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 b="1">
                          <a:effectLst/>
                          <a:latin typeface="Trebuchet MS (Cuerpo)"/>
                        </a:rPr>
                        <a:t>Optimización de Hiperparámetros (Optuna)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: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Tasa de aprendizaje (lr)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: 0.0008502420354823822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Momentum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: 0.8392910118706614 </a:t>
                      </a: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Step Size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: 5 </a:t>
                      </a: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Gamma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: 0.7694952780723903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Optimizador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: Stochastic Gradient Descent (SGD) con los parámetros ajustados por </a:t>
                      </a:r>
                      <a:r>
                        <a:rPr lang="es-ES" sz="1400" b="1">
                          <a:effectLst/>
                          <a:latin typeface="Trebuchet MS (Cuerpo)"/>
                        </a:rPr>
                        <a:t>Optuna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.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Scheduler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: StepLR ajusta la tasa de aprendizaje cada step_size épocas, multiplicando por el factor gamma.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Función de pérdida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: Entropía cruzada binaria (BCEWithLogitsLoss). </a:t>
                      </a: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Coste </a:t>
                      </a:r>
                      <a:r>
                        <a:rPr lang="es-ES" sz="1400" b="1" err="1">
                          <a:effectLst/>
                          <a:latin typeface="Trebuchet MS (Cuerpo)"/>
                        </a:rPr>
                        <a:t>Validation</a:t>
                      </a:r>
                      <a:r>
                        <a:rPr lang="es-ES" sz="1400" b="1">
                          <a:effectLst/>
                          <a:latin typeface="Trebuchet MS (Cuerpo)"/>
                        </a:rPr>
                        <a:t>: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 0.2806 </a:t>
                      </a: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 b="1" err="1">
                          <a:effectLst/>
                          <a:latin typeface="Trebuchet MS (Cuerpo)"/>
                        </a:rPr>
                        <a:t>Validation</a:t>
                      </a:r>
                      <a:r>
                        <a:rPr lang="es-ES" sz="1400" b="1">
                          <a:effectLst/>
                          <a:latin typeface="Trebuchet MS (Cuerpo)"/>
                        </a:rPr>
                        <a:t> AUC: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 0.9583 </a:t>
                      </a: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Coste Test: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 0.1601 </a:t>
                      </a: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Test AUC: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 1.0000 </a:t>
                      </a: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544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08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2E1AC-1C56-A247-C447-BEE30EAC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29506" cy="597383"/>
          </a:xfrm>
        </p:spPr>
        <p:txBody>
          <a:bodyPr>
            <a:normAutofit fontScale="90000"/>
          </a:bodyPr>
          <a:lstStyle/>
          <a:p>
            <a:r>
              <a:rPr lang="es-CO" sz="3200">
                <a:solidFill>
                  <a:schemeClr val="accent2">
                    <a:lumMod val="75000"/>
                  </a:schemeClr>
                </a:solidFill>
              </a:rPr>
              <a:t>6.6 </a:t>
            </a:r>
            <a:r>
              <a:rPr lang="es-ES" sz="3200">
                <a:solidFill>
                  <a:schemeClr val="accent2">
                    <a:lumMod val="75000"/>
                  </a:schemeClr>
                </a:solidFill>
              </a:rPr>
              <a:t>Red Neuronal Convolucional con ResNet-50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0056B5E-E1A5-C1E1-1A30-E83EE77F7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83560"/>
              </p:ext>
            </p:extLst>
          </p:nvPr>
        </p:nvGraphicFramePr>
        <p:xfrm>
          <a:off x="841566" y="1711865"/>
          <a:ext cx="8604186" cy="509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69510">
                  <a:extLst>
                    <a:ext uri="{9D8B030D-6E8A-4147-A177-3AD203B41FA5}">
                      <a16:colId xmlns:a16="http://schemas.microsoft.com/office/drawing/2014/main" val="1514857733"/>
                    </a:ext>
                  </a:extLst>
                </a:gridCol>
                <a:gridCol w="3582630">
                  <a:extLst>
                    <a:ext uri="{9D8B030D-6E8A-4147-A177-3AD203B41FA5}">
                      <a16:colId xmlns:a16="http://schemas.microsoft.com/office/drawing/2014/main" val="226226200"/>
                    </a:ext>
                  </a:extLst>
                </a:gridCol>
                <a:gridCol w="2452046">
                  <a:extLst>
                    <a:ext uri="{9D8B030D-6E8A-4147-A177-3AD203B41FA5}">
                      <a16:colId xmlns:a16="http://schemas.microsoft.com/office/drawing/2014/main" val="350888512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1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Arquitectura</a:t>
                      </a:r>
                      <a:r>
                        <a:rPr lang="es-ES" sz="1400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 </a:t>
                      </a:r>
                      <a:endParaRPr lang="es-ES" sz="140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1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Entrenamiento y Optimización</a:t>
                      </a:r>
                      <a:r>
                        <a:rPr lang="es-ES" sz="1400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 </a:t>
                      </a:r>
                      <a:endParaRPr lang="es-ES" sz="140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1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Métricas</a:t>
                      </a:r>
                      <a:r>
                        <a:rPr lang="es-ES" sz="1400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 </a:t>
                      </a:r>
                      <a:endParaRPr lang="es-ES" sz="140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80602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Capas Convolucionales Preentrenadas (RESNET50)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: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Las capas convolucionales están congeladas, por lo que no se actualizan durante el entrenamiento. Estas capas ya han sido preentrenadas en el conjunto de datos ImageNet.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Capa Totalmente Conectada Modificada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: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La última capa de la red RESNET50 se reemplaza por una capa completamente conectada con una única salida (1 neurona) para la clasificación binaria. </a:t>
                      </a: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 b="1">
                          <a:effectLst/>
                          <a:latin typeface="Trebuchet MS (Cuerpo)"/>
                        </a:rPr>
                        <a:t>Optimización de Hiperparámetros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: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Tasa de aprendizaje (lr)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: Buscada entre 1e-5 y 1e-2.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Momentum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: Sugerido en el rango 0.5 - 0.9.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Step Size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: Entre 3 y 10 épocas para el ajuste de la tasa de aprendizaje.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Gamma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: Factor de reducción de la tasa de aprendizaje entre 0.1 - 0.9.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Optimizador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: Stochastic Gradient Descent (SGD) con los parámetros.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Scheduler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: StepLR ajusta la tasa de aprendizaje cada step_size épocas, multiplicando por el factor gamma.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Función de pérdida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: Entropía cruzada binaria (BCEWithLogitsLoss). </a:t>
                      </a: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 b="1" err="1">
                          <a:effectLst/>
                          <a:latin typeface="Trebuchet MS (Cuerpo)"/>
                        </a:rPr>
                        <a:t>Validation</a:t>
                      </a:r>
                      <a:r>
                        <a:rPr lang="es-ES" sz="1400" b="1">
                          <a:effectLst/>
                          <a:latin typeface="Trebuchet MS (Cuerpo)"/>
                        </a:rPr>
                        <a:t> </a:t>
                      </a:r>
                      <a:r>
                        <a:rPr lang="es-ES" sz="1400" b="1" err="1">
                          <a:effectLst/>
                          <a:latin typeface="Trebuchet MS (Cuerpo)"/>
                        </a:rPr>
                        <a:t>Loss</a:t>
                      </a:r>
                      <a:r>
                        <a:rPr lang="es-ES" sz="1400" b="1">
                          <a:effectLst/>
                          <a:latin typeface="Trebuchet MS (Cuerpo)"/>
                        </a:rPr>
                        <a:t>: 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0.4077 </a:t>
                      </a: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 b="1" err="1">
                          <a:effectLst/>
                          <a:latin typeface="Trebuchet MS (Cuerpo)"/>
                        </a:rPr>
                        <a:t>Validation</a:t>
                      </a:r>
                      <a:r>
                        <a:rPr lang="es-ES" sz="1400" b="1">
                          <a:effectLst/>
                          <a:latin typeface="Trebuchet MS (Cuerpo)"/>
                        </a:rPr>
                        <a:t> AUC: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 0.9167 </a:t>
                      </a: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Test </a:t>
                      </a:r>
                      <a:r>
                        <a:rPr lang="es-ES" sz="1400" b="1" err="1">
                          <a:effectLst/>
                          <a:latin typeface="Trebuchet MS (Cuerpo)"/>
                        </a:rPr>
                        <a:t>Loss</a:t>
                      </a:r>
                      <a:r>
                        <a:rPr lang="es-ES" sz="1400" b="1">
                          <a:effectLst/>
                          <a:latin typeface="Trebuchet MS (Cuerpo)"/>
                        </a:rPr>
                        <a:t>: 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0.2651 </a:t>
                      </a: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Test AUC: 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0.9924 </a:t>
                      </a: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43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81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</p:grp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0BD91E1-745B-7BF3-BB5F-503AF32C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079175" cy="597383"/>
          </a:xfrm>
        </p:spPr>
        <p:txBody>
          <a:bodyPr>
            <a:normAutofit/>
          </a:bodyPr>
          <a:lstStyle/>
          <a:p>
            <a:r>
              <a:rPr lang="es-CO" sz="3200">
                <a:solidFill>
                  <a:schemeClr val="accent2">
                    <a:lumMod val="75000"/>
                  </a:schemeClr>
                </a:solidFill>
              </a:rPr>
              <a:t>7. Evaluación y Resultados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DA59A39A-1CEA-AA31-6B35-9EF95EEBA2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15358"/>
              </p:ext>
            </p:extLst>
          </p:nvPr>
        </p:nvGraphicFramePr>
        <p:xfrm>
          <a:off x="1640544" y="1816583"/>
          <a:ext cx="8128000" cy="4091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E73B0C95-3FB4-050E-14E3-8BED8AA48035}"/>
              </a:ext>
            </a:extLst>
          </p:cNvPr>
          <p:cNvSpPr/>
          <p:nvPr/>
        </p:nvSpPr>
        <p:spPr>
          <a:xfrm>
            <a:off x="7114478" y="2265031"/>
            <a:ext cx="1245330" cy="3643089"/>
          </a:xfrm>
          <a:prstGeom prst="rect">
            <a:avLst/>
          </a:prstGeom>
          <a:solidFill>
            <a:srgbClr val="FFFF00">
              <a:alpha val="732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EC159-DFF4-69E2-1BBD-56220291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solidFill>
                  <a:schemeClr val="accent2">
                    <a:lumMod val="75000"/>
                  </a:schemeClr>
                </a:solidFill>
              </a:rPr>
              <a:t>8. Resultados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C889700-5F62-D728-7E0F-92F5CF885F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3" r="10080" b="7080"/>
          <a:stretch/>
        </p:blipFill>
        <p:spPr>
          <a:xfrm>
            <a:off x="250558" y="1888743"/>
            <a:ext cx="4873074" cy="37702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6DC8107-4F2D-EB0C-FCDC-D12B4E690C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38" t="1109" r="3955"/>
          <a:stretch/>
        </p:blipFill>
        <p:spPr>
          <a:xfrm>
            <a:off x="5285231" y="1930399"/>
            <a:ext cx="3988771" cy="401092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1983CEA-DB1D-4B31-90ED-E363BDCE4717}"/>
              </a:ext>
            </a:extLst>
          </p:cNvPr>
          <p:cNvSpPr txBox="1"/>
          <p:nvPr/>
        </p:nvSpPr>
        <p:spPr>
          <a:xfrm>
            <a:off x="3028587" y="6017567"/>
            <a:ext cx="4513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531 frailejones detectados</a:t>
            </a:r>
          </a:p>
        </p:txBody>
      </p:sp>
    </p:spTree>
    <p:extLst>
      <p:ext uri="{BB962C8B-B14F-4D97-AF65-F5344CB8AC3E}">
        <p14:creationId xmlns:p14="http://schemas.microsoft.com/office/powerpoint/2010/main" val="392743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C17C418-25CA-32D4-5505-185CD72DC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676" y="1358900"/>
            <a:ext cx="5639931" cy="480056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D740EE9-F215-35C1-ECBE-BFCB39E2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CO">
                <a:solidFill>
                  <a:schemeClr val="accent2">
                    <a:lumMod val="75000"/>
                  </a:schemeClr>
                </a:solidFill>
              </a:rPr>
              <a:t>9. Densidad Poblacional</a:t>
            </a:r>
          </a:p>
        </p:txBody>
      </p:sp>
    </p:spTree>
    <p:extLst>
      <p:ext uri="{BB962C8B-B14F-4D97-AF65-F5344CB8AC3E}">
        <p14:creationId xmlns:p14="http://schemas.microsoft.com/office/powerpoint/2010/main" val="1285908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D740EE9-F215-35C1-ECBE-BFCB39E2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785" y="2590799"/>
            <a:ext cx="9795404" cy="2447925"/>
          </a:xfrm>
        </p:spPr>
        <p:txBody>
          <a:bodyPr>
            <a:normAutofit/>
          </a:bodyPr>
          <a:lstStyle/>
          <a:p>
            <a:pPr algn="ctr"/>
            <a:r>
              <a:rPr lang="es-CO" sz="115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Gracias!!!</a:t>
            </a:r>
          </a:p>
        </p:txBody>
      </p:sp>
      <p:pic>
        <p:nvPicPr>
          <p:cNvPr id="1028" name="Picture 4" descr="Frailejon Ernesto Perez">
            <a:extLst>
              <a:ext uri="{FF2B5EF4-FFF2-40B4-BE49-F238E27FC236}">
                <a16:creationId xmlns:a16="http://schemas.microsoft.com/office/drawing/2014/main" id="{0DACF1EC-E9B8-47B6-804B-1983EC36F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6615" y="69056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43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559D4-21B8-6A3B-591E-849D37CC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solidFill>
                  <a:schemeClr val="accent2">
                    <a:lumMod val="75000"/>
                  </a:schemeClr>
                </a:solidFill>
              </a:rPr>
              <a:t>1. Entendimiento de Negocio</a:t>
            </a:r>
          </a:p>
        </p:txBody>
      </p:sp>
      <p:graphicFrame>
        <p:nvGraphicFramePr>
          <p:cNvPr id="1030" name="Marcador de contenido 2">
            <a:extLst>
              <a:ext uri="{FF2B5EF4-FFF2-40B4-BE49-F238E27FC236}">
                <a16:creationId xmlns:a16="http://schemas.microsoft.com/office/drawing/2014/main" id="{819C89BC-4BEF-D2E9-6906-7B1181D5C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958936"/>
              </p:ext>
            </p:extLst>
          </p:nvPr>
        </p:nvGraphicFramePr>
        <p:xfrm>
          <a:off x="677334" y="1390250"/>
          <a:ext cx="8596668" cy="4859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775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DD3D6-70A2-BACE-C633-61B8EA2E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Objetivos de Negocio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6F80E7-F8C8-8866-3165-62BEFFECC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222"/>
            <a:ext cx="8596668" cy="3880773"/>
          </a:xfrm>
        </p:spPr>
        <p:txBody>
          <a:bodyPr>
            <a:normAutofit fontScale="85000" lnSpcReduction="10000"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ES" sz="1800"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Reducir los costos operativos asociados a la identificación, cuantificación y localización de la especie </a:t>
            </a:r>
            <a:r>
              <a:rPr lang="es-ES" sz="1800" err="1"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Espeletia</a:t>
            </a:r>
            <a:r>
              <a:rPr lang="es-ES" sz="1800"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 (frailejón) en los páramos de Chingaza y Cruz Verde mediante la implementación de un sistema automatizado de procesamiento de imágenes aéreas capturadas por drones, comparando los costos actuales del proceso manual con los del nuevo enfoque automatizado.</a:t>
            </a:r>
          </a:p>
          <a:p>
            <a:pPr marL="0" indent="0">
              <a:buNone/>
            </a:pPr>
            <a:endParaRPr lang="es-ES" sz="1800" i="1">
              <a:effectLst/>
              <a:latin typeface="Trebuchet MS (Cuerpo)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ES" sz="1800" b="1" i="1"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Reducción de costos = (Costos del método tradicional − Costos del método automatizado​) /     Costos del método tradicional ×100%</a:t>
            </a:r>
            <a:endParaRPr lang="es-ES" sz="1800" b="1">
              <a:latin typeface="Trebuchet MS (Cuerpo)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s-CO" sz="1800">
              <a:effectLst/>
              <a:latin typeface="Trebuchet MS (Cuerpo)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s-ES" sz="1800"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Identificar las áreas del páramo con menor densidad poblacional de frailejones para priorizar y ejecutar acciones de restauración y conservación de esta especie clave para el ecosistema.</a:t>
            </a:r>
          </a:p>
          <a:p>
            <a:pPr marL="342900" indent="-342900">
              <a:buFont typeface="+mj-lt"/>
              <a:buAutoNum type="arabicPeriod" startAt="2"/>
            </a:pPr>
            <a:endParaRPr lang="es-CO" sz="1800">
              <a:effectLst/>
              <a:latin typeface="Trebuchet MS (Cuerpo)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ES" sz="1800" b="1" i="1"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Factor de densidad = (Densidad poblacional de la subárea / Densidad poblacional media del páramo) * 100%</a:t>
            </a:r>
            <a:endParaRPr lang="es-CO" sz="1800" b="1">
              <a:effectLst/>
              <a:latin typeface="Trebuchet MS (Cuerpo)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O">
              <a:latin typeface="Trebuchet MS (Cuerpo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30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660A7-3968-8C2F-FEF6-19485883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solidFill>
                  <a:schemeClr val="accent2">
                    <a:lumMod val="75000"/>
                  </a:schemeClr>
                </a:solidFill>
              </a:rPr>
              <a:t>3. Objetivo de </a:t>
            </a:r>
            <a:r>
              <a:rPr lang="es-CO" err="1">
                <a:solidFill>
                  <a:schemeClr val="accent2">
                    <a:lumMod val="75000"/>
                  </a:schemeClr>
                </a:solidFill>
              </a:rPr>
              <a:t>Mineria</a:t>
            </a:r>
            <a:r>
              <a:rPr lang="es-CO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486A4E-75B2-CF46-1082-B1359C33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Diseñar un modelo de aprendizaje supervisado usando arquitectura de redes </a:t>
            </a:r>
            <a:r>
              <a:rPr lang="es-ES" sz="1800" dirty="0" err="1"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convolucionales</a:t>
            </a:r>
            <a:r>
              <a:rPr lang="es-ES" sz="1800" dirty="0"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 para el procesamiento de imágenes con el fin de identificar y cuantificar la presencia de frailejones en el páramo de Chingaza y cruz verde.</a:t>
            </a:r>
            <a:endParaRPr lang="es-CO" sz="1800" dirty="0">
              <a:effectLst/>
              <a:latin typeface="Trebuchet MS (Cuerpo)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s-CO" dirty="0">
              <a:latin typeface="Trebuchet MS (Cuerpo)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ES" sz="1800" b="1" i="1" dirty="0">
                <a:effectLst/>
                <a:latin typeface="Trebuchet MS (Cuerpo)"/>
                <a:ea typeface="Times New Roman" panose="02020603050405020304" pitchFamily="18" charset="0"/>
                <a:cs typeface="Arial" panose="020B0604020202020204" pitchFamily="34" charset="0"/>
              </a:rPr>
              <a:t>El modelo desarrollado debe alcanzar un AUC (Área Bajo la Curva ROC) mínimo de 0.89, asegurando así su capacidad para distinguir correctamente los frailejones</a:t>
            </a:r>
            <a:endParaRPr lang="es-CO" sz="1800" b="1" dirty="0">
              <a:effectLst/>
              <a:latin typeface="Trebuchet MS (Cuerpo)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s-CO" dirty="0">
              <a:latin typeface="Trebuchet MS (Cuerpo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1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2E1AC-1C56-A247-C447-BEE30EAC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solidFill>
                  <a:schemeClr val="accent2">
                    <a:lumMod val="75000"/>
                  </a:schemeClr>
                </a:solidFill>
              </a:rPr>
              <a:t>4. Entendimiento de los Datos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8E4E7BC-8B73-0058-C445-BF83CEC4CD96}"/>
              </a:ext>
            </a:extLst>
          </p:cNvPr>
          <p:cNvSpPr txBox="1"/>
          <p:nvPr/>
        </p:nvSpPr>
        <p:spPr>
          <a:xfrm>
            <a:off x="199548" y="1415399"/>
            <a:ext cx="6803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/>
            <a:r>
              <a:rPr lang="es-ES" sz="1800" b="1">
                <a:effectLst/>
                <a:latin typeface="Trebuchet MS (Cuerpo)"/>
                <a:ea typeface="Times New Roman" panose="02020603050405020304" pitchFamily="18" charset="0"/>
              </a:rPr>
              <a:t>Cantidad de imágenes totales:</a:t>
            </a:r>
            <a:r>
              <a:rPr lang="es-ES" sz="1800">
                <a:effectLst/>
                <a:latin typeface="Trebuchet MS (Cuerpo)"/>
                <a:ea typeface="Times New Roman" panose="02020603050405020304" pitchFamily="18" charset="0"/>
              </a:rPr>
              <a:t> 250</a:t>
            </a:r>
            <a:endParaRPr lang="es-CO" sz="1800">
              <a:effectLst/>
              <a:latin typeface="Trebuchet MS (Cuerpo)"/>
              <a:ea typeface="Times New Roman" panose="02020603050405020304" pitchFamily="18" charset="0"/>
            </a:endParaRPr>
          </a:p>
          <a:p>
            <a:pPr marL="457200" algn="just"/>
            <a:r>
              <a:rPr lang="es-ES" sz="1800" b="1">
                <a:effectLst/>
                <a:latin typeface="Trebuchet MS (Cuerpo)"/>
                <a:ea typeface="Times New Roman" panose="02020603050405020304" pitchFamily="18" charset="0"/>
              </a:rPr>
              <a:t>Tamaño de pixeles:</a:t>
            </a:r>
            <a:r>
              <a:rPr lang="es-ES" sz="1800">
                <a:effectLst/>
                <a:latin typeface="Trebuchet MS (Cuerpo)"/>
                <a:ea typeface="Times New Roman" panose="02020603050405020304" pitchFamily="18" charset="0"/>
              </a:rPr>
              <a:t> 14700 para todas las imágenes.</a:t>
            </a:r>
            <a:endParaRPr lang="es-CO" sz="1800">
              <a:effectLst/>
              <a:latin typeface="Trebuchet MS (Cuerpo)"/>
              <a:ea typeface="Times New Roman" panose="02020603050405020304" pitchFamily="18" charset="0"/>
            </a:endParaRPr>
          </a:p>
          <a:p>
            <a:pPr marL="457200" algn="just"/>
            <a:r>
              <a:rPr lang="es-ES" sz="1800" b="1">
                <a:effectLst/>
                <a:latin typeface="Trebuchet MS (Cuerpo)"/>
                <a:ea typeface="Times New Roman" panose="02020603050405020304" pitchFamily="18" charset="0"/>
              </a:rPr>
              <a:t>Canales:</a:t>
            </a:r>
            <a:r>
              <a:rPr lang="es-ES" sz="1800">
                <a:effectLst/>
                <a:latin typeface="Trebuchet MS (Cuerpo)"/>
                <a:ea typeface="Times New Roman" panose="02020603050405020304" pitchFamily="18" charset="0"/>
              </a:rPr>
              <a:t> Las imágenes están en formato de 3 canales RGB.</a:t>
            </a:r>
            <a:endParaRPr lang="es-CO" sz="1800">
              <a:effectLst/>
              <a:latin typeface="Trebuchet MS (Cuerpo)"/>
              <a:ea typeface="Times New Roman" panose="02020603050405020304" pitchFamily="18" charset="0"/>
            </a:endParaRPr>
          </a:p>
          <a:p>
            <a:endParaRPr lang="es-CO">
              <a:latin typeface="Trebuchet MS (Cuerpo)"/>
            </a:endParaRPr>
          </a:p>
        </p:txBody>
      </p:sp>
      <p:pic>
        <p:nvPicPr>
          <p:cNvPr id="5" name="Imagen 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74A6A68D-0A0C-1C63-96AA-DE4B53A03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7"/>
          <a:stretch/>
        </p:blipFill>
        <p:spPr bwMode="auto">
          <a:xfrm>
            <a:off x="7445318" y="1276905"/>
            <a:ext cx="1734185" cy="17138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C7D2255-5322-EFF2-BB6C-CADECA361D68}"/>
              </a:ext>
            </a:extLst>
          </p:cNvPr>
          <p:cNvSpPr txBox="1"/>
          <p:nvPr/>
        </p:nvSpPr>
        <p:spPr>
          <a:xfrm>
            <a:off x="6701416" y="2990770"/>
            <a:ext cx="27097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/>
            <a:r>
              <a:rPr lang="es-CO" sz="1200" i="1">
                <a:effectLst/>
                <a:latin typeface="Trebuchet MS (Cuerpo)"/>
                <a:ea typeface="Times New Roman" panose="02020603050405020304" pitchFamily="18" charset="0"/>
              </a:rPr>
              <a:t>Imagen 1. </a:t>
            </a:r>
            <a:r>
              <a:rPr lang="es-CO" sz="1200">
                <a:effectLst/>
                <a:latin typeface="Trebuchet MS (Cuerpo)"/>
                <a:ea typeface="Times New Roman" panose="02020603050405020304" pitchFamily="18" charset="0"/>
              </a:rPr>
              <a:t>Clase 1.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453B483-C1E6-CE88-8953-930D9170BB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9" b="-1"/>
          <a:stretch/>
        </p:blipFill>
        <p:spPr bwMode="auto">
          <a:xfrm>
            <a:off x="7445318" y="3730959"/>
            <a:ext cx="1743075" cy="17113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79F6B0F-1A64-78D0-2664-C0A67CA1378A}"/>
              </a:ext>
            </a:extLst>
          </p:cNvPr>
          <p:cNvSpPr txBox="1"/>
          <p:nvPr/>
        </p:nvSpPr>
        <p:spPr>
          <a:xfrm>
            <a:off x="6848612" y="5464786"/>
            <a:ext cx="2562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/>
            <a:r>
              <a:rPr lang="es-CO" sz="1200" i="1">
                <a:effectLst/>
                <a:latin typeface="Trebuchet MS (Cuerpo)"/>
                <a:ea typeface="Times New Roman" panose="02020603050405020304" pitchFamily="18" charset="0"/>
              </a:rPr>
              <a:t>Imagen</a:t>
            </a:r>
            <a:r>
              <a:rPr lang="es-CO" sz="1400" i="1">
                <a:effectLst/>
                <a:latin typeface="Trebuchet MS (Cuerpo)"/>
                <a:ea typeface="Times New Roman" panose="02020603050405020304" pitchFamily="18" charset="0"/>
              </a:rPr>
              <a:t> 2. </a:t>
            </a:r>
            <a:r>
              <a:rPr lang="es-CO" sz="1400">
                <a:effectLst/>
                <a:latin typeface="Trebuchet MS (Cuerpo)"/>
                <a:ea typeface="Times New Roman" panose="02020603050405020304" pitchFamily="18" charset="0"/>
              </a:rPr>
              <a:t>Clase 0.</a:t>
            </a:r>
          </a:p>
        </p:txBody>
      </p:sp>
      <p:pic>
        <p:nvPicPr>
          <p:cNvPr id="11" name="Imagen 10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BB4D9C9-BC81-DE26-3F25-323D8C6391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9" b="4395"/>
          <a:stretch/>
        </p:blipFill>
        <p:spPr bwMode="auto">
          <a:xfrm>
            <a:off x="1259581" y="2836271"/>
            <a:ext cx="5099304" cy="36523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490347D-A677-ED06-38B2-67C49D0A9098}"/>
              </a:ext>
            </a:extLst>
          </p:cNvPr>
          <p:cNvSpPr txBox="1"/>
          <p:nvPr/>
        </p:nvSpPr>
        <p:spPr>
          <a:xfrm>
            <a:off x="284979" y="6488668"/>
            <a:ext cx="70485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/>
            <a:r>
              <a:rPr lang="es-ES" sz="1400" i="1">
                <a:effectLst/>
                <a:latin typeface="Trebuchet MS (Cuerpo)"/>
                <a:ea typeface="Times New Roman" panose="02020603050405020304" pitchFamily="18" charset="0"/>
              </a:rPr>
              <a:t>Grafica 3.</a:t>
            </a:r>
            <a:r>
              <a:rPr lang="es-ES" sz="1400">
                <a:effectLst/>
                <a:latin typeface="Trebuchet MS (Cuerpo)"/>
                <a:ea typeface="Times New Roman" panose="02020603050405020304" pitchFamily="18" charset="0"/>
              </a:rPr>
              <a:t> Distribución de las clases en el conjunto de datos. </a:t>
            </a:r>
            <a:endParaRPr lang="es-CO" sz="1400">
              <a:effectLst/>
              <a:latin typeface="Trebuchet MS (Cuerpo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61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C559D4-21B8-6A3B-591E-849D37CC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MX"/>
              <a:t>5. Preparación de los datos</a:t>
            </a:r>
            <a:endParaRPr lang="es-CO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1EF9B2DA-CFD1-2880-1DEC-FEF549EA6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31209"/>
              </p:ext>
            </p:extLst>
          </p:nvPr>
        </p:nvGraphicFramePr>
        <p:xfrm>
          <a:off x="2029968" y="1485122"/>
          <a:ext cx="8778240" cy="4925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55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2E1AC-1C56-A247-C447-BEE30EAC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>
                <a:solidFill>
                  <a:schemeClr val="accent2">
                    <a:lumMod val="75000"/>
                  </a:schemeClr>
                </a:solidFill>
              </a:rPr>
              <a:t>6. Modelos</a:t>
            </a:r>
            <a:br>
              <a:rPr lang="es-CO">
                <a:solidFill>
                  <a:schemeClr val="accent2">
                    <a:lumMod val="75000"/>
                  </a:schemeClr>
                </a:solidFill>
              </a:rPr>
            </a:br>
            <a:r>
              <a:rPr lang="es-CO" sz="3200">
                <a:solidFill>
                  <a:schemeClr val="accent2">
                    <a:lumMod val="75000"/>
                  </a:schemeClr>
                </a:solidFill>
              </a:rPr>
              <a:t>6.1 </a:t>
            </a:r>
            <a:r>
              <a:rPr lang="es-ES" sz="3200">
                <a:solidFill>
                  <a:schemeClr val="accent2">
                    <a:lumMod val="75000"/>
                  </a:schemeClr>
                </a:solidFill>
              </a:rPr>
              <a:t>Red Neuronal Sencilla</a:t>
            </a:r>
            <a:endParaRPr lang="es-CO" sz="320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F11A561-EDED-E153-D81C-A1B97FEB1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02719"/>
              </p:ext>
            </p:extLst>
          </p:nvPr>
        </p:nvGraphicFramePr>
        <p:xfrm>
          <a:off x="1317839" y="2296916"/>
          <a:ext cx="7315658" cy="2895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92515">
                  <a:extLst>
                    <a:ext uri="{9D8B030D-6E8A-4147-A177-3AD203B41FA5}">
                      <a16:colId xmlns:a16="http://schemas.microsoft.com/office/drawing/2014/main" val="1540710365"/>
                    </a:ext>
                  </a:extLst>
                </a:gridCol>
                <a:gridCol w="2757718">
                  <a:extLst>
                    <a:ext uri="{9D8B030D-6E8A-4147-A177-3AD203B41FA5}">
                      <a16:colId xmlns:a16="http://schemas.microsoft.com/office/drawing/2014/main" val="2346165660"/>
                    </a:ext>
                  </a:extLst>
                </a:gridCol>
                <a:gridCol w="2465425">
                  <a:extLst>
                    <a:ext uri="{9D8B030D-6E8A-4147-A177-3AD203B41FA5}">
                      <a16:colId xmlns:a16="http://schemas.microsoft.com/office/drawing/2014/main" val="3785719254"/>
                    </a:ext>
                  </a:extLst>
                </a:gridCol>
              </a:tblGrid>
              <a:tr h="2355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1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Arquitectura</a:t>
                      </a:r>
                      <a:r>
                        <a:rPr lang="es-ES" sz="1400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1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Entrenamiento y Optimización</a:t>
                      </a:r>
                      <a:r>
                        <a:rPr lang="es-ES" sz="1400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1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Métricas</a:t>
                      </a:r>
                      <a:r>
                        <a:rPr lang="es-ES" sz="1400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68731"/>
                  </a:ext>
                </a:extLst>
              </a:tr>
              <a:tr h="1963037">
                <a:tc>
                  <a:txBody>
                    <a:bodyPr/>
                    <a:lstStyle/>
                    <a:p>
                      <a:pPr rtl="0" fontAlgn="base"/>
                      <a:endParaRPr lang="es-ES" sz="1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Capa Oculta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128 neuronas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Activación tanh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Capa de Salida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1 neurona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Activación sigmoide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endParaRPr lang="es-ES" sz="240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endParaRPr lang="es-ES" sz="1400">
                        <a:effectLst/>
                        <a:latin typeface="Trebuchet MS (Cuerpo)"/>
                      </a:endParaRPr>
                    </a:p>
                    <a:p>
                      <a:pPr algn="l"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Tasa Aprendizaje: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 0.01 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algn="l"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Función de pérdida: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 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Entropía cruzada.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 b="1">
                          <a:effectLst/>
                          <a:latin typeface="Trebuchet MS (Cuerpo)"/>
                        </a:rPr>
                        <a:t>Optimización: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 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Gradiente descendente, con retropropagación para actualizar los pesos y sesgos.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endParaRPr lang="es-ES" sz="240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endParaRPr lang="es-ES" sz="1400" b="1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Coste Train: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 0.4056 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Coste </a:t>
                      </a:r>
                      <a:r>
                        <a:rPr lang="es-ES" sz="1400" b="1" err="1">
                          <a:effectLst/>
                          <a:latin typeface="Trebuchet MS (Cuerpo)"/>
                        </a:rPr>
                        <a:t>Validation</a:t>
                      </a:r>
                      <a:r>
                        <a:rPr lang="es-ES" sz="1400" b="1">
                          <a:effectLst/>
                          <a:latin typeface="Trebuchet MS (Cuerpo)"/>
                        </a:rPr>
                        <a:t>: 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0.5484 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 b="1" err="1">
                          <a:effectLst/>
                          <a:latin typeface="Trebuchet MS (Cuerpo)"/>
                        </a:rPr>
                        <a:t>Accuracy</a:t>
                      </a:r>
                      <a:r>
                        <a:rPr lang="es-ES" sz="1400" b="1">
                          <a:effectLst/>
                          <a:latin typeface="Trebuchet MS (Cuerpo)"/>
                        </a:rPr>
                        <a:t> Train: 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0.8889 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 b="1" err="1">
                          <a:effectLst/>
                          <a:latin typeface="Trebuchet MS (Cuerpo)"/>
                        </a:rPr>
                        <a:t>Accuracy</a:t>
                      </a:r>
                      <a:r>
                        <a:rPr lang="es-ES" sz="1400" b="1">
                          <a:effectLst/>
                          <a:latin typeface="Trebuchet MS (Cuerpo)"/>
                        </a:rPr>
                        <a:t> </a:t>
                      </a:r>
                      <a:r>
                        <a:rPr lang="es-ES" sz="1400" b="1" err="1">
                          <a:effectLst/>
                          <a:latin typeface="Trebuchet MS (Cuerpo)"/>
                        </a:rPr>
                        <a:t>Validation</a:t>
                      </a:r>
                      <a:r>
                        <a:rPr lang="es-ES" sz="1400" b="1">
                          <a:effectLst/>
                          <a:latin typeface="Trebuchet MS (Cuerpo)"/>
                        </a:rPr>
                        <a:t>: 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0.75 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AUC Test: 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0.8302 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endParaRPr lang="es-ES" sz="240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145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8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2E1AC-1C56-A247-C447-BEE30EAC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7383"/>
          </a:xfrm>
        </p:spPr>
        <p:txBody>
          <a:bodyPr>
            <a:normAutofit/>
          </a:bodyPr>
          <a:lstStyle/>
          <a:p>
            <a:r>
              <a:rPr lang="es-CO" sz="3200">
                <a:solidFill>
                  <a:schemeClr val="accent2">
                    <a:lumMod val="75000"/>
                  </a:schemeClr>
                </a:solidFill>
              </a:rPr>
              <a:t>6.2 </a:t>
            </a:r>
            <a:r>
              <a:rPr lang="es-ES" sz="3200">
                <a:solidFill>
                  <a:schemeClr val="accent2">
                    <a:lumMod val="75000"/>
                  </a:schemeClr>
                </a:solidFill>
              </a:rPr>
              <a:t>Red Neuronal Multi-Capa</a:t>
            </a:r>
            <a:endParaRPr lang="es-CO" sz="320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730469B-96C0-D1D8-5FDD-EFB9BD0A7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683400"/>
              </p:ext>
            </p:extLst>
          </p:nvPr>
        </p:nvGraphicFramePr>
        <p:xfrm>
          <a:off x="677298" y="1491205"/>
          <a:ext cx="7159109" cy="423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5943">
                  <a:extLst>
                    <a:ext uri="{9D8B030D-6E8A-4147-A177-3AD203B41FA5}">
                      <a16:colId xmlns:a16="http://schemas.microsoft.com/office/drawing/2014/main" val="1830383221"/>
                    </a:ext>
                  </a:extLst>
                </a:gridCol>
                <a:gridCol w="2619651">
                  <a:extLst>
                    <a:ext uri="{9D8B030D-6E8A-4147-A177-3AD203B41FA5}">
                      <a16:colId xmlns:a16="http://schemas.microsoft.com/office/drawing/2014/main" val="2680343602"/>
                    </a:ext>
                  </a:extLst>
                </a:gridCol>
                <a:gridCol w="2313515">
                  <a:extLst>
                    <a:ext uri="{9D8B030D-6E8A-4147-A177-3AD203B41FA5}">
                      <a16:colId xmlns:a16="http://schemas.microsoft.com/office/drawing/2014/main" val="398404786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1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Arquitectura</a:t>
                      </a:r>
                      <a:r>
                        <a:rPr lang="es-ES" sz="1400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1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Entrenamiento y Optimización</a:t>
                      </a:r>
                      <a:r>
                        <a:rPr lang="es-ES" sz="1400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1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Métricas</a:t>
                      </a:r>
                      <a:r>
                        <a:rPr lang="es-ES" sz="1400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970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Capa Oculta 1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128 neuronas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Activación tanh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Capa Oculta 2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128 neuronas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Activación tanh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Capa Oculta 3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64 neuronas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Activación tanh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Capa de Salida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1 neurona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Activación sigmoide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Tasa Aprendizaje: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 0.01 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Función de pérdida: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 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Entropía cruzada.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Optimización: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 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Gradiente descendente, con retropropagación para actualizar los pesos y sesgos.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Coste Train: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 0.4238 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Coste </a:t>
                      </a:r>
                      <a:r>
                        <a:rPr lang="es-ES" sz="1400" b="1" err="1">
                          <a:effectLst/>
                          <a:latin typeface="Trebuchet MS (Cuerpo)"/>
                        </a:rPr>
                        <a:t>Validation</a:t>
                      </a:r>
                      <a:r>
                        <a:rPr lang="es-ES" sz="1400" b="1">
                          <a:effectLst/>
                          <a:latin typeface="Trebuchet MS (Cuerpo)"/>
                        </a:rPr>
                        <a:t>: 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0.5632 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 b="1" err="1">
                          <a:effectLst/>
                          <a:latin typeface="Trebuchet MS (Cuerpo)"/>
                        </a:rPr>
                        <a:t>Accuracy</a:t>
                      </a:r>
                      <a:r>
                        <a:rPr lang="es-ES" sz="1400" b="1">
                          <a:effectLst/>
                          <a:latin typeface="Trebuchet MS (Cuerpo)"/>
                        </a:rPr>
                        <a:t> Train: 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0.8833 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 b="1" err="1">
                          <a:effectLst/>
                          <a:latin typeface="Trebuchet MS (Cuerpo)"/>
                        </a:rPr>
                        <a:t>Accuracy</a:t>
                      </a:r>
                      <a:r>
                        <a:rPr lang="es-ES" sz="1400" b="1">
                          <a:effectLst/>
                          <a:latin typeface="Trebuchet MS (Cuerpo)"/>
                        </a:rPr>
                        <a:t> </a:t>
                      </a:r>
                      <a:r>
                        <a:rPr lang="es-ES" sz="1400" b="1" err="1">
                          <a:effectLst/>
                          <a:latin typeface="Trebuchet MS (Cuerpo)"/>
                        </a:rPr>
                        <a:t>Validation</a:t>
                      </a:r>
                      <a:r>
                        <a:rPr lang="es-ES" sz="1400" b="1">
                          <a:effectLst/>
                          <a:latin typeface="Trebuchet MS (Cuerpo)"/>
                        </a:rPr>
                        <a:t>: 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0.75 </a:t>
                      </a:r>
                      <a:br>
                        <a:rPr lang="es-ES" sz="1400">
                          <a:effectLst/>
                          <a:latin typeface="Trebuchet MS (Cuerpo)"/>
                        </a:rPr>
                      </a:br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 b="1">
                          <a:effectLst/>
                          <a:latin typeface="Trebuchet MS (Cuerpo)"/>
                        </a:rPr>
                        <a:t>AUC Test: </a:t>
                      </a:r>
                      <a:r>
                        <a:rPr lang="es-ES" sz="1400">
                          <a:effectLst/>
                          <a:latin typeface="Trebuchet MS (Cuerpo)"/>
                        </a:rPr>
                        <a:t>0.8727 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400">
                          <a:effectLst/>
                          <a:latin typeface="Trebuchet MS (Cuerpo)"/>
                        </a:rPr>
                        <a:t> </a:t>
                      </a:r>
                      <a:endParaRPr lang="es-ES" sz="240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313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39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2E1AC-1C56-A247-C447-BEE30EAC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7383"/>
          </a:xfrm>
        </p:spPr>
        <p:txBody>
          <a:bodyPr>
            <a:normAutofit/>
          </a:bodyPr>
          <a:lstStyle/>
          <a:p>
            <a:r>
              <a:rPr lang="es-CO" sz="3200">
                <a:solidFill>
                  <a:schemeClr val="accent2">
                    <a:lumMod val="75000"/>
                  </a:schemeClr>
                </a:solidFill>
              </a:rPr>
              <a:t>6.3 </a:t>
            </a:r>
            <a:r>
              <a:rPr lang="es-ES" sz="3200">
                <a:solidFill>
                  <a:schemeClr val="accent2">
                    <a:lumMod val="75000"/>
                  </a:schemeClr>
                </a:solidFill>
              </a:rPr>
              <a:t>Red Neuronal Convolucional</a:t>
            </a:r>
            <a:endParaRPr lang="es-CO" sz="320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1AB85DD-EA54-6807-4D79-FA440C4EE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847702"/>
              </p:ext>
            </p:extLst>
          </p:nvPr>
        </p:nvGraphicFramePr>
        <p:xfrm>
          <a:off x="785069" y="1245454"/>
          <a:ext cx="8596668" cy="493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08782">
                  <a:extLst>
                    <a:ext uri="{9D8B030D-6E8A-4147-A177-3AD203B41FA5}">
                      <a16:colId xmlns:a16="http://schemas.microsoft.com/office/drawing/2014/main" val="3387333033"/>
                    </a:ext>
                  </a:extLst>
                </a:gridCol>
                <a:gridCol w="2828150">
                  <a:extLst>
                    <a:ext uri="{9D8B030D-6E8A-4147-A177-3AD203B41FA5}">
                      <a16:colId xmlns:a16="http://schemas.microsoft.com/office/drawing/2014/main" val="994213275"/>
                    </a:ext>
                  </a:extLst>
                </a:gridCol>
                <a:gridCol w="2259736">
                  <a:extLst>
                    <a:ext uri="{9D8B030D-6E8A-4147-A177-3AD203B41FA5}">
                      <a16:colId xmlns:a16="http://schemas.microsoft.com/office/drawing/2014/main" val="3276440675"/>
                    </a:ext>
                  </a:extLst>
                </a:gridCol>
              </a:tblGrid>
              <a:tr h="17042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300" b="1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Arquitectura</a:t>
                      </a:r>
                      <a:r>
                        <a:rPr lang="es-ES" sz="1300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 </a:t>
                      </a:r>
                      <a:endParaRPr lang="es-ES" sz="130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300" b="1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Entrenamiento y Optimización</a:t>
                      </a:r>
                      <a:r>
                        <a:rPr lang="es-ES" sz="1300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 </a:t>
                      </a:r>
                      <a:endParaRPr lang="es-ES" sz="130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300" b="1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Métricas</a:t>
                      </a:r>
                      <a:r>
                        <a:rPr lang="es-ES" sz="1300">
                          <a:solidFill>
                            <a:srgbClr val="FFFFFF"/>
                          </a:solidFill>
                          <a:effectLst/>
                          <a:latin typeface="Trebuchet MS (Cuerpo)"/>
                        </a:rPr>
                        <a:t> </a:t>
                      </a:r>
                      <a:endParaRPr lang="es-ES" sz="130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19409"/>
                  </a:ext>
                </a:extLst>
              </a:tr>
              <a:tr h="3670775">
                <a:tc>
                  <a:txBody>
                    <a:bodyPr/>
                    <a:lstStyle/>
                    <a:p>
                      <a:pPr rtl="0" fontAlgn="base"/>
                      <a:r>
                        <a:rPr lang="es-ES" sz="1300" b="1">
                          <a:effectLst/>
                          <a:latin typeface="Trebuchet MS (Cuerpo)"/>
                        </a:rPr>
                        <a:t>Capas Convolucionales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 </a:t>
                      </a:r>
                      <a:br>
                        <a:rPr lang="es-ES" sz="1300">
                          <a:effectLst/>
                          <a:latin typeface="Trebuchet MS (Cuerpo)"/>
                        </a:rPr>
                      </a:br>
                      <a:r>
                        <a:rPr lang="es-ES" sz="1300" b="1" err="1">
                          <a:effectLst/>
                          <a:latin typeface="Trebuchet MS (Cuerpo)"/>
                        </a:rPr>
                        <a:t>Conv</a:t>
                      </a:r>
                      <a:r>
                        <a:rPr lang="es-ES" sz="1300" b="1">
                          <a:effectLst/>
                          <a:latin typeface="Trebuchet MS (Cuerpo)"/>
                        </a:rPr>
                        <a:t> 1: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 64 filtros, </a:t>
                      </a:r>
                      <a:r>
                        <a:rPr lang="es-ES" sz="1300" err="1">
                          <a:effectLst/>
                          <a:latin typeface="Trebuchet MS (Cuerpo)"/>
                        </a:rPr>
                        <a:t>Kernel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 7x7, </a:t>
                      </a:r>
                      <a:r>
                        <a:rPr lang="es-ES" sz="1300" err="1">
                          <a:effectLst/>
                          <a:latin typeface="Trebuchet MS (Cuerpo)"/>
                        </a:rPr>
                        <a:t>BatchNorm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 y activación </a:t>
                      </a:r>
                      <a:r>
                        <a:rPr lang="es-ES" sz="1300" err="1">
                          <a:effectLst/>
                          <a:latin typeface="Trebuchet MS (Cuerpo)"/>
                        </a:rPr>
                        <a:t>ReLU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. </a:t>
                      </a:r>
                      <a:br>
                        <a:rPr lang="es-ES" sz="1300">
                          <a:effectLst/>
                          <a:latin typeface="Trebuchet MS (Cuerpo)"/>
                        </a:rPr>
                      </a:br>
                      <a:r>
                        <a:rPr lang="es-ES" sz="1300" b="1" err="1">
                          <a:effectLst/>
                          <a:latin typeface="Trebuchet MS (Cuerpo)"/>
                        </a:rPr>
                        <a:t>Conv</a:t>
                      </a:r>
                      <a:r>
                        <a:rPr lang="es-ES" sz="1300" b="1">
                          <a:effectLst/>
                          <a:latin typeface="Trebuchet MS (Cuerpo)"/>
                        </a:rPr>
                        <a:t> 2: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 128 filtros, </a:t>
                      </a:r>
                      <a:r>
                        <a:rPr lang="es-ES" sz="1300" err="1">
                          <a:effectLst/>
                          <a:latin typeface="Trebuchet MS (Cuerpo)"/>
                        </a:rPr>
                        <a:t>Kernel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 3x3, </a:t>
                      </a:r>
                      <a:r>
                        <a:rPr lang="es-ES" sz="1300" err="1">
                          <a:effectLst/>
                          <a:latin typeface="Trebuchet MS (Cuerpo)"/>
                        </a:rPr>
                        <a:t>BatchNorm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 y activación </a:t>
                      </a:r>
                      <a:r>
                        <a:rPr lang="es-ES" sz="1300" err="1">
                          <a:effectLst/>
                          <a:latin typeface="Trebuchet MS (Cuerpo)"/>
                        </a:rPr>
                        <a:t>ReLU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. </a:t>
                      </a:r>
                      <a:br>
                        <a:rPr lang="es-ES" sz="1300">
                          <a:effectLst/>
                          <a:latin typeface="Trebuchet MS (Cuerpo)"/>
                        </a:rPr>
                      </a:br>
                      <a:r>
                        <a:rPr lang="es-ES" sz="1300" b="1" err="1">
                          <a:effectLst/>
                          <a:latin typeface="Trebuchet MS (Cuerpo)"/>
                        </a:rPr>
                        <a:t>Conv</a:t>
                      </a:r>
                      <a:r>
                        <a:rPr lang="es-ES" sz="1300" b="1">
                          <a:effectLst/>
                          <a:latin typeface="Trebuchet MS (Cuerpo)"/>
                        </a:rPr>
                        <a:t> 3: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 128 filtros, </a:t>
                      </a:r>
                      <a:r>
                        <a:rPr lang="es-ES" sz="1300" err="1">
                          <a:effectLst/>
                          <a:latin typeface="Trebuchet MS (Cuerpo)"/>
                        </a:rPr>
                        <a:t>Kernel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 3x3, </a:t>
                      </a:r>
                      <a:r>
                        <a:rPr lang="es-ES" sz="1300" err="1">
                          <a:effectLst/>
                          <a:latin typeface="Trebuchet MS (Cuerpo)"/>
                        </a:rPr>
                        <a:t>BatchNorm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 y activación </a:t>
                      </a:r>
                      <a:r>
                        <a:rPr lang="es-ES" sz="1300" err="1">
                          <a:effectLst/>
                          <a:latin typeface="Trebuchet MS (Cuerpo)"/>
                        </a:rPr>
                        <a:t>ReLU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. </a:t>
                      </a:r>
                      <a:br>
                        <a:rPr lang="es-ES" sz="1300">
                          <a:effectLst/>
                          <a:latin typeface="Trebuchet MS (Cuerpo)"/>
                        </a:rPr>
                      </a:br>
                      <a:r>
                        <a:rPr lang="es-ES" sz="1300" b="1" err="1">
                          <a:effectLst/>
                          <a:latin typeface="Trebuchet MS (Cuerpo)"/>
                        </a:rPr>
                        <a:t>Conv</a:t>
                      </a:r>
                      <a:r>
                        <a:rPr lang="es-ES" sz="1300" b="1">
                          <a:effectLst/>
                          <a:latin typeface="Trebuchet MS (Cuerpo)"/>
                        </a:rPr>
                        <a:t> 4: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 256 filtros, </a:t>
                      </a:r>
                      <a:r>
                        <a:rPr lang="es-ES" sz="1300" err="1">
                          <a:effectLst/>
                          <a:latin typeface="Trebuchet MS (Cuerpo)"/>
                        </a:rPr>
                        <a:t>Kernel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 3x3, </a:t>
                      </a:r>
                      <a:r>
                        <a:rPr lang="es-ES" sz="1300" err="1">
                          <a:effectLst/>
                          <a:latin typeface="Trebuchet MS (Cuerpo)"/>
                        </a:rPr>
                        <a:t>BatchNorm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 y activación </a:t>
                      </a:r>
                      <a:r>
                        <a:rPr lang="es-ES" sz="1300" err="1">
                          <a:effectLst/>
                          <a:latin typeface="Trebuchet MS (Cuerpo)"/>
                        </a:rPr>
                        <a:t>ReLU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. </a:t>
                      </a:r>
                      <a:br>
                        <a:rPr lang="es-ES" sz="1300">
                          <a:effectLst/>
                          <a:latin typeface="Trebuchet MS (Cuerpo)"/>
                        </a:rPr>
                      </a:br>
                      <a:r>
                        <a:rPr lang="es-ES" sz="1300" b="1" err="1">
                          <a:effectLst/>
                          <a:latin typeface="Trebuchet MS (Cuerpo)"/>
                        </a:rPr>
                        <a:t>Conv</a:t>
                      </a:r>
                      <a:r>
                        <a:rPr lang="es-ES" sz="1300" b="1">
                          <a:effectLst/>
                          <a:latin typeface="Trebuchet MS (Cuerpo)"/>
                        </a:rPr>
                        <a:t> 5: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 256 filtros, </a:t>
                      </a:r>
                      <a:r>
                        <a:rPr lang="es-ES" sz="1300" err="1">
                          <a:effectLst/>
                          <a:latin typeface="Trebuchet MS (Cuerpo)"/>
                        </a:rPr>
                        <a:t>Kernel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 3x3, </a:t>
                      </a:r>
                      <a:r>
                        <a:rPr lang="es-ES" sz="1300" err="1">
                          <a:effectLst/>
                          <a:latin typeface="Trebuchet MS (Cuerpo)"/>
                        </a:rPr>
                        <a:t>BatchNorm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 y activación </a:t>
                      </a:r>
                      <a:r>
                        <a:rPr lang="es-ES" sz="1300" err="1">
                          <a:effectLst/>
                          <a:latin typeface="Trebuchet MS (Cuerpo)"/>
                        </a:rPr>
                        <a:t>ReLU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. </a:t>
                      </a:r>
                      <a:br>
                        <a:rPr lang="en-US" sz="1300">
                          <a:latin typeface="Trebuchet MS (Cuerpo)"/>
                        </a:rPr>
                      </a:br>
                      <a:endParaRPr lang="es-ES" sz="13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300" b="1">
                          <a:effectLst/>
                          <a:latin typeface="Trebuchet MS (Cuerpo)"/>
                        </a:rPr>
                        <a:t>Capas de </a:t>
                      </a:r>
                      <a:r>
                        <a:rPr lang="es-ES" sz="1300" b="1" err="1">
                          <a:effectLst/>
                          <a:latin typeface="Trebuchet MS (Cuerpo)"/>
                        </a:rPr>
                        <a:t>Pooling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300" err="1">
                          <a:effectLst/>
                          <a:latin typeface="Trebuchet MS (Cuerpo)"/>
                        </a:rPr>
                        <a:t>MaxPooling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 de 2x2 después de conv1, conv3 y conv5, para reducir la dimensionalidad. </a:t>
                      </a:r>
                      <a:br>
                        <a:rPr lang="es-ES" sz="1300">
                          <a:effectLst/>
                          <a:latin typeface="Trebuchet MS (Cuerpo)"/>
                        </a:rPr>
                      </a:br>
                      <a:endParaRPr lang="es-ES" sz="13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300" b="1">
                          <a:effectLst/>
                          <a:latin typeface="Trebuchet MS (Cuerpo)"/>
                        </a:rPr>
                        <a:t>Capas Totalmente Conectadas: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300" b="1">
                          <a:effectLst/>
                          <a:latin typeface="Trebuchet MS (Cuerpo)"/>
                        </a:rPr>
                        <a:t>FC1: 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128 neuronas, activación </a:t>
                      </a:r>
                      <a:r>
                        <a:rPr lang="es-ES" sz="1300" err="1">
                          <a:effectLst/>
                          <a:latin typeface="Trebuchet MS (Cuerpo)"/>
                        </a:rPr>
                        <a:t>ReLU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. </a:t>
                      </a:r>
                    </a:p>
                    <a:p>
                      <a:pPr rtl="0" fontAlgn="base"/>
                      <a:r>
                        <a:rPr lang="es-ES" sz="1300" b="1">
                          <a:effectLst/>
                          <a:latin typeface="Trebuchet MS (Cuerpo)"/>
                        </a:rPr>
                        <a:t>FC2: 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64 neuronas, activación </a:t>
                      </a:r>
                      <a:r>
                        <a:rPr lang="es-ES" sz="1300" err="1">
                          <a:effectLst/>
                          <a:latin typeface="Trebuchet MS (Cuerpo)"/>
                        </a:rPr>
                        <a:t>ReLU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. </a:t>
                      </a:r>
                    </a:p>
                    <a:p>
                      <a:pPr rtl="0" fontAlgn="base"/>
                      <a:r>
                        <a:rPr lang="es-ES" sz="1300" b="1">
                          <a:effectLst/>
                          <a:latin typeface="Trebuchet MS (Cuerpo)"/>
                        </a:rPr>
                        <a:t>FC3: 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1 neurona (salida binaria). </a:t>
                      </a:r>
                      <a:br>
                        <a:rPr lang="es-ES" sz="1300">
                          <a:effectLst/>
                          <a:latin typeface="Trebuchet MS (Cuerpo)"/>
                        </a:rPr>
                      </a:br>
                      <a:endParaRPr lang="es-ES" sz="13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300" b="1" err="1">
                          <a:effectLst/>
                          <a:latin typeface="Trebuchet MS (Cuerpo)"/>
                        </a:rPr>
                        <a:t>Dropout</a:t>
                      </a:r>
                      <a:r>
                        <a:rPr lang="es-ES" sz="1300" b="1">
                          <a:effectLst/>
                          <a:latin typeface="Trebuchet MS (Cuerpo)"/>
                        </a:rPr>
                        <a:t>: 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Con un factor de 0.5 en las capas FC1 y FC2 para prevenir el sobreajuste.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s-ES" sz="1300" b="1">
                          <a:effectLst/>
                          <a:latin typeface="Trebuchet MS (Cuerpo)"/>
                        </a:rPr>
                        <a:t>Función de pérdida: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 Se utiliza BCEWithLogitsLoss para tareas de clasificación binaria. </a:t>
                      </a:r>
                      <a:br>
                        <a:rPr lang="es-ES" sz="1300">
                          <a:effectLst/>
                          <a:latin typeface="Trebuchet MS (Cuerpo)"/>
                        </a:rPr>
                      </a:br>
                      <a:r>
                        <a:rPr lang="es-ES" sz="13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300" b="1">
                          <a:effectLst/>
                          <a:latin typeface="Trebuchet MS (Cuerpo)"/>
                        </a:rPr>
                        <a:t>Optimizador: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 Adam, con una tasa de aprendizaje inicial de 0.001. </a:t>
                      </a:r>
                      <a:br>
                        <a:rPr lang="es-ES" sz="1300">
                          <a:effectLst/>
                          <a:latin typeface="Trebuchet MS (Cuerpo)"/>
                        </a:rPr>
                      </a:br>
                      <a:r>
                        <a:rPr lang="es-ES" sz="13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300" b="1">
                          <a:effectLst/>
                          <a:latin typeface="Trebuchet MS (Cuerpo)"/>
                        </a:rPr>
                        <a:t>Ajustes de Datos: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 Se aplicaron transformaciones de datos como rotación aleatoria, ajuste de color y recorte aleatorio para aumentar la diversidad del conjunto de entrenamiento. </a:t>
                      </a:r>
                    </a:p>
                    <a:p>
                      <a:pPr rtl="0" fontAlgn="base"/>
                      <a:endParaRPr lang="es-ES" sz="130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s-ES" sz="1300" b="1">
                          <a:effectLst/>
                          <a:latin typeface="Trebuchet MS (Cuerpo)"/>
                        </a:rPr>
                        <a:t>Coste </a:t>
                      </a:r>
                      <a:r>
                        <a:rPr lang="es-ES" sz="1300" b="1" err="1">
                          <a:effectLst/>
                          <a:latin typeface="Trebuchet MS (Cuerpo)"/>
                        </a:rPr>
                        <a:t>Validation</a:t>
                      </a:r>
                      <a:r>
                        <a:rPr lang="es-ES" sz="1300" b="1">
                          <a:effectLst/>
                          <a:latin typeface="Trebuchet MS (Cuerpo)"/>
                        </a:rPr>
                        <a:t>: 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0.3423 </a:t>
                      </a:r>
                      <a:br>
                        <a:rPr lang="es-ES" sz="1300">
                          <a:effectLst/>
                          <a:latin typeface="Trebuchet MS (Cuerpo)"/>
                        </a:rPr>
                      </a:br>
                      <a:r>
                        <a:rPr lang="es-ES" sz="1300">
                          <a:effectLst/>
                          <a:latin typeface="Trebuchet MS (Cuerpo)"/>
                        </a:rPr>
                        <a:t> </a:t>
                      </a:r>
                    </a:p>
                    <a:p>
                      <a:pPr rtl="0" fontAlgn="base"/>
                      <a:r>
                        <a:rPr lang="es-ES" sz="1300" b="1">
                          <a:effectLst/>
                          <a:latin typeface="Trebuchet MS (Cuerpo)"/>
                        </a:rPr>
                        <a:t>AUC </a:t>
                      </a:r>
                      <a:r>
                        <a:rPr lang="es-ES" sz="1300" b="1" err="1">
                          <a:effectLst/>
                          <a:latin typeface="Trebuchet MS (Cuerpo)"/>
                        </a:rPr>
                        <a:t>Validation</a:t>
                      </a:r>
                      <a:r>
                        <a:rPr lang="es-ES" sz="1300" b="1">
                          <a:effectLst/>
                          <a:latin typeface="Trebuchet MS (Cuerpo)"/>
                        </a:rPr>
                        <a:t>: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 0.9823 </a:t>
                      </a:r>
                    </a:p>
                    <a:p>
                      <a:pPr rtl="0" fontAlgn="base"/>
                      <a:endParaRPr lang="es-ES" sz="13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300" b="1">
                          <a:effectLst/>
                          <a:latin typeface="Trebuchet MS (Cuerpo)"/>
                        </a:rPr>
                        <a:t>Coste Test: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 0.3423 </a:t>
                      </a:r>
                    </a:p>
                    <a:p>
                      <a:pPr rtl="0" fontAlgn="base"/>
                      <a:endParaRPr lang="es-ES" sz="13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r>
                        <a:rPr lang="es-ES" sz="1300" b="1">
                          <a:effectLst/>
                          <a:latin typeface="Trebuchet MS (Cuerpo)"/>
                        </a:rPr>
                        <a:t>AUC Test:</a:t>
                      </a:r>
                      <a:r>
                        <a:rPr lang="es-ES" sz="1300">
                          <a:effectLst/>
                          <a:latin typeface="Trebuchet MS (Cuerpo)"/>
                        </a:rPr>
                        <a:t> 0.9823 </a:t>
                      </a:r>
                    </a:p>
                    <a:p>
                      <a:pPr rtl="0" fontAlgn="base"/>
                      <a:endParaRPr lang="es-ES" sz="1300">
                        <a:effectLst/>
                        <a:latin typeface="Trebuchet MS (Cuerpo)"/>
                      </a:endParaRPr>
                    </a:p>
                    <a:p>
                      <a:pPr rtl="0" fontAlgn="base"/>
                      <a:endParaRPr lang="es-ES" sz="1300">
                        <a:effectLst/>
                        <a:latin typeface="Trebuchet MS (Cuerpo)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380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5027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C1092EDF5C88428C7E479278A5913A" ma:contentTypeVersion="4" ma:contentTypeDescription="Create a new document." ma:contentTypeScope="" ma:versionID="3f295002e01c6ded01923db60d636a9a">
  <xsd:schema xmlns:xsd="http://www.w3.org/2001/XMLSchema" xmlns:xs="http://www.w3.org/2001/XMLSchema" xmlns:p="http://schemas.microsoft.com/office/2006/metadata/properties" xmlns:ns2="794ab238-f28d-46d4-9555-ac8d7a90d3ae" targetNamespace="http://schemas.microsoft.com/office/2006/metadata/properties" ma:root="true" ma:fieldsID="2577079739c047b9959f2a93c35e558e" ns2:_="">
    <xsd:import namespace="794ab238-f28d-46d4-9555-ac8d7a90d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4ab238-f28d-46d4-9555-ac8d7a90d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2809B9-0FC6-40AE-983F-439F685A8E41}">
  <ds:schemaRefs>
    <ds:schemaRef ds:uri="794ab238-f28d-46d4-9555-ac8d7a90d3a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4B582D5-F320-433B-A3E9-2105AC360D4E}">
  <ds:schemaRefs>
    <ds:schemaRef ds:uri="794ab238-f28d-46d4-9555-ac8d7a90d3a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902676B-39C9-48DF-8CA5-2D5EAD790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1728</Words>
  <Application>Microsoft Office PowerPoint</Application>
  <PresentationFormat>Panorámica</PresentationFormat>
  <Paragraphs>202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Trebuchet MS</vt:lpstr>
      <vt:lpstr>Trebuchet MS (Cuerpo)</vt:lpstr>
      <vt:lpstr>Wingdings 3</vt:lpstr>
      <vt:lpstr>Faceta</vt:lpstr>
      <vt:lpstr>FRAILEJON DETECTION (a.k.a "Big Monks Detection") </vt:lpstr>
      <vt:lpstr>1. Entendimiento de Negocio</vt:lpstr>
      <vt:lpstr>2. Objetivos de Negocio </vt:lpstr>
      <vt:lpstr>3. Objetivo de Mineria </vt:lpstr>
      <vt:lpstr>4. Entendimiento de los Datos </vt:lpstr>
      <vt:lpstr>5. Preparación de los datos</vt:lpstr>
      <vt:lpstr>6. Modelos 6.1 Red Neuronal Sencilla</vt:lpstr>
      <vt:lpstr>6.2 Red Neuronal Multi-Capa</vt:lpstr>
      <vt:lpstr>6.3 Red Neuronal Convolucional</vt:lpstr>
      <vt:lpstr>6.4 Red Neuronal Convolucional con VGG-16</vt:lpstr>
      <vt:lpstr>6.5 Red Neuronal Convolucional     con VGG-16 y optimizador Optuna</vt:lpstr>
      <vt:lpstr>6.6 Red Neuronal Convolucional con ResNet-50</vt:lpstr>
      <vt:lpstr>7. Evaluación y Resultados</vt:lpstr>
      <vt:lpstr>8. Resultados</vt:lpstr>
      <vt:lpstr>9. Densidad Poblacional</vt:lpstr>
      <vt:lpstr>Gracias!!!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FRAILEJON DETECTION (a.k.a "Big Monks Detection") </dc:title>
  <dc:creator>Felipe Clavijo Acosta</dc:creator>
  <cp:lastModifiedBy>Aulas Ingeniería</cp:lastModifiedBy>
  <cp:revision>3</cp:revision>
  <dcterms:created xsi:type="dcterms:W3CDTF">2024-09-07T00:32:10Z</dcterms:created>
  <dcterms:modified xsi:type="dcterms:W3CDTF">2024-09-07T12:52:26Z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0x010100A4C1092EDF5C88428C7E479278A5913A</vt:lpwstr>
  </property>
</Properties>
</file>