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4"/>
            <p14:sldId id="265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JUKEVOTE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OUR COMPETITORS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play.festa.co: </a:t>
            </a:r>
            <a:r>
              <a:rPr lang="es-ES" dirty="0" err="1">
                <a:solidFill>
                  <a:schemeClr val="tx1"/>
                </a:solidFill>
              </a:rPr>
              <a:t>Creates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empty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YouTube.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can’t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create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fixed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</a:rPr>
              <a:t>http://yourlitzer.com: Similar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has no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tracking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</a:t>
            </a:r>
            <a:r>
              <a:rPr lang="es-ES" dirty="0">
                <a:solidFill>
                  <a:schemeClr val="tx1"/>
                </a:solidFill>
              </a:rPr>
              <a:t> place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software.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1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INNOVATION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JukeVote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radically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changes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listening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music in pubs,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clients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abilty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playlists</a:t>
            </a:r>
            <a:r>
              <a:rPr lang="es-ES" dirty="0">
                <a:solidFill>
                  <a:schemeClr val="tx1"/>
                </a:solidFill>
              </a:rPr>
              <a:t> in real time </a:t>
            </a:r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Spotify API.</a:t>
            </a:r>
          </a:p>
          <a:p>
            <a:r>
              <a:rPr lang="es-ES" dirty="0" err="1">
                <a:solidFill>
                  <a:schemeClr val="tx1"/>
                </a:solidFill>
              </a:rPr>
              <a:t>By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mapping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ongoing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type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consumer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easier</a:t>
            </a:r>
            <a:r>
              <a:rPr lang="es-ES" dirty="0">
                <a:solidFill>
                  <a:schemeClr val="tx1"/>
                </a:solidFill>
              </a:rPr>
              <a:t> time </a:t>
            </a:r>
            <a:r>
              <a:rPr lang="es-ES" dirty="0" err="1">
                <a:solidFill>
                  <a:schemeClr val="tx1"/>
                </a:solidFill>
              </a:rPr>
              <a:t>deciding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Benefits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needing</a:t>
            </a:r>
            <a:r>
              <a:rPr lang="es-ES" dirty="0">
                <a:solidFill>
                  <a:schemeClr val="tx1"/>
                </a:solidFill>
              </a:rPr>
              <a:t> a DJ and </a:t>
            </a:r>
            <a:r>
              <a:rPr lang="es-ES" dirty="0" err="1">
                <a:solidFill>
                  <a:schemeClr val="tx1"/>
                </a:solidFill>
              </a:rPr>
              <a:t>increased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exposure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thanks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app.</a:t>
            </a:r>
          </a:p>
          <a:p>
            <a:r>
              <a:rPr lang="es-ES" dirty="0">
                <a:solidFill>
                  <a:schemeClr val="tx1"/>
                </a:solidFill>
              </a:rPr>
              <a:t>Mobile app 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experience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smooth</a:t>
            </a:r>
            <a:r>
              <a:rPr lang="es-ES" dirty="0">
                <a:solidFill>
                  <a:schemeClr val="tx1"/>
                </a:solidFill>
              </a:rPr>
              <a:t> as posible.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80452-7FC7-46C7-AF07-D8B8121C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27" y="2903580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COSTS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E3FBC6-7E81-4E91-AB79-BE7CD2D01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11127"/>
            <a:ext cx="11261560" cy="3995121"/>
          </a:xfrm>
        </p:spPr>
      </p:pic>
    </p:spTree>
    <p:extLst>
      <p:ext uri="{BB962C8B-B14F-4D97-AF65-F5344CB8AC3E}">
        <p14:creationId xmlns:p14="http://schemas.microsoft.com/office/powerpoint/2010/main" val="56854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572281"/>
            <a:ext cx="8534400" cy="874779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27B82-F0D5-4114-ABC0-B152CC1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" y="1009670"/>
            <a:ext cx="8534400" cy="337524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in a pub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a disco.</a:t>
            </a:r>
          </a:p>
          <a:p>
            <a:r>
              <a:rPr lang="es-ES" dirty="0">
                <a:solidFill>
                  <a:schemeClr val="tx1"/>
                </a:solidFill>
              </a:rPr>
              <a:t>Display in a </a:t>
            </a:r>
            <a:r>
              <a:rPr lang="es-ES" dirty="0" err="1">
                <a:solidFill>
                  <a:schemeClr val="tx1"/>
                </a:solidFill>
              </a:rPr>
              <a:t>map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places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app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additional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organize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raffles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encourage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participation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inside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A549B0-D972-446D-A088-D365530A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58" y="3808891"/>
            <a:ext cx="4705165" cy="29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businESS</a:t>
            </a:r>
            <a:r>
              <a:rPr lang="es-ES" dirty="0"/>
              <a:t>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3492"/>
            <a:ext cx="8534400" cy="42168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principal source of income will be selling the license to use this app to venues owners.</a:t>
            </a:r>
          </a:p>
          <a:p>
            <a:r>
              <a:rPr lang="es-ES" dirty="0">
                <a:solidFill>
                  <a:schemeClr val="tx1"/>
                </a:solidFill>
              </a:rPr>
              <a:t>Premium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extra </a:t>
            </a:r>
            <a:r>
              <a:rPr lang="es-ES" dirty="0" err="1">
                <a:solidFill>
                  <a:schemeClr val="tx1"/>
                </a:solidFill>
              </a:rPr>
              <a:t>features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may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implemented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develop</a:t>
            </a:r>
            <a:r>
              <a:rPr lang="es-ES" dirty="0">
                <a:solidFill>
                  <a:schemeClr val="tx1"/>
                </a:solidFill>
              </a:rPr>
              <a:t> a web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mobile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voting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process</a:t>
            </a:r>
            <a:r>
              <a:rPr lang="es-ES" dirty="0">
                <a:solidFill>
                  <a:schemeClr val="tx1"/>
                </a:solidFill>
              </a:rPr>
              <a:t> more </a:t>
            </a:r>
            <a:r>
              <a:rPr lang="es-ES" dirty="0" err="1">
                <a:solidFill>
                  <a:schemeClr val="tx1"/>
                </a:solidFill>
              </a:rPr>
              <a:t>appealing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6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6DD33-1C4D-4D7C-A938-4DD19B8E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0" y="1908161"/>
            <a:ext cx="1331612" cy="13316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/Mobile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68" y="1736802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EB1318E-38EE-49DA-897B-AE782D859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28" y="1736802"/>
            <a:ext cx="1132734" cy="1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3 </a:t>
            </a:r>
            <a:r>
              <a:rPr lang="es-ES" dirty="0" err="1">
                <a:solidFill>
                  <a:schemeClr val="tx1"/>
                </a:solidFill>
              </a:rPr>
              <a:t>types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store data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register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receive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code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can use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listen.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geographical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suspend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attendant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necessary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844D66-220B-4D28-AAAB-D0A061E3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87" y="1781969"/>
            <a:ext cx="7004127" cy="4514968"/>
          </a:xfrm>
        </p:spPr>
      </p:pic>
    </p:spTree>
    <p:extLst>
      <p:ext uri="{BB962C8B-B14F-4D97-AF65-F5344CB8AC3E}">
        <p14:creationId xmlns:p14="http://schemas.microsoft.com/office/powerpoint/2010/main" val="14340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9" y="1439333"/>
            <a:ext cx="8534400" cy="4216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software provides a service where our clients are not the users.</a:t>
            </a:r>
          </a:p>
          <a:p>
            <a:r>
              <a:rPr lang="en-US" dirty="0">
                <a:solidFill>
                  <a:schemeClr val="tx1"/>
                </a:solidFill>
              </a:rPr>
              <a:t>This software’s license will be sold to businesses that will tailor it to their own clients’ needs, who will be the main users of our app functionalities.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D11C5-DAA5-4C35-91FE-32F026F6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009206"/>
            <a:ext cx="3786510" cy="25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43933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A: 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 </a:t>
            </a:r>
            <a:r>
              <a:rPr lang="es-ES" dirty="0" err="1">
                <a:solidFill>
                  <a:schemeClr val="tx1"/>
                </a:solidFill>
              </a:rPr>
              <a:t>database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08D0DA-380F-4311-BEB9-E279AF86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6" y="4266142"/>
            <a:ext cx="4962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320554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B: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RESTful</a:t>
            </a:r>
            <a:r>
              <a:rPr lang="es-ES" dirty="0">
                <a:solidFill>
                  <a:schemeClr val="tx1"/>
                </a:solidFill>
              </a:rPr>
              <a:t> API, in Django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Node.js,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AC28E1-4574-4108-87F6-6EDFDF39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22" y="4119241"/>
            <a:ext cx="4031745" cy="25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22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556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Sector</vt:lpstr>
      <vt:lpstr>JUKEVOTE</vt:lpstr>
      <vt:lpstr>Business idea</vt:lpstr>
      <vt:lpstr>businESS IDEA</vt:lpstr>
      <vt:lpstr>Our team</vt:lpstr>
      <vt:lpstr>Core requirements</vt:lpstr>
      <vt:lpstr>Mvp</vt:lpstr>
      <vt:lpstr>Mvp classification</vt:lpstr>
      <vt:lpstr>SYSTEM STRUCTURE</vt:lpstr>
      <vt:lpstr>SYSTEM STRUCTURE</vt:lpstr>
      <vt:lpstr>OUR COMPETITORS</vt:lpstr>
      <vt:lpstr>INNOVATION</vt:lpstr>
      <vt:lpstr>COSTS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Rafael Fresno</cp:lastModifiedBy>
  <cp:revision>22</cp:revision>
  <dcterms:created xsi:type="dcterms:W3CDTF">2019-02-17T00:10:07Z</dcterms:created>
  <dcterms:modified xsi:type="dcterms:W3CDTF">2019-02-17T17:08:28Z</dcterms:modified>
</cp:coreProperties>
</file>