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4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4692905-47D2-4771-9A45-42FC2530175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7"/>
            <p14:sldId id="268"/>
            <p14:sldId id="264"/>
            <p14:sldId id="265"/>
            <p14:sldId id="266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95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354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7627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7864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037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7434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0413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0365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74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19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181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933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27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129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68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879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8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6921ED-CE2F-4C33-860C-2B22DCC5E8B1}" type="datetimeFigureOut">
              <a:rPr lang="es-ES" smtClean="0"/>
              <a:t>17/02/2019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BEB2A92-C54A-45AD-A523-BD481AD6D6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430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12224-996C-409B-A8AF-B20DEA7C39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JUKEVOTE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94EC80-CE3D-4B38-9539-91CB8C08BC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>
                <a:solidFill>
                  <a:schemeClr val="tx1"/>
                </a:solidFill>
              </a:rPr>
              <a:t>Cantón Fernández, Adrián</a:t>
            </a:r>
          </a:p>
          <a:p>
            <a:r>
              <a:rPr lang="es-ES" dirty="0">
                <a:solidFill>
                  <a:schemeClr val="tx1"/>
                </a:solidFill>
              </a:rPr>
              <a:t>Carpio Camacho, Daniel</a:t>
            </a:r>
          </a:p>
          <a:p>
            <a:r>
              <a:rPr lang="es-ES" dirty="0">
                <a:solidFill>
                  <a:schemeClr val="tx1"/>
                </a:solidFill>
              </a:rPr>
              <a:t>Fresno Aranda, Rafael</a:t>
            </a:r>
          </a:p>
          <a:p>
            <a:r>
              <a:rPr lang="es-ES" dirty="0">
                <a:solidFill>
                  <a:schemeClr val="tx1"/>
                </a:solidFill>
              </a:rPr>
              <a:t>Rebollo Lobo, Pablo</a:t>
            </a:r>
          </a:p>
          <a:p>
            <a:r>
              <a:rPr lang="es-ES" dirty="0">
                <a:solidFill>
                  <a:schemeClr val="tx1"/>
                </a:solidFill>
              </a:rPr>
              <a:t>Rodríguez Regidor, Juan</a:t>
            </a:r>
          </a:p>
        </p:txBody>
      </p:sp>
    </p:spTree>
    <p:extLst>
      <p:ext uri="{BB962C8B-B14F-4D97-AF65-F5344CB8AC3E}">
        <p14:creationId xmlns:p14="http://schemas.microsoft.com/office/powerpoint/2010/main" val="858971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/>
              <a:t>OUR COMPETITORS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69003"/>
            <a:ext cx="8534400" cy="4216892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play.festa.co: </a:t>
            </a:r>
            <a:r>
              <a:rPr lang="es-ES" dirty="0" err="1">
                <a:solidFill>
                  <a:schemeClr val="tx1"/>
                </a:solidFill>
              </a:rPr>
              <a:t>Creates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empty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playlist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where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people</a:t>
            </a:r>
            <a:r>
              <a:rPr lang="es-ES" dirty="0">
                <a:solidFill>
                  <a:schemeClr val="tx1"/>
                </a:solidFill>
              </a:rPr>
              <a:t> can </a:t>
            </a:r>
            <a:r>
              <a:rPr lang="es-ES" dirty="0" err="1">
                <a:solidFill>
                  <a:schemeClr val="tx1"/>
                </a:solidFill>
              </a:rPr>
              <a:t>add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songs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from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Youtube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want</a:t>
            </a:r>
            <a:r>
              <a:rPr lang="es-ES" dirty="0">
                <a:solidFill>
                  <a:schemeClr val="tx1"/>
                </a:solidFill>
              </a:rPr>
              <a:t>. </a:t>
            </a:r>
            <a:r>
              <a:rPr lang="es-ES" dirty="0" err="1">
                <a:solidFill>
                  <a:schemeClr val="tx1"/>
                </a:solidFill>
              </a:rPr>
              <a:t>It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does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not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include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any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maps</a:t>
            </a:r>
            <a:r>
              <a:rPr lang="es-ES" dirty="0">
                <a:solidFill>
                  <a:schemeClr val="tx1"/>
                </a:solidFill>
              </a:rPr>
              <a:t> and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owner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can’t</a:t>
            </a:r>
            <a:r>
              <a:rPr lang="es-ES" dirty="0">
                <a:solidFill>
                  <a:schemeClr val="tx1"/>
                </a:solidFill>
              </a:rPr>
              <a:t> créate a </a:t>
            </a:r>
            <a:r>
              <a:rPr lang="es-ES" dirty="0" err="1">
                <a:solidFill>
                  <a:schemeClr val="tx1"/>
                </a:solidFill>
              </a:rPr>
              <a:t>fixed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playlist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r>
              <a:rPr lang="es-ES" dirty="0">
                <a:solidFill>
                  <a:schemeClr val="tx1"/>
                </a:solidFill>
              </a:rPr>
              <a:t>http://yourlitzer.com: Similar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our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proposal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but</a:t>
            </a:r>
            <a:r>
              <a:rPr lang="es-ES" dirty="0">
                <a:solidFill>
                  <a:schemeClr val="tx1"/>
                </a:solidFill>
              </a:rPr>
              <a:t> has no </a:t>
            </a:r>
            <a:r>
              <a:rPr lang="es-ES" dirty="0" err="1">
                <a:solidFill>
                  <a:schemeClr val="tx1"/>
                </a:solidFill>
              </a:rPr>
              <a:t>means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of</a:t>
            </a:r>
            <a:r>
              <a:rPr lang="es-ES" dirty="0">
                <a:solidFill>
                  <a:schemeClr val="tx1"/>
                </a:solidFill>
              </a:rPr>
              <a:t> tracking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events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that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take</a:t>
            </a:r>
            <a:r>
              <a:rPr lang="es-ES" dirty="0">
                <a:solidFill>
                  <a:schemeClr val="tx1"/>
                </a:solidFill>
              </a:rPr>
              <a:t> place in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venues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which</a:t>
            </a:r>
            <a:r>
              <a:rPr lang="es-ES" dirty="0">
                <a:solidFill>
                  <a:schemeClr val="tx1"/>
                </a:solidFill>
              </a:rPr>
              <a:t> use </a:t>
            </a:r>
            <a:r>
              <a:rPr lang="es-ES" dirty="0" err="1">
                <a:solidFill>
                  <a:schemeClr val="tx1"/>
                </a:solidFill>
              </a:rPr>
              <a:t>their</a:t>
            </a:r>
            <a:r>
              <a:rPr lang="es-ES" dirty="0">
                <a:solidFill>
                  <a:schemeClr val="tx1"/>
                </a:solidFill>
              </a:rPr>
              <a:t> software.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0108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/>
              <a:t>INNOVATION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69003"/>
            <a:ext cx="8534400" cy="4216892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chemeClr val="tx1"/>
                </a:solidFill>
              </a:rPr>
              <a:t>JukeVote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changes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radically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way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of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listening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music in pubs, </a:t>
            </a:r>
            <a:r>
              <a:rPr lang="es-ES" dirty="0" err="1">
                <a:solidFill>
                  <a:schemeClr val="tx1"/>
                </a:solidFill>
              </a:rPr>
              <a:t>giving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clients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abilty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interact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with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playlists</a:t>
            </a:r>
            <a:r>
              <a:rPr lang="es-ES" dirty="0">
                <a:solidFill>
                  <a:schemeClr val="tx1"/>
                </a:solidFill>
              </a:rPr>
              <a:t> in real time </a:t>
            </a:r>
            <a:r>
              <a:rPr lang="es-ES" dirty="0" err="1">
                <a:solidFill>
                  <a:schemeClr val="tx1"/>
                </a:solidFill>
              </a:rPr>
              <a:t>using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Spotify API.</a:t>
            </a:r>
          </a:p>
          <a:p>
            <a:r>
              <a:rPr lang="es-ES" dirty="0" err="1">
                <a:solidFill>
                  <a:schemeClr val="tx1"/>
                </a:solidFill>
              </a:rPr>
              <a:t>By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mapping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venues</a:t>
            </a:r>
            <a:r>
              <a:rPr lang="es-ES" dirty="0">
                <a:solidFill>
                  <a:schemeClr val="tx1"/>
                </a:solidFill>
              </a:rPr>
              <a:t> and </a:t>
            </a:r>
            <a:r>
              <a:rPr lang="es-ES" dirty="0" err="1">
                <a:solidFill>
                  <a:schemeClr val="tx1"/>
                </a:solidFill>
              </a:rPr>
              <a:t>giving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information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such</a:t>
            </a:r>
            <a:r>
              <a:rPr lang="es-ES" dirty="0">
                <a:solidFill>
                  <a:schemeClr val="tx1"/>
                </a:solidFill>
              </a:rPr>
              <a:t> as </a:t>
            </a:r>
            <a:r>
              <a:rPr lang="es-ES" dirty="0" err="1">
                <a:solidFill>
                  <a:schemeClr val="tx1"/>
                </a:solidFill>
              </a:rPr>
              <a:t>ongoing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events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type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of</a:t>
            </a:r>
            <a:r>
              <a:rPr lang="es-ES" dirty="0">
                <a:solidFill>
                  <a:schemeClr val="tx1"/>
                </a:solidFill>
              </a:rPr>
              <a:t> music </a:t>
            </a:r>
            <a:r>
              <a:rPr lang="es-ES" dirty="0" err="1">
                <a:solidFill>
                  <a:schemeClr val="tx1"/>
                </a:solidFill>
              </a:rPr>
              <a:t>that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being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played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consumer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will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have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easier</a:t>
            </a:r>
            <a:r>
              <a:rPr lang="es-ES" dirty="0">
                <a:solidFill>
                  <a:schemeClr val="tx1"/>
                </a:solidFill>
              </a:rPr>
              <a:t> time </a:t>
            </a:r>
            <a:r>
              <a:rPr lang="es-ES" dirty="0" err="1">
                <a:solidFill>
                  <a:schemeClr val="tx1"/>
                </a:solidFill>
              </a:rPr>
              <a:t>deciding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where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go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r>
              <a:rPr lang="es-ES" dirty="0" err="1">
                <a:solidFill>
                  <a:schemeClr val="tx1"/>
                </a:solidFill>
              </a:rPr>
              <a:t>Benefits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for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owners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such</a:t>
            </a:r>
            <a:r>
              <a:rPr lang="es-ES" dirty="0">
                <a:solidFill>
                  <a:schemeClr val="tx1"/>
                </a:solidFill>
              </a:rPr>
              <a:t> as </a:t>
            </a:r>
            <a:r>
              <a:rPr lang="es-ES" dirty="0" err="1">
                <a:solidFill>
                  <a:schemeClr val="tx1"/>
                </a:solidFill>
              </a:rPr>
              <a:t>not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needing</a:t>
            </a:r>
            <a:r>
              <a:rPr lang="es-ES" dirty="0">
                <a:solidFill>
                  <a:schemeClr val="tx1"/>
                </a:solidFill>
              </a:rPr>
              <a:t> a DJ and </a:t>
            </a:r>
            <a:r>
              <a:rPr lang="es-ES" dirty="0" err="1">
                <a:solidFill>
                  <a:schemeClr val="tx1"/>
                </a:solidFill>
              </a:rPr>
              <a:t>increased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exposure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thanks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our</a:t>
            </a:r>
            <a:r>
              <a:rPr lang="es-ES" dirty="0">
                <a:solidFill>
                  <a:schemeClr val="tx1"/>
                </a:solidFill>
              </a:rPr>
              <a:t> app.</a:t>
            </a:r>
          </a:p>
          <a:p>
            <a:r>
              <a:rPr lang="es-ES" dirty="0">
                <a:solidFill>
                  <a:schemeClr val="tx1"/>
                </a:solidFill>
              </a:rPr>
              <a:t>Mobile app  in </a:t>
            </a:r>
            <a:r>
              <a:rPr lang="es-ES" dirty="0" err="1">
                <a:solidFill>
                  <a:schemeClr val="tx1"/>
                </a:solidFill>
              </a:rPr>
              <a:t>order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make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user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experience</a:t>
            </a:r>
            <a:r>
              <a:rPr lang="es-ES" dirty="0">
                <a:solidFill>
                  <a:schemeClr val="tx1"/>
                </a:solidFill>
              </a:rPr>
              <a:t> as </a:t>
            </a:r>
            <a:r>
              <a:rPr lang="es-ES" dirty="0" err="1">
                <a:solidFill>
                  <a:schemeClr val="tx1"/>
                </a:solidFill>
              </a:rPr>
              <a:t>smooth</a:t>
            </a:r>
            <a:r>
              <a:rPr lang="es-ES" dirty="0">
                <a:solidFill>
                  <a:schemeClr val="tx1"/>
                </a:solidFill>
              </a:rPr>
              <a:t> as posible.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780452-7FC7-46C7-AF07-D8B8121CE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527" y="2903580"/>
            <a:ext cx="3023473" cy="326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63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/>
              <a:t>COSTS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3E3FBC6-7E81-4E91-AB79-BE7CD2D01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811127"/>
            <a:ext cx="11261560" cy="3995121"/>
          </a:xfrm>
        </p:spPr>
      </p:pic>
    </p:spTree>
    <p:extLst>
      <p:ext uri="{BB962C8B-B14F-4D97-AF65-F5344CB8AC3E}">
        <p14:creationId xmlns:p14="http://schemas.microsoft.com/office/powerpoint/2010/main" val="568545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69003"/>
            <a:ext cx="8534400" cy="42168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4800" dirty="0">
                <a:solidFill>
                  <a:schemeClr val="tx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5052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AE9B5-8A48-4BA9-9DB6-C60B4CBEF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313" y="572281"/>
            <a:ext cx="8534400" cy="874779"/>
          </a:xfrm>
        </p:spPr>
        <p:txBody>
          <a:bodyPr/>
          <a:lstStyle/>
          <a:p>
            <a:r>
              <a:rPr lang="es-ES" dirty="0"/>
              <a:t>Business idea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327B82-F0D5-4114-ABC0-B152CC101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" y="1009670"/>
            <a:ext cx="8534400" cy="3375240"/>
          </a:xfrm>
        </p:spPr>
        <p:txBody>
          <a:bodyPr/>
          <a:lstStyle/>
          <a:p>
            <a:r>
              <a:rPr lang="es-ES" dirty="0" err="1">
                <a:solidFill>
                  <a:schemeClr val="tx1"/>
                </a:solidFill>
              </a:rPr>
              <a:t>Allow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people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vote </a:t>
            </a:r>
            <a:r>
              <a:rPr lang="es-ES" dirty="0" err="1">
                <a:solidFill>
                  <a:schemeClr val="tx1"/>
                </a:solidFill>
              </a:rPr>
              <a:t>what</a:t>
            </a:r>
            <a:r>
              <a:rPr lang="es-ES" dirty="0">
                <a:solidFill>
                  <a:schemeClr val="tx1"/>
                </a:solidFill>
              </a:rPr>
              <a:t> music </a:t>
            </a:r>
            <a:r>
              <a:rPr lang="es-ES" dirty="0" err="1">
                <a:solidFill>
                  <a:schemeClr val="tx1"/>
                </a:solidFill>
              </a:rPr>
              <a:t>will</a:t>
            </a:r>
            <a:r>
              <a:rPr lang="es-ES" dirty="0">
                <a:solidFill>
                  <a:schemeClr val="tx1"/>
                </a:solidFill>
              </a:rPr>
              <a:t> be </a:t>
            </a:r>
            <a:r>
              <a:rPr lang="es-ES" dirty="0" err="1">
                <a:solidFill>
                  <a:schemeClr val="tx1"/>
                </a:solidFill>
              </a:rPr>
              <a:t>played</a:t>
            </a:r>
            <a:r>
              <a:rPr lang="es-ES" dirty="0">
                <a:solidFill>
                  <a:schemeClr val="tx1"/>
                </a:solidFill>
              </a:rPr>
              <a:t> in a pub </a:t>
            </a:r>
            <a:r>
              <a:rPr lang="es-ES" dirty="0" err="1">
                <a:solidFill>
                  <a:schemeClr val="tx1"/>
                </a:solidFill>
              </a:rPr>
              <a:t>or</a:t>
            </a:r>
            <a:r>
              <a:rPr lang="es-ES" dirty="0">
                <a:solidFill>
                  <a:schemeClr val="tx1"/>
                </a:solidFill>
              </a:rPr>
              <a:t> a disco.</a:t>
            </a:r>
          </a:p>
          <a:p>
            <a:r>
              <a:rPr lang="es-ES" dirty="0">
                <a:solidFill>
                  <a:schemeClr val="tx1"/>
                </a:solidFill>
              </a:rPr>
              <a:t>Display in a </a:t>
            </a:r>
            <a:r>
              <a:rPr lang="es-ES" dirty="0" err="1">
                <a:solidFill>
                  <a:schemeClr val="tx1"/>
                </a:solidFill>
              </a:rPr>
              <a:t>map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places </a:t>
            </a:r>
            <a:r>
              <a:rPr lang="es-ES" dirty="0" err="1">
                <a:solidFill>
                  <a:schemeClr val="tx1"/>
                </a:solidFill>
              </a:rPr>
              <a:t>where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this</a:t>
            </a:r>
            <a:r>
              <a:rPr lang="es-ES" dirty="0">
                <a:solidFill>
                  <a:schemeClr val="tx1"/>
                </a:solidFill>
              </a:rPr>
              <a:t> app </a:t>
            </a:r>
            <a:r>
              <a:rPr lang="es-ES" dirty="0" err="1">
                <a:solidFill>
                  <a:schemeClr val="tx1"/>
                </a:solidFill>
              </a:rPr>
              <a:t>is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being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used</a:t>
            </a:r>
            <a:r>
              <a:rPr lang="es-ES" dirty="0">
                <a:solidFill>
                  <a:schemeClr val="tx1"/>
                </a:solidFill>
              </a:rPr>
              <a:t> anda </a:t>
            </a:r>
            <a:r>
              <a:rPr lang="es-ES" dirty="0" err="1">
                <a:solidFill>
                  <a:schemeClr val="tx1"/>
                </a:solidFill>
              </a:rPr>
              <a:t>additional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information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about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venue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r>
              <a:rPr lang="es-ES" dirty="0" err="1">
                <a:solidFill>
                  <a:schemeClr val="tx1"/>
                </a:solidFill>
              </a:rPr>
              <a:t>Allow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organize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raffles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encourage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participation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of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people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inside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venue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1A549B0-D972-446D-A088-D365530A6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658" y="3808891"/>
            <a:ext cx="4705165" cy="29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5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 err="1"/>
              <a:t>businESS</a:t>
            </a:r>
            <a:r>
              <a:rPr lang="es-ES" dirty="0"/>
              <a:t> IDEA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33492"/>
            <a:ext cx="8534400" cy="421689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principal source of income will be selling the license to use this app to venues owners.</a:t>
            </a:r>
          </a:p>
          <a:p>
            <a:r>
              <a:rPr lang="es-ES" dirty="0">
                <a:solidFill>
                  <a:schemeClr val="tx1"/>
                </a:solidFill>
              </a:rPr>
              <a:t>Premium </a:t>
            </a:r>
            <a:r>
              <a:rPr lang="es-ES" dirty="0" err="1">
                <a:solidFill>
                  <a:schemeClr val="tx1"/>
                </a:solidFill>
              </a:rPr>
              <a:t>accounts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with</a:t>
            </a:r>
            <a:r>
              <a:rPr lang="es-ES" dirty="0">
                <a:solidFill>
                  <a:schemeClr val="tx1"/>
                </a:solidFill>
              </a:rPr>
              <a:t> extra </a:t>
            </a:r>
            <a:r>
              <a:rPr lang="es-ES" dirty="0" err="1">
                <a:solidFill>
                  <a:schemeClr val="tx1"/>
                </a:solidFill>
              </a:rPr>
              <a:t>features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may</a:t>
            </a:r>
            <a:r>
              <a:rPr lang="es-ES" dirty="0">
                <a:solidFill>
                  <a:schemeClr val="tx1"/>
                </a:solidFill>
              </a:rPr>
              <a:t> be </a:t>
            </a:r>
            <a:r>
              <a:rPr lang="es-ES" dirty="0" err="1">
                <a:solidFill>
                  <a:schemeClr val="tx1"/>
                </a:solidFill>
              </a:rPr>
              <a:t>implemented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main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goal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develop</a:t>
            </a:r>
            <a:r>
              <a:rPr lang="es-ES" dirty="0">
                <a:solidFill>
                  <a:schemeClr val="tx1"/>
                </a:solidFill>
              </a:rPr>
              <a:t> a web </a:t>
            </a:r>
            <a:r>
              <a:rPr lang="es-ES" dirty="0" err="1">
                <a:solidFill>
                  <a:schemeClr val="tx1"/>
                </a:solidFill>
              </a:rPr>
              <a:t>application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but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later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on</a:t>
            </a:r>
            <a:r>
              <a:rPr lang="es-ES" dirty="0">
                <a:solidFill>
                  <a:schemeClr val="tx1"/>
                </a:solidFill>
              </a:rPr>
              <a:t> a </a:t>
            </a:r>
            <a:r>
              <a:rPr lang="es-ES" dirty="0" err="1">
                <a:solidFill>
                  <a:schemeClr val="tx1"/>
                </a:solidFill>
              </a:rPr>
              <a:t>mobile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application</a:t>
            </a:r>
            <a:r>
              <a:rPr lang="es-ES" dirty="0">
                <a:solidFill>
                  <a:schemeClr val="tx1"/>
                </a:solidFill>
              </a:rPr>
              <a:t> Will </a:t>
            </a:r>
            <a:r>
              <a:rPr lang="es-ES" dirty="0" err="1">
                <a:solidFill>
                  <a:schemeClr val="tx1"/>
                </a:solidFill>
              </a:rPr>
              <a:t>make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voting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process</a:t>
            </a:r>
            <a:r>
              <a:rPr lang="es-ES" dirty="0">
                <a:solidFill>
                  <a:schemeClr val="tx1"/>
                </a:solidFill>
              </a:rPr>
              <a:t> more </a:t>
            </a:r>
            <a:r>
              <a:rPr lang="es-ES" dirty="0" err="1">
                <a:solidFill>
                  <a:schemeClr val="tx1"/>
                </a:solidFill>
              </a:rPr>
              <a:t>appealing</a:t>
            </a: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060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team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386DD33-1C4D-4D7C-A938-4DD19B8E5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0" y="1908161"/>
            <a:ext cx="1331612" cy="1331612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4E8EE3F-57CD-493F-92AC-B3CA00414639}"/>
              </a:ext>
            </a:extLst>
          </p:cNvPr>
          <p:cNvSpPr txBox="1"/>
          <p:nvPr/>
        </p:nvSpPr>
        <p:spPr>
          <a:xfrm>
            <a:off x="595712" y="3341228"/>
            <a:ext cx="2840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Adrián Cantón: Business </a:t>
            </a:r>
            <a:r>
              <a:rPr lang="es-ES" dirty="0" err="1"/>
              <a:t>management</a:t>
            </a:r>
            <a:r>
              <a:rPr lang="es-ES" dirty="0"/>
              <a:t>/Mobile </a:t>
            </a:r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developer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8C1E623-9E21-46D2-B044-EBFAC2EE0A9D}"/>
              </a:ext>
            </a:extLst>
          </p:cNvPr>
          <p:cNvSpPr txBox="1"/>
          <p:nvPr/>
        </p:nvSpPr>
        <p:spPr>
          <a:xfrm>
            <a:off x="3654070" y="3425466"/>
            <a:ext cx="368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Daniel Carpio: </a:t>
            </a:r>
            <a:r>
              <a:rPr lang="es-ES" dirty="0" err="1"/>
              <a:t>Analist</a:t>
            </a:r>
            <a:r>
              <a:rPr lang="es-ES" dirty="0"/>
              <a:t>/</a:t>
            </a:r>
            <a:r>
              <a:rPr lang="es-ES" dirty="0" err="1"/>
              <a:t>Frontend</a:t>
            </a:r>
            <a:r>
              <a:rPr lang="es-ES" dirty="0"/>
              <a:t> </a:t>
            </a:r>
            <a:r>
              <a:rPr lang="es-ES" dirty="0" err="1"/>
              <a:t>developer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EF39C1C-9845-4ED2-A90D-A2D924F19718}"/>
              </a:ext>
            </a:extLst>
          </p:cNvPr>
          <p:cNvSpPr txBox="1"/>
          <p:nvPr/>
        </p:nvSpPr>
        <p:spPr>
          <a:xfrm>
            <a:off x="8040566" y="3429000"/>
            <a:ext cx="368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Juan Rodríguez: </a:t>
            </a:r>
            <a:r>
              <a:rPr lang="es-ES" dirty="0" err="1"/>
              <a:t>Requirements</a:t>
            </a:r>
            <a:r>
              <a:rPr lang="es-ES" dirty="0"/>
              <a:t> </a:t>
            </a:r>
            <a:r>
              <a:rPr lang="es-ES" dirty="0" err="1"/>
              <a:t>engineer</a:t>
            </a:r>
            <a:r>
              <a:rPr lang="es-ES" dirty="0"/>
              <a:t>/</a:t>
            </a:r>
            <a:r>
              <a:rPr lang="es-ES" dirty="0" err="1"/>
              <a:t>Backend</a:t>
            </a:r>
            <a:r>
              <a:rPr lang="es-ES" dirty="0"/>
              <a:t> </a:t>
            </a:r>
            <a:r>
              <a:rPr lang="es-ES" dirty="0" err="1"/>
              <a:t>developer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DD3A75A-A7B5-4534-AB0D-7DD58EF91028}"/>
              </a:ext>
            </a:extLst>
          </p:cNvPr>
          <p:cNvSpPr txBox="1"/>
          <p:nvPr/>
        </p:nvSpPr>
        <p:spPr>
          <a:xfrm>
            <a:off x="2322458" y="6043474"/>
            <a:ext cx="368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Rafael Fresno: </a:t>
            </a:r>
            <a:r>
              <a:rPr lang="es-ES" dirty="0" err="1"/>
              <a:t>Backend</a:t>
            </a:r>
            <a:r>
              <a:rPr lang="es-ES" dirty="0"/>
              <a:t> </a:t>
            </a:r>
            <a:r>
              <a:rPr lang="es-ES" dirty="0" err="1"/>
              <a:t>developer</a:t>
            </a:r>
            <a:r>
              <a:rPr lang="es-ES" dirty="0"/>
              <a:t>/API </a:t>
            </a:r>
            <a:r>
              <a:rPr lang="es-ES" dirty="0" err="1"/>
              <a:t>integration</a:t>
            </a:r>
            <a:endParaRPr lang="es-E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3FD6068-18A9-44BF-BF52-9B02E17E4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590" y="4312462"/>
            <a:ext cx="1194816" cy="1566672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9689CD8C-DE92-41F1-86B7-D5E138E72B5E}"/>
              </a:ext>
            </a:extLst>
          </p:cNvPr>
          <p:cNvSpPr txBox="1"/>
          <p:nvPr/>
        </p:nvSpPr>
        <p:spPr>
          <a:xfrm>
            <a:off x="6764784" y="6043474"/>
            <a:ext cx="4119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Pablo Rebollo: </a:t>
            </a:r>
            <a:r>
              <a:rPr lang="es-ES" dirty="0" err="1"/>
              <a:t>Backend</a:t>
            </a:r>
            <a:r>
              <a:rPr lang="es-ES" dirty="0"/>
              <a:t> </a:t>
            </a:r>
            <a:r>
              <a:rPr lang="es-ES" dirty="0" err="1"/>
              <a:t>developer</a:t>
            </a:r>
            <a:r>
              <a:rPr lang="es-ES" dirty="0"/>
              <a:t>/Project manager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30B0580-A2C7-4EF6-A543-8EF392215D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68" y="1736802"/>
            <a:ext cx="1178237" cy="157262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3BCB1A3-A9DF-40D9-A35F-D350DC0C84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757" y="4312462"/>
            <a:ext cx="1551812" cy="155181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EB1318E-38EE-49DA-897B-AE782D8599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628" y="1736802"/>
            <a:ext cx="1132734" cy="163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5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/>
              <a:t>Core </a:t>
            </a:r>
            <a:r>
              <a:rPr lang="es-ES" dirty="0" err="1"/>
              <a:t>requirements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69003"/>
            <a:ext cx="8534400" cy="4216892"/>
          </a:xfrm>
        </p:spPr>
        <p:txBody>
          <a:bodyPr>
            <a:normAutofit fontScale="92500" lnSpcReduction="10000"/>
          </a:bodyPr>
          <a:lstStyle/>
          <a:p>
            <a:r>
              <a:rPr lang="es-ES" dirty="0">
                <a:solidFill>
                  <a:schemeClr val="tx1"/>
                </a:solidFill>
              </a:rPr>
              <a:t>3 </a:t>
            </a:r>
            <a:r>
              <a:rPr lang="es-ES" dirty="0" err="1">
                <a:solidFill>
                  <a:schemeClr val="tx1"/>
                </a:solidFill>
              </a:rPr>
              <a:t>types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of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users</a:t>
            </a:r>
            <a:r>
              <a:rPr lang="es-ES" dirty="0">
                <a:solidFill>
                  <a:schemeClr val="tx1"/>
                </a:solidFill>
              </a:rPr>
              <a:t>: </a:t>
            </a:r>
            <a:r>
              <a:rPr lang="es-ES" dirty="0" err="1">
                <a:solidFill>
                  <a:schemeClr val="tx1"/>
                </a:solidFill>
              </a:rPr>
              <a:t>Owners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attendants</a:t>
            </a:r>
            <a:r>
              <a:rPr lang="es-ES" dirty="0">
                <a:solidFill>
                  <a:schemeClr val="tx1"/>
                </a:solidFill>
              </a:rPr>
              <a:t> and </a:t>
            </a:r>
            <a:r>
              <a:rPr lang="es-ES" dirty="0" err="1">
                <a:solidFill>
                  <a:schemeClr val="tx1"/>
                </a:solidFill>
              </a:rPr>
              <a:t>system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administrators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r>
              <a:rPr lang="es-ES" dirty="0" err="1">
                <a:solidFill>
                  <a:schemeClr val="tx1"/>
                </a:solidFill>
              </a:rPr>
              <a:t>Our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system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will</a:t>
            </a:r>
            <a:r>
              <a:rPr lang="es-ES" dirty="0">
                <a:solidFill>
                  <a:schemeClr val="tx1"/>
                </a:solidFill>
              </a:rPr>
              <a:t> store data </a:t>
            </a:r>
            <a:r>
              <a:rPr lang="es-ES" dirty="0" err="1">
                <a:solidFill>
                  <a:schemeClr val="tx1"/>
                </a:solidFill>
              </a:rPr>
              <a:t>related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venues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where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being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used</a:t>
            </a:r>
            <a:r>
              <a:rPr lang="es-ES" dirty="0">
                <a:solidFill>
                  <a:schemeClr val="tx1"/>
                </a:solidFill>
              </a:rPr>
              <a:t> and </a:t>
            </a:r>
            <a:r>
              <a:rPr lang="es-ES" dirty="0" err="1">
                <a:solidFill>
                  <a:schemeClr val="tx1"/>
                </a:solidFill>
              </a:rPr>
              <a:t>their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owners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r>
              <a:rPr lang="es-ES" dirty="0" err="1">
                <a:solidFill>
                  <a:schemeClr val="tx1"/>
                </a:solidFill>
              </a:rPr>
              <a:t>Owners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will</a:t>
            </a:r>
            <a:r>
              <a:rPr lang="es-ES" dirty="0">
                <a:solidFill>
                  <a:schemeClr val="tx1"/>
                </a:solidFill>
              </a:rPr>
              <a:t> be </a:t>
            </a:r>
            <a:r>
              <a:rPr lang="es-ES" dirty="0" err="1">
                <a:solidFill>
                  <a:schemeClr val="tx1"/>
                </a:solidFill>
              </a:rPr>
              <a:t>able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customize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list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of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songs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that</a:t>
            </a:r>
            <a:r>
              <a:rPr lang="es-ES" dirty="0">
                <a:solidFill>
                  <a:schemeClr val="tx1"/>
                </a:solidFill>
              </a:rPr>
              <a:t> Will be </a:t>
            </a:r>
            <a:r>
              <a:rPr lang="es-ES" dirty="0" err="1">
                <a:solidFill>
                  <a:schemeClr val="tx1"/>
                </a:solidFill>
              </a:rPr>
              <a:t>played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r>
              <a:rPr lang="es-ES" dirty="0" err="1">
                <a:solidFill>
                  <a:schemeClr val="tx1"/>
                </a:solidFill>
              </a:rPr>
              <a:t>Owners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will</a:t>
            </a:r>
            <a:r>
              <a:rPr lang="es-ES" dirty="0">
                <a:solidFill>
                  <a:schemeClr val="tx1"/>
                </a:solidFill>
              </a:rPr>
              <a:t> be </a:t>
            </a:r>
            <a:r>
              <a:rPr lang="es-ES" dirty="0" err="1">
                <a:solidFill>
                  <a:schemeClr val="tx1"/>
                </a:solidFill>
              </a:rPr>
              <a:t>able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register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events</a:t>
            </a:r>
            <a:r>
              <a:rPr lang="es-ES" dirty="0">
                <a:solidFill>
                  <a:schemeClr val="tx1"/>
                </a:solidFill>
              </a:rPr>
              <a:t> in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application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 err="1">
                <a:solidFill>
                  <a:schemeClr val="tx1"/>
                </a:solidFill>
              </a:rPr>
              <a:t>Attendants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will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receive</a:t>
            </a:r>
            <a:r>
              <a:rPr lang="es-ES" dirty="0">
                <a:solidFill>
                  <a:schemeClr val="tx1"/>
                </a:solidFill>
              </a:rPr>
              <a:t> a </a:t>
            </a:r>
            <a:r>
              <a:rPr lang="es-ES" dirty="0" err="1">
                <a:solidFill>
                  <a:schemeClr val="tx1"/>
                </a:solidFill>
              </a:rPr>
              <a:t>code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they</a:t>
            </a:r>
            <a:r>
              <a:rPr lang="es-ES" dirty="0">
                <a:solidFill>
                  <a:schemeClr val="tx1"/>
                </a:solidFill>
              </a:rPr>
              <a:t> can use in </a:t>
            </a:r>
            <a:r>
              <a:rPr lang="es-ES" dirty="0" err="1">
                <a:solidFill>
                  <a:schemeClr val="tx1"/>
                </a:solidFill>
              </a:rPr>
              <a:t>order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vote </a:t>
            </a:r>
            <a:r>
              <a:rPr lang="es-ES" dirty="0" err="1">
                <a:solidFill>
                  <a:schemeClr val="tx1"/>
                </a:solidFill>
              </a:rPr>
              <a:t>which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song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they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want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listen.</a:t>
            </a:r>
          </a:p>
          <a:p>
            <a:r>
              <a:rPr lang="es-ES" dirty="0" err="1">
                <a:solidFill>
                  <a:schemeClr val="tx1"/>
                </a:solidFill>
              </a:rPr>
              <a:t>Attendants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will</a:t>
            </a:r>
            <a:r>
              <a:rPr lang="es-ES" dirty="0">
                <a:solidFill>
                  <a:schemeClr val="tx1"/>
                </a:solidFill>
              </a:rPr>
              <a:t> be </a:t>
            </a:r>
            <a:r>
              <a:rPr lang="es-ES" dirty="0" err="1">
                <a:solidFill>
                  <a:schemeClr val="tx1"/>
                </a:solidFill>
              </a:rPr>
              <a:t>able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see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information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related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venues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that</a:t>
            </a:r>
            <a:r>
              <a:rPr lang="es-ES" dirty="0">
                <a:solidFill>
                  <a:schemeClr val="tx1"/>
                </a:solidFill>
              </a:rPr>
              <a:t> use </a:t>
            </a:r>
            <a:r>
              <a:rPr lang="es-ES" dirty="0" err="1">
                <a:solidFill>
                  <a:schemeClr val="tx1"/>
                </a:solidFill>
              </a:rPr>
              <a:t>this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application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such</a:t>
            </a:r>
            <a:r>
              <a:rPr lang="es-ES" dirty="0">
                <a:solidFill>
                  <a:schemeClr val="tx1"/>
                </a:solidFill>
              </a:rPr>
              <a:t> as </a:t>
            </a:r>
            <a:r>
              <a:rPr lang="es-ES" dirty="0" err="1">
                <a:solidFill>
                  <a:schemeClr val="tx1"/>
                </a:solidFill>
              </a:rPr>
              <a:t>their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events</a:t>
            </a:r>
            <a:r>
              <a:rPr lang="es-ES" dirty="0">
                <a:solidFill>
                  <a:schemeClr val="tx1"/>
                </a:solidFill>
              </a:rPr>
              <a:t> and </a:t>
            </a:r>
            <a:r>
              <a:rPr lang="es-ES" dirty="0" err="1">
                <a:solidFill>
                  <a:schemeClr val="tx1"/>
                </a:solidFill>
              </a:rPr>
              <a:t>their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geographical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location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r>
              <a:rPr lang="es-ES" dirty="0" err="1">
                <a:solidFill>
                  <a:schemeClr val="tx1"/>
                </a:solidFill>
              </a:rPr>
              <a:t>Administrators</a:t>
            </a:r>
            <a:r>
              <a:rPr lang="es-ES" dirty="0">
                <a:solidFill>
                  <a:schemeClr val="tx1"/>
                </a:solidFill>
              </a:rPr>
              <a:t> can </a:t>
            </a:r>
            <a:r>
              <a:rPr lang="es-ES" dirty="0" err="1">
                <a:solidFill>
                  <a:schemeClr val="tx1"/>
                </a:solidFill>
              </a:rPr>
              <a:t>suspend</a:t>
            </a:r>
            <a:r>
              <a:rPr lang="es-ES" dirty="0">
                <a:solidFill>
                  <a:schemeClr val="tx1"/>
                </a:solidFill>
              </a:rPr>
              <a:t> a </a:t>
            </a:r>
            <a:r>
              <a:rPr lang="es-ES" dirty="0" err="1">
                <a:solidFill>
                  <a:schemeClr val="tx1"/>
                </a:solidFill>
              </a:rPr>
              <a:t>owner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attendant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account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when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necessary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243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 err="1"/>
              <a:t>Mvp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2844D66-220B-4D28-AAAB-D0A061E31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787" y="1781969"/>
            <a:ext cx="7004127" cy="4514968"/>
          </a:xfrm>
        </p:spPr>
      </p:pic>
    </p:spTree>
    <p:extLst>
      <p:ext uri="{BB962C8B-B14F-4D97-AF65-F5344CB8AC3E}">
        <p14:creationId xmlns:p14="http://schemas.microsoft.com/office/powerpoint/2010/main" val="143408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 err="1"/>
              <a:t>Mvp</a:t>
            </a:r>
            <a:r>
              <a:rPr lang="es-ES" dirty="0"/>
              <a:t> </a:t>
            </a:r>
            <a:r>
              <a:rPr lang="es-ES" dirty="0" err="1"/>
              <a:t>classification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679" y="1439333"/>
            <a:ext cx="8534400" cy="42168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Our software provide as service where our clients are not the users.</a:t>
            </a:r>
          </a:p>
          <a:p>
            <a:r>
              <a:rPr lang="en-US" dirty="0">
                <a:solidFill>
                  <a:schemeClr val="tx1"/>
                </a:solidFill>
              </a:rPr>
              <a:t>This software’s license will be sold to businesses that will tailor it to their own clients’ needs, who will be the main users of our app functionalities.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DAD11C5-DAA5-4C35-91FE-32F026F6C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4009206"/>
            <a:ext cx="3786510" cy="259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4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/>
              <a:t>SYSTEM STRUCTURE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56" y="1439333"/>
            <a:ext cx="8534400" cy="4216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>
                <a:solidFill>
                  <a:schemeClr val="tx1"/>
                </a:solidFill>
              </a:rPr>
              <a:t>Option</a:t>
            </a:r>
            <a:r>
              <a:rPr lang="es-ES" dirty="0">
                <a:solidFill>
                  <a:schemeClr val="tx1"/>
                </a:solidFill>
              </a:rPr>
              <a:t> A: </a:t>
            </a:r>
          </a:p>
          <a:p>
            <a:r>
              <a:rPr lang="es-ES" dirty="0">
                <a:solidFill>
                  <a:schemeClr val="tx1"/>
                </a:solidFill>
              </a:rPr>
              <a:t>Django app (Python), </a:t>
            </a:r>
            <a:r>
              <a:rPr lang="es-ES" dirty="0" err="1">
                <a:solidFill>
                  <a:schemeClr val="tx1"/>
                </a:solidFill>
              </a:rPr>
              <a:t>deployed</a:t>
            </a:r>
            <a:r>
              <a:rPr lang="es-ES" dirty="0">
                <a:solidFill>
                  <a:schemeClr val="tx1"/>
                </a:solidFill>
              </a:rPr>
              <a:t> in </a:t>
            </a:r>
            <a:r>
              <a:rPr lang="es-ES" dirty="0" err="1">
                <a:solidFill>
                  <a:schemeClr val="tx1"/>
                </a:solidFill>
              </a:rPr>
              <a:t>Heroku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PostgreSQL </a:t>
            </a:r>
            <a:r>
              <a:rPr lang="es-ES" dirty="0" err="1">
                <a:solidFill>
                  <a:schemeClr val="tx1"/>
                </a:solidFill>
              </a:rPr>
              <a:t>database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also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deployed</a:t>
            </a:r>
            <a:r>
              <a:rPr lang="es-ES" dirty="0">
                <a:solidFill>
                  <a:schemeClr val="tx1"/>
                </a:solidFill>
              </a:rPr>
              <a:t> in </a:t>
            </a:r>
            <a:r>
              <a:rPr lang="es-ES" dirty="0" err="1">
                <a:solidFill>
                  <a:schemeClr val="tx1"/>
                </a:solidFill>
              </a:rPr>
              <a:t>Heroku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Spotify and Google </a:t>
            </a:r>
            <a:r>
              <a:rPr lang="es-ES" dirty="0" err="1">
                <a:solidFill>
                  <a:schemeClr val="tx1"/>
                </a:solidFill>
              </a:rPr>
              <a:t>Maps</a:t>
            </a:r>
            <a:r>
              <a:rPr lang="es-ES" dirty="0">
                <a:solidFill>
                  <a:schemeClr val="tx1"/>
                </a:solidFill>
              </a:rPr>
              <a:t> API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608D0DA-380F-4311-BEB9-E279AF868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76" y="4266142"/>
            <a:ext cx="49625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42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B603E-5A2D-40D0-A069-499E52F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/>
              <a:t>SYSTEM STRUCTURE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8E8B8-0492-4855-AC00-14AD2A17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56" y="1320554"/>
            <a:ext cx="8534400" cy="4216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>
                <a:solidFill>
                  <a:schemeClr val="tx1"/>
                </a:solidFill>
              </a:rPr>
              <a:t>Option</a:t>
            </a:r>
            <a:r>
              <a:rPr lang="es-ES" dirty="0">
                <a:solidFill>
                  <a:schemeClr val="tx1"/>
                </a:solidFill>
              </a:rPr>
              <a:t> B:</a:t>
            </a:r>
          </a:p>
          <a:p>
            <a:r>
              <a:rPr lang="es-ES" dirty="0">
                <a:solidFill>
                  <a:schemeClr val="tx1"/>
                </a:solidFill>
              </a:rPr>
              <a:t>Django app (Python), </a:t>
            </a:r>
            <a:r>
              <a:rPr lang="es-ES" dirty="0" err="1">
                <a:solidFill>
                  <a:schemeClr val="tx1"/>
                </a:solidFill>
              </a:rPr>
              <a:t>deployed</a:t>
            </a:r>
            <a:r>
              <a:rPr lang="es-ES" dirty="0">
                <a:solidFill>
                  <a:schemeClr val="tx1"/>
                </a:solidFill>
              </a:rPr>
              <a:t> in </a:t>
            </a:r>
            <a:r>
              <a:rPr lang="es-ES" dirty="0" err="1">
                <a:solidFill>
                  <a:schemeClr val="tx1"/>
                </a:solidFill>
              </a:rPr>
              <a:t>Heroku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 err="1">
                <a:solidFill>
                  <a:schemeClr val="tx1"/>
                </a:solidFill>
              </a:rPr>
              <a:t>RESTful</a:t>
            </a:r>
            <a:r>
              <a:rPr lang="es-ES" dirty="0">
                <a:solidFill>
                  <a:schemeClr val="tx1"/>
                </a:solidFill>
              </a:rPr>
              <a:t> API, in Django </a:t>
            </a:r>
            <a:r>
              <a:rPr lang="es-ES" dirty="0" err="1">
                <a:solidFill>
                  <a:schemeClr val="tx1"/>
                </a:solidFill>
              </a:rPr>
              <a:t>or</a:t>
            </a:r>
            <a:r>
              <a:rPr lang="es-ES" dirty="0">
                <a:solidFill>
                  <a:schemeClr val="tx1"/>
                </a:solidFill>
              </a:rPr>
              <a:t> Node.js, </a:t>
            </a:r>
            <a:r>
              <a:rPr lang="es-ES" dirty="0" err="1">
                <a:solidFill>
                  <a:schemeClr val="tx1"/>
                </a:solidFill>
              </a:rPr>
              <a:t>deployed</a:t>
            </a:r>
            <a:r>
              <a:rPr lang="es-ES" dirty="0">
                <a:solidFill>
                  <a:schemeClr val="tx1"/>
                </a:solidFill>
              </a:rPr>
              <a:t> in </a:t>
            </a:r>
            <a:r>
              <a:rPr lang="es-ES" dirty="0" err="1">
                <a:solidFill>
                  <a:schemeClr val="tx1"/>
                </a:solidFill>
              </a:rPr>
              <a:t>Heroku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PostgreSQL, </a:t>
            </a:r>
            <a:r>
              <a:rPr lang="es-ES" dirty="0" err="1">
                <a:solidFill>
                  <a:schemeClr val="tx1"/>
                </a:solidFill>
              </a:rPr>
              <a:t>also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deployed</a:t>
            </a:r>
            <a:r>
              <a:rPr lang="es-ES" dirty="0">
                <a:solidFill>
                  <a:schemeClr val="tx1"/>
                </a:solidFill>
              </a:rPr>
              <a:t> in </a:t>
            </a:r>
            <a:r>
              <a:rPr lang="es-ES" dirty="0" err="1">
                <a:solidFill>
                  <a:schemeClr val="tx1"/>
                </a:solidFill>
              </a:rPr>
              <a:t>Heroku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Spotify and Google </a:t>
            </a:r>
            <a:r>
              <a:rPr lang="es-ES" dirty="0" err="1">
                <a:solidFill>
                  <a:schemeClr val="tx1"/>
                </a:solidFill>
              </a:rPr>
              <a:t>Maps</a:t>
            </a:r>
            <a:r>
              <a:rPr lang="es-ES" dirty="0">
                <a:solidFill>
                  <a:schemeClr val="tx1"/>
                </a:solidFill>
              </a:rPr>
              <a:t> API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5AC28E1-4574-4108-87F6-6EDFDF394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022" y="4119241"/>
            <a:ext cx="4031745" cy="259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52239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200</TotalTime>
  <Words>549</Words>
  <Application>Microsoft Office PowerPoint</Application>
  <PresentationFormat>Panorámica</PresentationFormat>
  <Paragraphs>53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Sector</vt:lpstr>
      <vt:lpstr>JUKEVOTE</vt:lpstr>
      <vt:lpstr>Business idea</vt:lpstr>
      <vt:lpstr>businESS IDEA</vt:lpstr>
      <vt:lpstr>Our team</vt:lpstr>
      <vt:lpstr>Core requirements</vt:lpstr>
      <vt:lpstr>Mvp</vt:lpstr>
      <vt:lpstr>Mvp classification</vt:lpstr>
      <vt:lpstr>SYSTEM STRUCTURE</vt:lpstr>
      <vt:lpstr>SYSTEM STRUCTURE</vt:lpstr>
      <vt:lpstr>OUR COMPETITORS</vt:lpstr>
      <vt:lpstr>INNOVATION</vt:lpstr>
      <vt:lpstr>COSTS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Rebollo</dc:creator>
  <cp:lastModifiedBy>Pablo Rebollo</cp:lastModifiedBy>
  <cp:revision>21</cp:revision>
  <dcterms:created xsi:type="dcterms:W3CDTF">2019-02-17T00:10:07Z</dcterms:created>
  <dcterms:modified xsi:type="dcterms:W3CDTF">2019-02-17T16:50:28Z</dcterms:modified>
</cp:coreProperties>
</file>