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1" r:id="rId4"/>
    <p:sldId id="272" r:id="rId5"/>
    <p:sldId id="259" r:id="rId6"/>
    <p:sldId id="283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77" r:id="rId16"/>
    <p:sldId id="282" r:id="rId17"/>
    <p:sldId id="284" r:id="rId18"/>
    <p:sldId id="285" r:id="rId19"/>
    <p:sldId id="28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4692905-47D2-4771-9A45-42FC25301751}">
          <p14:sldIdLst>
            <p14:sldId id="256"/>
            <p14:sldId id="257"/>
            <p14:sldId id="271"/>
            <p14:sldId id="272"/>
            <p14:sldId id="259"/>
            <p14:sldId id="283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77"/>
            <p14:sldId id="282"/>
            <p14:sldId id="284"/>
            <p14:sldId id="285"/>
            <p14:sldId id="28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C0117-C0BC-4281-B523-F5B1A7D85689}" type="datetimeFigureOut">
              <a:rPr lang="es-ES" smtClean="0"/>
              <a:t>24/02/2019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54F31-3B3E-48FE-B850-43DD5F502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42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7611-141F-44D1-A626-4C8392F18440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E3B9-C239-4F0B-A4AB-7D594F2E80B7}" type="datetime1">
              <a:rPr lang="es-ES" smtClean="0"/>
              <a:t>24/02/2019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5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F365-6429-4C1C-A65B-9B79AB324F52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627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25F1-4FFB-4F1F-983E-1FCE579E59CE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86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47A6-F42B-4199-8C90-1219DF4A568E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7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C31E-7FF2-4C81-9BD7-B6DC5A729BFA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434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E20D-BCF6-4C70-AEC5-8F6B1F6780E0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41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609B-1AA3-44F0-A87B-B05380FFC9A9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365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B7ED-6524-4990-A146-1D29D069825B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74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77D5-CB71-4A7A-A6C7-E63C3C208D7D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1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D605-2E73-422C-AC46-4E86912318E2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8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E293-7FD3-4C9B-B901-E4F57D7F0D38}" type="datetime1">
              <a:rPr lang="es-ES" smtClean="0"/>
              <a:t>24/02/2019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3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D1D8-9FE6-4ECB-A581-D41DBAB1ACB6}" type="datetime1">
              <a:rPr lang="es-ES" smtClean="0"/>
              <a:t>24/02/2019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7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75D1-76F4-461C-B69A-3EFDB041B640}" type="datetime1">
              <a:rPr lang="es-ES" smtClean="0"/>
              <a:t>24/02/2019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29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2F8C-C87A-4160-8146-855EBA02610A}" type="datetime1">
              <a:rPr lang="es-ES" smtClean="0"/>
              <a:t>24/02/2019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68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9C9C-EF0E-4134-80B2-6679DF235CC9}" type="datetime1">
              <a:rPr lang="es-ES" smtClean="0"/>
              <a:t>24/02/2019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7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FB4-10B9-43EF-A37C-797DBA15450D}" type="datetime1">
              <a:rPr lang="es-ES" smtClean="0"/>
              <a:t>24/02/2019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B1653F-3CBC-482E-9401-D92F5F26C44D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30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2224-996C-409B-A8AF-B20DEA7C3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833" y="143522"/>
            <a:ext cx="8108164" cy="1223639"/>
          </a:xfrm>
        </p:spPr>
        <p:txBody>
          <a:bodyPr>
            <a:noAutofit/>
          </a:bodyPr>
          <a:lstStyle/>
          <a:p>
            <a:r>
              <a:rPr lang="es-ES" sz="8800" dirty="0"/>
              <a:t>CAPSULEFY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4EC80-CE3D-4B38-9539-91CB8C08B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068" y="3027121"/>
            <a:ext cx="6400800" cy="1947333"/>
          </a:xfrm>
        </p:spPr>
        <p:txBody>
          <a:bodyPr>
            <a:noAutofit/>
          </a:bodyPr>
          <a:lstStyle/>
          <a:p>
            <a:r>
              <a:rPr lang="es-ES" sz="3200" dirty="0">
                <a:solidFill>
                  <a:schemeClr val="tx1"/>
                </a:solidFill>
              </a:rPr>
              <a:t>Cantón Fernández, Adrián</a:t>
            </a:r>
          </a:p>
          <a:p>
            <a:r>
              <a:rPr lang="es-ES" sz="3200" dirty="0">
                <a:solidFill>
                  <a:schemeClr val="tx1"/>
                </a:solidFill>
              </a:rPr>
              <a:t>Carpio Camacho, Daniel</a:t>
            </a:r>
          </a:p>
          <a:p>
            <a:r>
              <a:rPr lang="es-ES" sz="3200" dirty="0">
                <a:solidFill>
                  <a:schemeClr val="tx1"/>
                </a:solidFill>
              </a:rPr>
              <a:t>Fresno Aranda, Rafael</a:t>
            </a:r>
          </a:p>
          <a:p>
            <a:r>
              <a:rPr lang="es-ES" sz="3200" dirty="0">
                <a:solidFill>
                  <a:schemeClr val="tx1"/>
                </a:solidFill>
              </a:rPr>
              <a:t>Rebollo Lobo, Pablo</a:t>
            </a:r>
          </a:p>
          <a:p>
            <a:r>
              <a:rPr lang="es-ES" sz="3200" dirty="0">
                <a:solidFill>
                  <a:schemeClr val="tx1"/>
                </a:solidFill>
              </a:rPr>
              <a:t>Rodríguez Regidor, Juan</a:t>
            </a:r>
          </a:p>
        </p:txBody>
      </p:sp>
    </p:spTree>
    <p:extLst>
      <p:ext uri="{BB962C8B-B14F-4D97-AF65-F5344CB8AC3E}">
        <p14:creationId xmlns:p14="http://schemas.microsoft.com/office/powerpoint/2010/main" val="85897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SYSTEM ARCHITECTURE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6C5E7D3-D010-4E87-AE53-493850F73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19" y="1056443"/>
            <a:ext cx="9313440" cy="571404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10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7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INDEX PAGE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7A1909E-BB78-4182-8D3F-1362AA4A9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07" y="1016593"/>
            <a:ext cx="7901126" cy="5677814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11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0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SEARCHING FUNCTION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12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B78F805-F977-4316-A3A4-54F83C0D3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9" y="1145219"/>
            <a:ext cx="7049075" cy="5575177"/>
          </a:xfrm>
        </p:spPr>
      </p:pic>
    </p:spTree>
    <p:extLst>
      <p:ext uri="{BB962C8B-B14F-4D97-AF65-F5344CB8AC3E}">
        <p14:creationId xmlns:p14="http://schemas.microsoft.com/office/powerpoint/2010/main" val="263795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CREATING A CAPSULE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13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084B13D6-2CBC-478C-A0ED-93FB62118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23" y="1147437"/>
            <a:ext cx="7038946" cy="5537446"/>
          </a:xfrm>
        </p:spPr>
      </p:pic>
    </p:spTree>
    <p:extLst>
      <p:ext uri="{BB962C8B-B14F-4D97-AF65-F5344CB8AC3E}">
        <p14:creationId xmlns:p14="http://schemas.microsoft.com/office/powerpoint/2010/main" val="359639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innovation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Communication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social media </a:t>
            </a:r>
            <a:r>
              <a:rPr lang="es-ES" dirty="0" err="1">
                <a:solidFill>
                  <a:schemeClr val="tx1"/>
                </a:solidFill>
              </a:rPr>
              <a:t>sites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order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send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custom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messages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capsule opens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Deadman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switch</a:t>
            </a:r>
            <a:r>
              <a:rPr lang="es-ES" dirty="0">
                <a:solidFill>
                  <a:schemeClr val="tx1"/>
                </a:solidFill>
              </a:rPr>
              <a:t>, in </a:t>
            </a:r>
            <a:r>
              <a:rPr lang="es-ES" dirty="0" err="1">
                <a:solidFill>
                  <a:schemeClr val="tx1"/>
                </a:solidFill>
              </a:rPr>
              <a:t>order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automatically</a:t>
            </a:r>
            <a:r>
              <a:rPr lang="es-ES" dirty="0">
                <a:solidFill>
                  <a:schemeClr val="tx1"/>
                </a:solidFill>
              </a:rPr>
              <a:t> open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capsule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14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FFE1D-AC86-4325-BD4B-0A7C3D20B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59" y="994881"/>
            <a:ext cx="3023473" cy="32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6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Competitors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404BD22-D4D2-4B0B-936A-F03DB0F10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" y="1063185"/>
            <a:ext cx="12044029" cy="4352194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15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2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Costs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Factors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taken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account</a:t>
            </a:r>
            <a:r>
              <a:rPr lang="es-ES" dirty="0">
                <a:solidFill>
                  <a:schemeClr val="tx1"/>
                </a:solidFill>
              </a:rPr>
              <a:t>: Salaries, hosting, </a:t>
            </a:r>
            <a:r>
              <a:rPr lang="es-ES" dirty="0" err="1">
                <a:solidFill>
                  <a:schemeClr val="tx1"/>
                </a:solidFill>
              </a:rPr>
              <a:t>advertisement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workplace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First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estimation</a:t>
            </a:r>
            <a:r>
              <a:rPr lang="es-ES" dirty="0">
                <a:solidFill>
                  <a:schemeClr val="tx1"/>
                </a:solidFill>
              </a:rPr>
              <a:t>: ~58.000 €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16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E24984-7B38-405C-8654-57F6AC69E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43" y="707254"/>
            <a:ext cx="35147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30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Viability</a:t>
            </a:r>
            <a:r>
              <a:rPr lang="es-ES" dirty="0"/>
              <a:t> </a:t>
            </a:r>
            <a:r>
              <a:rPr lang="es-ES" dirty="0" err="1"/>
              <a:t>study</a:t>
            </a:r>
            <a:endParaRPr lang="es-ES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A31D33BB-4271-4945-A050-43D7D0E36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2" y="1010444"/>
            <a:ext cx="3998007" cy="266533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17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0F50140-BBBB-4522-BE65-30EE88F3C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14" y="3840151"/>
            <a:ext cx="4760822" cy="31530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92627B-63D7-4ED7-8A65-45A19EBB9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41" y="1027724"/>
            <a:ext cx="4389388" cy="264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6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Viability</a:t>
            </a:r>
            <a:r>
              <a:rPr lang="es-ES" dirty="0"/>
              <a:t> </a:t>
            </a:r>
            <a:r>
              <a:rPr lang="es-ES" dirty="0" err="1"/>
              <a:t>study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B682617-576C-4CB7-B04A-C9D34A4A1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5" y="1186195"/>
            <a:ext cx="4662715" cy="295981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18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F1C02F6-5AAF-4767-9A4C-D46B244BD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186195"/>
            <a:ext cx="4981860" cy="29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6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OUR 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296" y="1061068"/>
            <a:ext cx="8534400" cy="4216892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Single </a:t>
            </a:r>
            <a:r>
              <a:rPr lang="es-ES" dirty="0" err="1">
                <a:solidFill>
                  <a:schemeClr val="tx1"/>
                </a:solidFill>
              </a:rPr>
              <a:t>payment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seems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better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option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a 40€ </a:t>
            </a:r>
            <a:r>
              <a:rPr lang="es-ES" dirty="0" err="1">
                <a:solidFill>
                  <a:schemeClr val="tx1"/>
                </a:solidFill>
              </a:rPr>
              <a:t>price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we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would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need</a:t>
            </a:r>
            <a:r>
              <a:rPr lang="es-ES" dirty="0">
                <a:solidFill>
                  <a:schemeClr val="tx1"/>
                </a:solidFill>
              </a:rPr>
              <a:t>  ~1500 </a:t>
            </a:r>
            <a:r>
              <a:rPr lang="es-ES" dirty="0" err="1">
                <a:solidFill>
                  <a:schemeClr val="tx1"/>
                </a:solidFill>
              </a:rPr>
              <a:t>customers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break </a:t>
            </a:r>
            <a:r>
              <a:rPr lang="es-ES" dirty="0" err="1">
                <a:solidFill>
                  <a:schemeClr val="tx1"/>
                </a:solidFill>
              </a:rPr>
              <a:t>even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Which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means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would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need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reach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out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~5000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19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5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AE9B5-8A48-4BA9-9DB6-C60B4CBE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37" y="134891"/>
            <a:ext cx="8534400" cy="874779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happened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JUKEVOTE?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94EAF-AB04-4DC3-B6C7-BFAC38E7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2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DBE5ED75-57A0-46CA-B2DA-B9EA0C1A5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587" y="-601956"/>
            <a:ext cx="11694160" cy="11694160"/>
          </a:xfrm>
        </p:spPr>
      </p:pic>
    </p:spTree>
    <p:extLst>
      <p:ext uri="{BB962C8B-B14F-4D97-AF65-F5344CB8AC3E}">
        <p14:creationId xmlns:p14="http://schemas.microsoft.com/office/powerpoint/2010/main" val="170705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8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630F82-0F9A-47E0-92E6-B120D0E6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20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2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new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018409"/>
            <a:ext cx="8534400" cy="4216892"/>
          </a:xfrm>
        </p:spPr>
        <p:txBody>
          <a:bodyPr/>
          <a:lstStyle/>
          <a:p>
            <a:pPr marL="0" indent="0">
              <a:buNone/>
            </a:pP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online time capsule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includes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deadman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switch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connects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social </a:t>
            </a:r>
            <a:r>
              <a:rPr lang="es-ES" dirty="0" err="1">
                <a:solidFill>
                  <a:schemeClr val="tx1"/>
                </a:solidFill>
              </a:rPr>
              <a:t>networks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3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37CE36-B854-40E4-A5FC-68F7DEC46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49" y="1402527"/>
            <a:ext cx="6403106" cy="35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1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Business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People can </a:t>
            </a:r>
            <a:r>
              <a:rPr lang="es-ES" dirty="0" err="1">
                <a:solidFill>
                  <a:schemeClr val="tx1"/>
                </a:solidFill>
              </a:rPr>
              <a:t>create</a:t>
            </a:r>
            <a:r>
              <a:rPr lang="es-ES" dirty="0">
                <a:solidFill>
                  <a:schemeClr val="tx1"/>
                </a:solidFill>
              </a:rPr>
              <a:t> time capsules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opening</a:t>
            </a:r>
            <a:r>
              <a:rPr lang="es-ES" dirty="0">
                <a:solidFill>
                  <a:schemeClr val="tx1"/>
                </a:solidFill>
              </a:rPr>
              <a:t> date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set up a </a:t>
            </a:r>
            <a:r>
              <a:rPr lang="es-ES" dirty="0" err="1">
                <a:solidFill>
                  <a:schemeClr val="tx1"/>
                </a:solidFill>
              </a:rPr>
              <a:t>deadman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switch</a:t>
            </a:r>
            <a:r>
              <a:rPr lang="es-ES" dirty="0">
                <a:solidFill>
                  <a:schemeClr val="tx1"/>
                </a:solidFill>
              </a:rPr>
              <a:t> so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capsule opens </a:t>
            </a:r>
            <a:r>
              <a:rPr lang="es-ES" dirty="0" err="1">
                <a:solidFill>
                  <a:schemeClr val="tx1"/>
                </a:solidFill>
              </a:rPr>
              <a:t>if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pass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away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Different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functionalities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depending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pricing</a:t>
            </a:r>
            <a:r>
              <a:rPr lang="es-ES" dirty="0">
                <a:solidFill>
                  <a:schemeClr val="tx1"/>
                </a:solidFill>
              </a:rPr>
              <a:t>, free </a:t>
            </a:r>
            <a:r>
              <a:rPr lang="es-ES" dirty="0" err="1">
                <a:solidFill>
                  <a:schemeClr val="tx1"/>
                </a:solidFill>
              </a:rPr>
              <a:t>version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included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4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1DEC2D-7A28-4E75-AA7B-1B9B64F5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784" y="1347270"/>
            <a:ext cx="5025184" cy="28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7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209" y="-137516"/>
            <a:ext cx="8534400" cy="1507067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team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E8EE3F-57CD-493F-92AC-B3CA00414639}"/>
              </a:ext>
            </a:extLst>
          </p:cNvPr>
          <p:cNvSpPr txBox="1"/>
          <p:nvPr/>
        </p:nvSpPr>
        <p:spPr>
          <a:xfrm>
            <a:off x="595712" y="3341228"/>
            <a:ext cx="2840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Adrián Cantón: Business </a:t>
            </a:r>
            <a:r>
              <a:rPr lang="es-ES" dirty="0" err="1"/>
              <a:t>management</a:t>
            </a:r>
            <a:r>
              <a:rPr lang="es-ES" dirty="0"/>
              <a:t>/Full-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C1E623-9E21-46D2-B044-EBFAC2EE0A9D}"/>
              </a:ext>
            </a:extLst>
          </p:cNvPr>
          <p:cNvSpPr txBox="1"/>
          <p:nvPr/>
        </p:nvSpPr>
        <p:spPr>
          <a:xfrm>
            <a:off x="3654070" y="3425466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Daniel Carpio: </a:t>
            </a:r>
            <a:r>
              <a:rPr lang="es-ES" dirty="0" err="1"/>
              <a:t>Analist</a:t>
            </a:r>
            <a:r>
              <a:rPr lang="es-ES" dirty="0"/>
              <a:t>/</a:t>
            </a:r>
            <a:r>
              <a:rPr lang="es-ES" dirty="0" err="1"/>
              <a:t>Frontend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F39C1C-9845-4ED2-A90D-A2D924F19718}"/>
              </a:ext>
            </a:extLst>
          </p:cNvPr>
          <p:cNvSpPr txBox="1"/>
          <p:nvPr/>
        </p:nvSpPr>
        <p:spPr>
          <a:xfrm>
            <a:off x="8040566" y="3429000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Juan Rodríguez: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engineer</a:t>
            </a:r>
            <a:r>
              <a:rPr lang="es-ES" dirty="0"/>
              <a:t>/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D3A75A-A7B5-4534-AB0D-7DD58EF91028}"/>
              </a:ext>
            </a:extLst>
          </p:cNvPr>
          <p:cNvSpPr txBox="1"/>
          <p:nvPr/>
        </p:nvSpPr>
        <p:spPr>
          <a:xfrm>
            <a:off x="2322458" y="6043474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Rafael Fresno: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/API </a:t>
            </a:r>
            <a:r>
              <a:rPr lang="es-ES" dirty="0" err="1"/>
              <a:t>integration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3FD6068-18A9-44BF-BF52-9B02E17E4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90" y="4312462"/>
            <a:ext cx="1194816" cy="156667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689CD8C-DE92-41F1-86B7-D5E138E72B5E}"/>
              </a:ext>
            </a:extLst>
          </p:cNvPr>
          <p:cNvSpPr txBox="1"/>
          <p:nvPr/>
        </p:nvSpPr>
        <p:spPr>
          <a:xfrm>
            <a:off x="6764784" y="6043474"/>
            <a:ext cx="411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Pablo Rebollo: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/Project manager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0B0580-A2C7-4EF6-A543-8EF392215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291" y="1728604"/>
            <a:ext cx="1178237" cy="15726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3BCB1A3-A9DF-40D9-A35F-D350DC0C8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57" y="4312462"/>
            <a:ext cx="1551812" cy="1551812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C4DEBCD-80D4-46F1-B207-46EA182D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5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7B4C544F-30DF-4CD6-895F-2FC6A9E6F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51" y="1729875"/>
            <a:ext cx="1178840" cy="1571350"/>
          </a:xfr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B0E86BF-AAC5-4019-9D8B-225494917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858" y="1768607"/>
            <a:ext cx="1035718" cy="157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6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044229-C44D-4004-B796-0A676F55D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75" y="1472772"/>
            <a:ext cx="6702641" cy="34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310717"/>
            <a:ext cx="8534400" cy="1507067"/>
          </a:xfrm>
        </p:spPr>
        <p:txBody>
          <a:bodyPr/>
          <a:lstStyle/>
          <a:p>
            <a:r>
              <a:rPr lang="es-ES" dirty="0"/>
              <a:t>CORE REQUIREMENTS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8E88A81-C976-447E-B2D5-64B5C029A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96" y="683267"/>
            <a:ext cx="8906365" cy="619439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7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0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MVP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8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B1ED29F-1E12-4143-B842-5579A6B13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5" y="836721"/>
            <a:ext cx="10303028" cy="5883676"/>
          </a:xfrm>
        </p:spPr>
      </p:pic>
    </p:spTree>
    <p:extLst>
      <p:ext uri="{BB962C8B-B14F-4D97-AF65-F5344CB8AC3E}">
        <p14:creationId xmlns:p14="http://schemas.microsoft.com/office/powerpoint/2010/main" val="36842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MVP CLASSIFICATION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9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00E7F6-12EC-41B2-904B-7690BBB03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85" y="1864084"/>
            <a:ext cx="5768201" cy="31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7240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846</TotalTime>
  <Words>245</Words>
  <Application>Microsoft Office PowerPoint</Application>
  <PresentationFormat>Panorámica</PresentationFormat>
  <Paragraphs>61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Calibri</vt:lpstr>
      <vt:lpstr>Century Gothic</vt:lpstr>
      <vt:lpstr>Wingdings 3</vt:lpstr>
      <vt:lpstr>Sector</vt:lpstr>
      <vt:lpstr>CAPSULEFY</vt:lpstr>
      <vt:lpstr>What happened to JUKEVOTE?</vt:lpstr>
      <vt:lpstr>Our new idea</vt:lpstr>
      <vt:lpstr>Business idea</vt:lpstr>
      <vt:lpstr>Our team</vt:lpstr>
      <vt:lpstr>Our goal</vt:lpstr>
      <vt:lpstr>CORE REQUIREMENTS</vt:lpstr>
      <vt:lpstr>MVP</vt:lpstr>
      <vt:lpstr>MVP CLASSIFICATION</vt:lpstr>
      <vt:lpstr>SYSTEM ARCHITECTURE</vt:lpstr>
      <vt:lpstr>INDEX PAGE</vt:lpstr>
      <vt:lpstr>SEARCHING FUNCTION</vt:lpstr>
      <vt:lpstr>CREATING A CAPSULE</vt:lpstr>
      <vt:lpstr>innovation</vt:lpstr>
      <vt:lpstr>Competitors</vt:lpstr>
      <vt:lpstr>Costs</vt:lpstr>
      <vt:lpstr>Viability study</vt:lpstr>
      <vt:lpstr>Viability study</vt:lpstr>
      <vt:lpstr>OUR CONCLUSIONS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Rebollo</dc:creator>
  <cp:lastModifiedBy>Pablo Rebollo</cp:lastModifiedBy>
  <cp:revision>51</cp:revision>
  <dcterms:created xsi:type="dcterms:W3CDTF">2019-02-17T00:10:07Z</dcterms:created>
  <dcterms:modified xsi:type="dcterms:W3CDTF">2019-02-24T23:32:21Z</dcterms:modified>
</cp:coreProperties>
</file>