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4692905-47D2-4771-9A45-42FC2530175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5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62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6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7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43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41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365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74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1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8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3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2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6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7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3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2224-996C-409B-A8AF-B20DEA7C3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JUKEVOTE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4EC80-CE3D-4B38-9539-91CB8C08B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Cantón Fernández, Adrián</a:t>
            </a:r>
          </a:p>
          <a:p>
            <a:r>
              <a:rPr lang="es-ES" dirty="0">
                <a:solidFill>
                  <a:schemeClr val="tx1"/>
                </a:solidFill>
              </a:rPr>
              <a:t>Carpio Camacho, Daniel</a:t>
            </a:r>
          </a:p>
          <a:p>
            <a:r>
              <a:rPr lang="es-ES" dirty="0">
                <a:solidFill>
                  <a:schemeClr val="tx1"/>
                </a:solidFill>
              </a:rPr>
              <a:t>Fresno Aranda, Rafael</a:t>
            </a:r>
          </a:p>
          <a:p>
            <a:r>
              <a:rPr lang="es-ES" dirty="0">
                <a:solidFill>
                  <a:schemeClr val="tx1"/>
                </a:solidFill>
              </a:rPr>
              <a:t>Rebollo Lobo, Pablo</a:t>
            </a:r>
          </a:p>
          <a:p>
            <a:r>
              <a:rPr lang="es-ES" dirty="0">
                <a:solidFill>
                  <a:schemeClr val="tx1"/>
                </a:solidFill>
              </a:rPr>
              <a:t>Juan</a:t>
            </a:r>
          </a:p>
        </p:txBody>
      </p:sp>
    </p:spTree>
    <p:extLst>
      <p:ext uri="{BB962C8B-B14F-4D97-AF65-F5344CB8AC3E}">
        <p14:creationId xmlns:p14="http://schemas.microsoft.com/office/powerpoint/2010/main" val="85897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COSTS PLACEHOLDER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54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AE9B5-8A48-4BA9-9DB6-C60B4CBE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13" y="572281"/>
            <a:ext cx="8534400" cy="874779"/>
          </a:xfrm>
        </p:spPr>
        <p:txBody>
          <a:bodyPr/>
          <a:lstStyle/>
          <a:p>
            <a:r>
              <a:rPr lang="es-ES" dirty="0"/>
              <a:t>Business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27B82-F0D5-4114-ABC0-B152CC10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67" y="1933607"/>
            <a:ext cx="8534400" cy="337524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Allow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vote </a:t>
            </a:r>
            <a:r>
              <a:rPr lang="es-ES" dirty="0" err="1">
                <a:solidFill>
                  <a:schemeClr val="tx1"/>
                </a:solidFill>
              </a:rPr>
              <a:t>what</a:t>
            </a:r>
            <a:r>
              <a:rPr lang="es-ES" dirty="0">
                <a:solidFill>
                  <a:schemeClr val="tx1"/>
                </a:solidFill>
              </a:rPr>
              <a:t> music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 in a pub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a disco.</a:t>
            </a:r>
          </a:p>
          <a:p>
            <a:r>
              <a:rPr lang="es-ES" dirty="0">
                <a:solidFill>
                  <a:schemeClr val="tx1"/>
                </a:solidFill>
              </a:rPr>
              <a:t>Display in a </a:t>
            </a:r>
            <a:r>
              <a:rPr lang="es-ES" dirty="0" err="1">
                <a:solidFill>
                  <a:schemeClr val="tx1"/>
                </a:solidFill>
              </a:rPr>
              <a:t>map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places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this</a:t>
            </a:r>
            <a:r>
              <a:rPr lang="es-ES" dirty="0">
                <a:solidFill>
                  <a:schemeClr val="tx1"/>
                </a:solidFill>
              </a:rPr>
              <a:t> app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used</a:t>
            </a:r>
            <a:r>
              <a:rPr lang="es-ES" dirty="0">
                <a:solidFill>
                  <a:schemeClr val="tx1"/>
                </a:solidFill>
              </a:rPr>
              <a:t> anda </a:t>
            </a:r>
            <a:r>
              <a:rPr lang="es-ES" dirty="0" err="1">
                <a:solidFill>
                  <a:schemeClr val="tx1"/>
                </a:solidFill>
              </a:rPr>
              <a:t>additional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about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Allow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organize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raffles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encourage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participation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inside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5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businESS</a:t>
            </a:r>
            <a:r>
              <a:rPr lang="es-ES" dirty="0"/>
              <a:t>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principal source of income will be selling the license to use this app to venues owners.</a:t>
            </a:r>
          </a:p>
          <a:p>
            <a:r>
              <a:rPr lang="es-ES" dirty="0">
                <a:solidFill>
                  <a:schemeClr val="tx1"/>
                </a:solidFill>
              </a:rPr>
              <a:t>Premium </a:t>
            </a:r>
            <a:r>
              <a:rPr lang="es-ES" dirty="0" err="1">
                <a:solidFill>
                  <a:schemeClr val="tx1"/>
                </a:solidFill>
              </a:rPr>
              <a:t>accounts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extra </a:t>
            </a:r>
            <a:r>
              <a:rPr lang="es-ES" dirty="0" err="1">
                <a:solidFill>
                  <a:schemeClr val="tx1"/>
                </a:solidFill>
              </a:rPr>
              <a:t>features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may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implemented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goal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develop</a:t>
            </a:r>
            <a:r>
              <a:rPr lang="es-ES" dirty="0">
                <a:solidFill>
                  <a:schemeClr val="tx1"/>
                </a:solidFill>
              </a:rPr>
              <a:t> a web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but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later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mobile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 Will </a:t>
            </a:r>
            <a:r>
              <a:rPr lang="es-ES" dirty="0" err="1">
                <a:solidFill>
                  <a:schemeClr val="tx1"/>
                </a:solidFill>
              </a:rPr>
              <a:t>make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voting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process</a:t>
            </a:r>
            <a:r>
              <a:rPr lang="es-ES" dirty="0">
                <a:solidFill>
                  <a:schemeClr val="tx1"/>
                </a:solidFill>
              </a:rPr>
              <a:t> more </a:t>
            </a:r>
            <a:r>
              <a:rPr lang="es-ES" dirty="0" err="1">
                <a:solidFill>
                  <a:schemeClr val="tx1"/>
                </a:solidFill>
              </a:rPr>
              <a:t>appealing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60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86DD33-1C4D-4D7C-A938-4DD19B8E5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0" y="1908161"/>
            <a:ext cx="1331612" cy="133161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E8EE3F-57CD-493F-92AC-B3CA00414639}"/>
              </a:ext>
            </a:extLst>
          </p:cNvPr>
          <p:cNvSpPr txBox="1"/>
          <p:nvPr/>
        </p:nvSpPr>
        <p:spPr>
          <a:xfrm>
            <a:off x="595712" y="3341228"/>
            <a:ext cx="2840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Adrián Cantón: Business </a:t>
            </a:r>
            <a:r>
              <a:rPr lang="es-ES" dirty="0" err="1"/>
              <a:t>management</a:t>
            </a:r>
            <a:r>
              <a:rPr lang="es-ES" dirty="0"/>
              <a:t>/Mobile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A71D7520-D704-4BF5-A7C5-8F9B64697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59" y="1908161"/>
            <a:ext cx="1331612" cy="13316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8C1E623-9E21-46D2-B044-EBFAC2EE0A9D}"/>
              </a:ext>
            </a:extLst>
          </p:cNvPr>
          <p:cNvSpPr txBox="1"/>
          <p:nvPr/>
        </p:nvSpPr>
        <p:spPr>
          <a:xfrm>
            <a:off x="3654070" y="3425466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Daniel Carpio: </a:t>
            </a:r>
            <a:r>
              <a:rPr lang="es-ES" dirty="0" err="1"/>
              <a:t>Analist</a:t>
            </a:r>
            <a:r>
              <a:rPr lang="es-ES" dirty="0"/>
              <a:t>/</a:t>
            </a:r>
            <a:r>
              <a:rPr lang="es-ES" dirty="0" err="1"/>
              <a:t>Frontend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043E9D32-0E60-4A15-9431-DD60AC85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553" y="1908161"/>
            <a:ext cx="1331612" cy="133161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F39C1C-9845-4ED2-A90D-A2D924F19718}"/>
              </a:ext>
            </a:extLst>
          </p:cNvPr>
          <p:cNvSpPr txBox="1"/>
          <p:nvPr/>
        </p:nvSpPr>
        <p:spPr>
          <a:xfrm>
            <a:off x="8040566" y="3429000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Juan Apellido: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engineer</a:t>
            </a:r>
            <a:r>
              <a:rPr lang="es-ES" dirty="0"/>
              <a:t>/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60357CC2-5594-450B-A760-ADD392F6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7" y="4618114"/>
            <a:ext cx="1331612" cy="133161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DD3A75A-A7B5-4534-AB0D-7DD58EF91028}"/>
              </a:ext>
            </a:extLst>
          </p:cNvPr>
          <p:cNvSpPr txBox="1"/>
          <p:nvPr/>
        </p:nvSpPr>
        <p:spPr>
          <a:xfrm>
            <a:off x="2322458" y="6043474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Rafael Fresno: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/API </a:t>
            </a:r>
            <a:r>
              <a:rPr lang="es-ES" dirty="0" err="1"/>
              <a:t>integration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3FD6068-18A9-44BF-BF52-9B02E17E4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90" y="4312462"/>
            <a:ext cx="1194816" cy="156667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89CD8C-DE92-41F1-86B7-D5E138E72B5E}"/>
              </a:ext>
            </a:extLst>
          </p:cNvPr>
          <p:cNvSpPr txBox="1"/>
          <p:nvPr/>
        </p:nvSpPr>
        <p:spPr>
          <a:xfrm>
            <a:off x="6764784" y="6043474"/>
            <a:ext cx="411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Pablo Rebollo: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2533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Core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3 </a:t>
            </a:r>
            <a:r>
              <a:rPr lang="es-ES" dirty="0" err="1">
                <a:solidFill>
                  <a:schemeClr val="tx1"/>
                </a:solidFill>
              </a:rPr>
              <a:t>types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users</a:t>
            </a:r>
            <a:r>
              <a:rPr lang="es-ES" dirty="0">
                <a:solidFill>
                  <a:schemeClr val="tx1"/>
                </a:solidFill>
              </a:rPr>
              <a:t>: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system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administrators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Our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system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store data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used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customize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list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Will be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register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receive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code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can use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vote </a:t>
            </a:r>
            <a:r>
              <a:rPr lang="es-ES" dirty="0" err="1">
                <a:solidFill>
                  <a:schemeClr val="tx1"/>
                </a:solidFill>
              </a:rPr>
              <a:t>which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listen.</a:t>
            </a:r>
          </a:p>
          <a:p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see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use </a:t>
            </a:r>
            <a:r>
              <a:rPr lang="es-ES" dirty="0" err="1">
                <a:solidFill>
                  <a:schemeClr val="tx1"/>
                </a:solidFill>
              </a:rPr>
              <a:t>this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such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geographical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Administrators</a:t>
            </a:r>
            <a:r>
              <a:rPr lang="es-ES" dirty="0">
                <a:solidFill>
                  <a:schemeClr val="tx1"/>
                </a:solidFill>
              </a:rPr>
              <a:t> can </a:t>
            </a:r>
            <a:r>
              <a:rPr lang="es-ES" dirty="0" err="1">
                <a:solidFill>
                  <a:schemeClr val="tx1"/>
                </a:solidFill>
              </a:rPr>
              <a:t>suspend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owner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attendant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account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necessary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243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Mvp</a:t>
            </a:r>
            <a:r>
              <a:rPr lang="es-ES" dirty="0"/>
              <a:t> </a:t>
            </a:r>
            <a:r>
              <a:rPr lang="es-ES" dirty="0" err="1"/>
              <a:t>placeholder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408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Mvp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9" y="1439333"/>
            <a:ext cx="8534400" cy="4216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software provide as service where our clients are not the users.</a:t>
            </a:r>
          </a:p>
          <a:p>
            <a:r>
              <a:rPr lang="en-US" dirty="0">
                <a:solidFill>
                  <a:schemeClr val="tx1"/>
                </a:solidFill>
              </a:rPr>
              <a:t>This software’s license will be sold to businesses that will tailor it to their own clients’ needs, who will be the main users of our app functionalities.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AD11C5-DAA5-4C35-91FE-32F026F6C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4009206"/>
            <a:ext cx="3786510" cy="25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OUR COMPETITORS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r>
              <a:rPr lang="es-ES" dirty="0"/>
              <a:t>play.festa.co</a:t>
            </a:r>
          </a:p>
        </p:txBody>
      </p:sp>
    </p:spTree>
    <p:extLst>
      <p:ext uri="{BB962C8B-B14F-4D97-AF65-F5344CB8AC3E}">
        <p14:creationId xmlns:p14="http://schemas.microsoft.com/office/powerpoint/2010/main" val="220010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INNOVATION PLACEHOLDER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7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328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Sector</vt:lpstr>
      <vt:lpstr>JUKEVOTE</vt:lpstr>
      <vt:lpstr>Business idea</vt:lpstr>
      <vt:lpstr>businESS IDEA</vt:lpstr>
      <vt:lpstr>Our team</vt:lpstr>
      <vt:lpstr>Core requirements</vt:lpstr>
      <vt:lpstr>Mvp placeholder</vt:lpstr>
      <vt:lpstr>Mvp classification</vt:lpstr>
      <vt:lpstr>OUR COMPETITORS</vt:lpstr>
      <vt:lpstr>INNOVATION PLACEHOLDER</vt:lpstr>
      <vt:lpstr>COSTS PLACEHOLDER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Rebollo</dc:creator>
  <cp:lastModifiedBy>Pablo Rebollo</cp:lastModifiedBy>
  <cp:revision>14</cp:revision>
  <dcterms:created xsi:type="dcterms:W3CDTF">2019-02-17T00:10:07Z</dcterms:created>
  <dcterms:modified xsi:type="dcterms:W3CDTF">2019-02-17T11:36:12Z</dcterms:modified>
</cp:coreProperties>
</file>