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4" r:id="rId11"/>
    <p:sldId id="265" r:id="rId12"/>
    <p:sldId id="266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4692905-47D2-4771-9A45-42FC2530175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  <p14:sldId id="268"/>
            <p14:sldId id="264"/>
            <p14:sldId id="265"/>
            <p14:sldId id="266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5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627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86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37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434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41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365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74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1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81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33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7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29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68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79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30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12224-996C-409B-A8AF-B20DEA7C3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JUKEVOTE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94EC80-CE3D-4B38-9539-91CB8C08B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Cantón Fernández, Adrián</a:t>
            </a:r>
          </a:p>
          <a:p>
            <a:r>
              <a:rPr lang="es-ES" dirty="0">
                <a:solidFill>
                  <a:schemeClr val="tx1"/>
                </a:solidFill>
              </a:rPr>
              <a:t>Carpio Camacho, Daniel</a:t>
            </a:r>
          </a:p>
          <a:p>
            <a:r>
              <a:rPr lang="es-ES" dirty="0">
                <a:solidFill>
                  <a:schemeClr val="tx1"/>
                </a:solidFill>
              </a:rPr>
              <a:t>Fresno Aranda, Rafael</a:t>
            </a:r>
          </a:p>
          <a:p>
            <a:r>
              <a:rPr lang="es-ES" dirty="0">
                <a:solidFill>
                  <a:schemeClr val="tx1"/>
                </a:solidFill>
              </a:rPr>
              <a:t>Rebollo Lobo, Pablo</a:t>
            </a:r>
          </a:p>
          <a:p>
            <a:r>
              <a:rPr lang="es-ES" dirty="0">
                <a:solidFill>
                  <a:schemeClr val="tx1"/>
                </a:solidFill>
              </a:rPr>
              <a:t>Rodríguez Regidor, Juan</a:t>
            </a:r>
          </a:p>
        </p:txBody>
      </p:sp>
    </p:spTree>
    <p:extLst>
      <p:ext uri="{BB962C8B-B14F-4D97-AF65-F5344CB8AC3E}">
        <p14:creationId xmlns:p14="http://schemas.microsoft.com/office/powerpoint/2010/main" val="85897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OUR COMPETITORS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play.festa.co: </a:t>
            </a:r>
            <a:r>
              <a:rPr lang="es-ES" dirty="0" err="1">
                <a:solidFill>
                  <a:schemeClr val="tx1"/>
                </a:solidFill>
              </a:rPr>
              <a:t>Creates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empty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playlist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r>
              <a:rPr lang="es-ES" dirty="0">
                <a:solidFill>
                  <a:schemeClr val="tx1"/>
                </a:solidFill>
              </a:rPr>
              <a:t> can </a:t>
            </a:r>
            <a:r>
              <a:rPr lang="es-ES" dirty="0" err="1">
                <a:solidFill>
                  <a:schemeClr val="tx1"/>
                </a:solidFill>
              </a:rPr>
              <a:t>add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songs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want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from</a:t>
            </a:r>
            <a:r>
              <a:rPr lang="es-ES" dirty="0">
                <a:solidFill>
                  <a:schemeClr val="tx1"/>
                </a:solidFill>
              </a:rPr>
              <a:t> YouTube. </a:t>
            </a:r>
            <a:r>
              <a:rPr lang="es-ES" dirty="0" err="1">
                <a:solidFill>
                  <a:schemeClr val="tx1"/>
                </a:solidFill>
              </a:rPr>
              <a:t>It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does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not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include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maps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can’t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create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fixed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playlist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>
                <a:solidFill>
                  <a:schemeClr val="tx1"/>
                </a:solidFill>
              </a:rPr>
              <a:t>http://yourlitzer.com: Similar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our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proposal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but</a:t>
            </a:r>
            <a:r>
              <a:rPr lang="es-ES" dirty="0">
                <a:solidFill>
                  <a:schemeClr val="tx1"/>
                </a:solidFill>
              </a:rPr>
              <a:t> has no </a:t>
            </a:r>
            <a:r>
              <a:rPr lang="es-ES" dirty="0" err="1">
                <a:solidFill>
                  <a:schemeClr val="tx1"/>
                </a:solidFill>
              </a:rPr>
              <a:t>means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tracking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events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take</a:t>
            </a:r>
            <a:r>
              <a:rPr lang="es-ES" dirty="0">
                <a:solidFill>
                  <a:schemeClr val="tx1"/>
                </a:solidFill>
              </a:rPr>
              <a:t> place in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which</a:t>
            </a:r>
            <a:r>
              <a:rPr lang="es-ES" dirty="0">
                <a:solidFill>
                  <a:schemeClr val="tx1"/>
                </a:solidFill>
              </a:rPr>
              <a:t> use </a:t>
            </a:r>
            <a:r>
              <a:rPr lang="es-ES" dirty="0" err="1">
                <a:solidFill>
                  <a:schemeClr val="tx1"/>
                </a:solidFill>
              </a:rPr>
              <a:t>their</a:t>
            </a:r>
            <a:r>
              <a:rPr lang="es-ES" dirty="0">
                <a:solidFill>
                  <a:schemeClr val="tx1"/>
                </a:solidFill>
              </a:rPr>
              <a:t> software.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010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INNOVATION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JukeVote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radically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changes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way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listening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music in pubs, </a:t>
            </a:r>
            <a:r>
              <a:rPr lang="es-ES" dirty="0" err="1">
                <a:solidFill>
                  <a:schemeClr val="tx1"/>
                </a:solidFill>
              </a:rPr>
              <a:t>giving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clients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abilty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interact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playlists</a:t>
            </a:r>
            <a:r>
              <a:rPr lang="es-ES" dirty="0">
                <a:solidFill>
                  <a:schemeClr val="tx1"/>
                </a:solidFill>
              </a:rPr>
              <a:t> in real time </a:t>
            </a:r>
            <a:r>
              <a:rPr lang="es-ES" dirty="0" err="1">
                <a:solidFill>
                  <a:schemeClr val="tx1"/>
                </a:solidFill>
              </a:rPr>
              <a:t>using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Spotify API.</a:t>
            </a:r>
          </a:p>
          <a:p>
            <a:r>
              <a:rPr lang="es-ES" dirty="0" err="1">
                <a:solidFill>
                  <a:schemeClr val="tx1"/>
                </a:solidFill>
              </a:rPr>
              <a:t>By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mapping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giving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information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such</a:t>
            </a:r>
            <a:r>
              <a:rPr lang="es-ES" dirty="0">
                <a:solidFill>
                  <a:schemeClr val="tx1"/>
                </a:solidFill>
              </a:rPr>
              <a:t> as </a:t>
            </a:r>
            <a:r>
              <a:rPr lang="es-ES" dirty="0" err="1">
                <a:solidFill>
                  <a:schemeClr val="tx1"/>
                </a:solidFill>
              </a:rPr>
              <a:t>ongoing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events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type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music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played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consumer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have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easier</a:t>
            </a:r>
            <a:r>
              <a:rPr lang="es-ES" dirty="0">
                <a:solidFill>
                  <a:schemeClr val="tx1"/>
                </a:solidFill>
              </a:rPr>
              <a:t> time </a:t>
            </a:r>
            <a:r>
              <a:rPr lang="es-ES" dirty="0" err="1">
                <a:solidFill>
                  <a:schemeClr val="tx1"/>
                </a:solidFill>
              </a:rPr>
              <a:t>deciding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go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Benefits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such</a:t>
            </a:r>
            <a:r>
              <a:rPr lang="es-ES" dirty="0">
                <a:solidFill>
                  <a:schemeClr val="tx1"/>
                </a:solidFill>
              </a:rPr>
              <a:t> as </a:t>
            </a:r>
            <a:r>
              <a:rPr lang="es-ES" dirty="0" err="1">
                <a:solidFill>
                  <a:schemeClr val="tx1"/>
                </a:solidFill>
              </a:rPr>
              <a:t>not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needing</a:t>
            </a:r>
            <a:r>
              <a:rPr lang="es-ES" dirty="0">
                <a:solidFill>
                  <a:schemeClr val="tx1"/>
                </a:solidFill>
              </a:rPr>
              <a:t> a DJ and </a:t>
            </a:r>
            <a:r>
              <a:rPr lang="es-ES" dirty="0" err="1">
                <a:solidFill>
                  <a:schemeClr val="tx1"/>
                </a:solidFill>
              </a:rPr>
              <a:t>increased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exposure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thanks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our</a:t>
            </a:r>
            <a:r>
              <a:rPr lang="es-ES" dirty="0">
                <a:solidFill>
                  <a:schemeClr val="tx1"/>
                </a:solidFill>
              </a:rPr>
              <a:t> app.</a:t>
            </a:r>
          </a:p>
          <a:p>
            <a:r>
              <a:rPr lang="es-ES" dirty="0">
                <a:solidFill>
                  <a:schemeClr val="tx1"/>
                </a:solidFill>
              </a:rPr>
              <a:t>Mobile app  in </a:t>
            </a:r>
            <a:r>
              <a:rPr lang="es-ES" dirty="0" err="1">
                <a:solidFill>
                  <a:schemeClr val="tx1"/>
                </a:solidFill>
              </a:rPr>
              <a:t>order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make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experience</a:t>
            </a:r>
            <a:r>
              <a:rPr lang="es-ES" dirty="0">
                <a:solidFill>
                  <a:schemeClr val="tx1"/>
                </a:solidFill>
              </a:rPr>
              <a:t> as </a:t>
            </a:r>
            <a:r>
              <a:rPr lang="es-ES" dirty="0" err="1">
                <a:solidFill>
                  <a:schemeClr val="tx1"/>
                </a:solidFill>
              </a:rPr>
              <a:t>smooth</a:t>
            </a:r>
            <a:r>
              <a:rPr lang="es-ES" dirty="0">
                <a:solidFill>
                  <a:schemeClr val="tx1"/>
                </a:solidFill>
              </a:rPr>
              <a:t> as posible.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80452-7FC7-46C7-AF07-D8B8121C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27" y="2903580"/>
            <a:ext cx="3023473" cy="32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COSTS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BD7C686-A5EA-453A-AAE2-D58877E1E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87" y="1713391"/>
            <a:ext cx="9793150" cy="4806565"/>
          </a:xfrm>
        </p:spPr>
      </p:pic>
    </p:spTree>
    <p:extLst>
      <p:ext uri="{BB962C8B-B14F-4D97-AF65-F5344CB8AC3E}">
        <p14:creationId xmlns:p14="http://schemas.microsoft.com/office/powerpoint/2010/main" val="568545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Pilot</a:t>
            </a:r>
            <a:r>
              <a:rPr lang="es-ES" dirty="0"/>
              <a:t> </a:t>
            </a:r>
            <a:r>
              <a:rPr lang="es-ES" dirty="0" err="1"/>
              <a:t>users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tx1"/>
                </a:solidFill>
              </a:rPr>
              <a:t>Profiles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we</a:t>
            </a:r>
            <a:r>
              <a:rPr lang="es-ES" dirty="0">
                <a:solidFill>
                  <a:schemeClr val="tx1"/>
                </a:solidFill>
              </a:rPr>
              <a:t> are </a:t>
            </a:r>
            <a:r>
              <a:rPr lang="es-ES" dirty="0" err="1">
                <a:solidFill>
                  <a:schemeClr val="tx1"/>
                </a:solidFill>
              </a:rPr>
              <a:t>looking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for</a:t>
            </a:r>
            <a:r>
              <a:rPr lang="es-ES" dirty="0">
                <a:solidFill>
                  <a:schemeClr val="tx1"/>
                </a:solidFill>
              </a:rPr>
              <a:t>:</a:t>
            </a:r>
          </a:p>
          <a:p>
            <a:r>
              <a:rPr lang="es-ES" dirty="0">
                <a:solidFill>
                  <a:schemeClr val="tx1"/>
                </a:solidFill>
              </a:rPr>
              <a:t>Young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People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experience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working</a:t>
            </a:r>
            <a:r>
              <a:rPr lang="es-ES" dirty="0">
                <a:solidFill>
                  <a:schemeClr val="tx1"/>
                </a:solidFill>
              </a:rPr>
              <a:t> in pubs and </a:t>
            </a:r>
            <a:r>
              <a:rPr lang="es-ES" dirty="0" err="1">
                <a:solidFill>
                  <a:schemeClr val="tx1"/>
                </a:solidFill>
              </a:rPr>
              <a:t>other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kind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. </a:t>
            </a:r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would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option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bartenders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DJs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could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also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give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meaningful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feedback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38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800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5052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AE9B5-8A48-4BA9-9DB6-C60B4CBE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13" y="572281"/>
            <a:ext cx="8534400" cy="874779"/>
          </a:xfrm>
        </p:spPr>
        <p:txBody>
          <a:bodyPr/>
          <a:lstStyle/>
          <a:p>
            <a:r>
              <a:rPr lang="es-ES" dirty="0"/>
              <a:t>Business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27B82-F0D5-4114-ABC0-B152CC101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" y="1009670"/>
            <a:ext cx="8534400" cy="3375240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Allow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vote </a:t>
            </a:r>
            <a:r>
              <a:rPr lang="es-ES" dirty="0" err="1">
                <a:solidFill>
                  <a:schemeClr val="tx1"/>
                </a:solidFill>
              </a:rPr>
              <a:t>what</a:t>
            </a:r>
            <a:r>
              <a:rPr lang="es-ES" dirty="0">
                <a:solidFill>
                  <a:schemeClr val="tx1"/>
                </a:solidFill>
              </a:rPr>
              <a:t> music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played</a:t>
            </a:r>
            <a:r>
              <a:rPr lang="es-ES" dirty="0">
                <a:solidFill>
                  <a:schemeClr val="tx1"/>
                </a:solidFill>
              </a:rPr>
              <a:t> in a pub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a disco.</a:t>
            </a:r>
          </a:p>
          <a:p>
            <a:r>
              <a:rPr lang="es-ES" dirty="0">
                <a:solidFill>
                  <a:schemeClr val="tx1"/>
                </a:solidFill>
              </a:rPr>
              <a:t>Display in a </a:t>
            </a:r>
            <a:r>
              <a:rPr lang="es-ES" dirty="0" err="1">
                <a:solidFill>
                  <a:schemeClr val="tx1"/>
                </a:solidFill>
              </a:rPr>
              <a:t>map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places </a:t>
            </a:r>
            <a:r>
              <a:rPr lang="es-ES" dirty="0" err="1">
                <a:solidFill>
                  <a:schemeClr val="tx1"/>
                </a:solidFill>
              </a:rPr>
              <a:t>where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this</a:t>
            </a:r>
            <a:r>
              <a:rPr lang="es-ES" dirty="0">
                <a:solidFill>
                  <a:schemeClr val="tx1"/>
                </a:solidFill>
              </a:rPr>
              <a:t> app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used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additional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information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about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</a:t>
            </a:r>
            <a:r>
              <a:rPr lang="es-ES" dirty="0">
                <a:solidFill>
                  <a:schemeClr val="tx1"/>
                </a:solidFill>
              </a:rPr>
              <a:t>. People Will be </a:t>
            </a:r>
            <a:r>
              <a:rPr lang="es-ES" dirty="0" err="1">
                <a:solidFill>
                  <a:schemeClr val="tx1"/>
                </a:solidFill>
              </a:rPr>
              <a:t>able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know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music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played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before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entering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venue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Allow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organize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raffles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encourage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participation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inside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A549B0-D972-446D-A088-D365530A6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17" y="3917272"/>
            <a:ext cx="4424039" cy="27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5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businESS</a:t>
            </a:r>
            <a:r>
              <a:rPr lang="es-ES" dirty="0"/>
              <a:t>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33492"/>
            <a:ext cx="8534400" cy="42168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principal source of income will be selling the license to use this app to venues owners.</a:t>
            </a:r>
          </a:p>
          <a:p>
            <a:r>
              <a:rPr lang="es-ES" dirty="0">
                <a:solidFill>
                  <a:schemeClr val="tx1"/>
                </a:solidFill>
              </a:rPr>
              <a:t>Premium </a:t>
            </a:r>
            <a:r>
              <a:rPr lang="es-ES" dirty="0" err="1">
                <a:solidFill>
                  <a:schemeClr val="tx1"/>
                </a:solidFill>
              </a:rPr>
              <a:t>accounts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extra </a:t>
            </a:r>
            <a:r>
              <a:rPr lang="es-ES" dirty="0" err="1">
                <a:solidFill>
                  <a:schemeClr val="tx1"/>
                </a:solidFill>
              </a:rPr>
              <a:t>features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may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implemented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main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goal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develop</a:t>
            </a:r>
            <a:r>
              <a:rPr lang="es-ES" dirty="0">
                <a:solidFill>
                  <a:schemeClr val="tx1"/>
                </a:solidFill>
              </a:rPr>
              <a:t> a web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but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later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on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mobile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make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voting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process</a:t>
            </a:r>
            <a:r>
              <a:rPr lang="es-ES" dirty="0">
                <a:solidFill>
                  <a:schemeClr val="tx1"/>
                </a:solidFill>
              </a:rPr>
              <a:t> more </a:t>
            </a:r>
            <a:r>
              <a:rPr lang="es-ES" dirty="0" err="1">
                <a:solidFill>
                  <a:schemeClr val="tx1"/>
                </a:solidFill>
              </a:rPr>
              <a:t>appealing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060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team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86DD33-1C4D-4D7C-A938-4DD19B8E5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0" y="1908161"/>
            <a:ext cx="1331612" cy="133161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E8EE3F-57CD-493F-92AC-B3CA00414639}"/>
              </a:ext>
            </a:extLst>
          </p:cNvPr>
          <p:cNvSpPr txBox="1"/>
          <p:nvPr/>
        </p:nvSpPr>
        <p:spPr>
          <a:xfrm>
            <a:off x="595712" y="3341228"/>
            <a:ext cx="2840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Adrián Cantón: Business </a:t>
            </a:r>
            <a:r>
              <a:rPr lang="es-ES" dirty="0" err="1"/>
              <a:t>management</a:t>
            </a:r>
            <a:r>
              <a:rPr lang="es-ES" dirty="0"/>
              <a:t>/Mobile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8C1E623-9E21-46D2-B044-EBFAC2EE0A9D}"/>
              </a:ext>
            </a:extLst>
          </p:cNvPr>
          <p:cNvSpPr txBox="1"/>
          <p:nvPr/>
        </p:nvSpPr>
        <p:spPr>
          <a:xfrm>
            <a:off x="3654070" y="3425466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Daniel Carpio: </a:t>
            </a:r>
            <a:r>
              <a:rPr lang="es-ES" dirty="0" err="1"/>
              <a:t>Analist</a:t>
            </a:r>
            <a:r>
              <a:rPr lang="es-ES" dirty="0"/>
              <a:t>/</a:t>
            </a:r>
            <a:r>
              <a:rPr lang="es-ES" dirty="0" err="1"/>
              <a:t>Frontend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F39C1C-9845-4ED2-A90D-A2D924F19718}"/>
              </a:ext>
            </a:extLst>
          </p:cNvPr>
          <p:cNvSpPr txBox="1"/>
          <p:nvPr/>
        </p:nvSpPr>
        <p:spPr>
          <a:xfrm>
            <a:off x="8040566" y="3429000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Juan Rodríguez: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engineer</a:t>
            </a:r>
            <a:r>
              <a:rPr lang="es-ES" dirty="0"/>
              <a:t>/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D3A75A-A7B5-4534-AB0D-7DD58EF91028}"/>
              </a:ext>
            </a:extLst>
          </p:cNvPr>
          <p:cNvSpPr txBox="1"/>
          <p:nvPr/>
        </p:nvSpPr>
        <p:spPr>
          <a:xfrm>
            <a:off x="2322458" y="6043474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Rafael Fresno: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/API </a:t>
            </a:r>
            <a:r>
              <a:rPr lang="es-ES" dirty="0" err="1"/>
              <a:t>integration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3FD6068-18A9-44BF-BF52-9B02E17E4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90" y="4312462"/>
            <a:ext cx="1194816" cy="156667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689CD8C-DE92-41F1-86B7-D5E138E72B5E}"/>
              </a:ext>
            </a:extLst>
          </p:cNvPr>
          <p:cNvSpPr txBox="1"/>
          <p:nvPr/>
        </p:nvSpPr>
        <p:spPr>
          <a:xfrm>
            <a:off x="6764784" y="6043474"/>
            <a:ext cx="411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Pablo Rebollo: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/Project manager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0B0580-A2C7-4EF6-A543-8EF392215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68" y="1736802"/>
            <a:ext cx="1178237" cy="15726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3BCB1A3-A9DF-40D9-A35F-D350DC0C84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57" y="4312462"/>
            <a:ext cx="1551812" cy="155181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EB1318E-38EE-49DA-897B-AE782D859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628" y="1736802"/>
            <a:ext cx="1132734" cy="16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5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Core </a:t>
            </a:r>
            <a:r>
              <a:rPr lang="es-ES" dirty="0" err="1"/>
              <a:t>requirements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3 </a:t>
            </a:r>
            <a:r>
              <a:rPr lang="es-ES" dirty="0" err="1">
                <a:solidFill>
                  <a:schemeClr val="tx1"/>
                </a:solidFill>
              </a:rPr>
              <a:t>types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users</a:t>
            </a:r>
            <a:r>
              <a:rPr lang="es-ES" dirty="0">
                <a:solidFill>
                  <a:schemeClr val="tx1"/>
                </a:solidFill>
              </a:rPr>
              <a:t>: </a:t>
            </a:r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attendants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system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administrators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Our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system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store data </a:t>
            </a:r>
            <a:r>
              <a:rPr lang="es-ES" dirty="0" err="1">
                <a:solidFill>
                  <a:schemeClr val="tx1"/>
                </a:solidFill>
              </a:rPr>
              <a:t>related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used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their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able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customize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list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songs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played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able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register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events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Attendants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receive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code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they</a:t>
            </a:r>
            <a:r>
              <a:rPr lang="es-ES" dirty="0">
                <a:solidFill>
                  <a:schemeClr val="tx1"/>
                </a:solidFill>
              </a:rPr>
              <a:t> can use in </a:t>
            </a:r>
            <a:r>
              <a:rPr lang="es-ES" dirty="0" err="1">
                <a:solidFill>
                  <a:schemeClr val="tx1"/>
                </a:solidFill>
              </a:rPr>
              <a:t>order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vote </a:t>
            </a:r>
            <a:r>
              <a:rPr lang="es-ES" dirty="0" err="1">
                <a:solidFill>
                  <a:schemeClr val="tx1"/>
                </a:solidFill>
              </a:rPr>
              <a:t>which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song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want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listen.</a:t>
            </a:r>
          </a:p>
          <a:p>
            <a:r>
              <a:rPr lang="es-ES" dirty="0" err="1">
                <a:solidFill>
                  <a:schemeClr val="tx1"/>
                </a:solidFill>
              </a:rPr>
              <a:t>Attendants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able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see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information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related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use </a:t>
            </a:r>
            <a:r>
              <a:rPr lang="es-ES" dirty="0" err="1">
                <a:solidFill>
                  <a:schemeClr val="tx1"/>
                </a:solidFill>
              </a:rPr>
              <a:t>this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such</a:t>
            </a:r>
            <a:r>
              <a:rPr lang="es-ES" dirty="0">
                <a:solidFill>
                  <a:schemeClr val="tx1"/>
                </a:solidFill>
              </a:rPr>
              <a:t> as </a:t>
            </a:r>
            <a:r>
              <a:rPr lang="es-ES" dirty="0" err="1">
                <a:solidFill>
                  <a:schemeClr val="tx1"/>
                </a:solidFill>
              </a:rPr>
              <a:t>their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events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their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geographical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Administrators</a:t>
            </a:r>
            <a:r>
              <a:rPr lang="es-ES" dirty="0">
                <a:solidFill>
                  <a:schemeClr val="tx1"/>
                </a:solidFill>
              </a:rPr>
              <a:t> can </a:t>
            </a:r>
            <a:r>
              <a:rPr lang="es-ES" dirty="0" err="1">
                <a:solidFill>
                  <a:schemeClr val="tx1"/>
                </a:solidFill>
              </a:rPr>
              <a:t>suspend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attendant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account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necessary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243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Mvp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844D66-220B-4D28-AAAB-D0A061E31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787" y="1781969"/>
            <a:ext cx="7004127" cy="4514968"/>
          </a:xfrm>
        </p:spPr>
      </p:pic>
    </p:spTree>
    <p:extLst>
      <p:ext uri="{BB962C8B-B14F-4D97-AF65-F5344CB8AC3E}">
        <p14:creationId xmlns:p14="http://schemas.microsoft.com/office/powerpoint/2010/main" val="143408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Mvp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79" y="1439333"/>
            <a:ext cx="8534400" cy="4216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Our software provides a service where our clients are not the users.</a:t>
            </a:r>
          </a:p>
          <a:p>
            <a:r>
              <a:rPr lang="en-US" dirty="0">
                <a:solidFill>
                  <a:schemeClr val="tx1"/>
                </a:solidFill>
              </a:rPr>
              <a:t>This software’s license will be sold to businesses that will tailor it to their own clients’ needs, who will be the main users of our app functionalities.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AD11C5-DAA5-4C35-91FE-32F026F6C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4009206"/>
            <a:ext cx="3786510" cy="259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4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SYSTEM STRUCTURE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56" y="1439333"/>
            <a:ext cx="8534400" cy="4216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tx1"/>
                </a:solidFill>
              </a:rPr>
              <a:t>Option</a:t>
            </a:r>
            <a:r>
              <a:rPr lang="es-ES" dirty="0">
                <a:solidFill>
                  <a:schemeClr val="tx1"/>
                </a:solidFill>
              </a:rPr>
              <a:t> A: </a:t>
            </a:r>
          </a:p>
          <a:p>
            <a:r>
              <a:rPr lang="es-ES" dirty="0">
                <a:solidFill>
                  <a:schemeClr val="tx1"/>
                </a:solidFill>
              </a:rPr>
              <a:t>Django app (Python),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PostgreSQL </a:t>
            </a:r>
            <a:r>
              <a:rPr lang="es-ES" dirty="0" err="1">
                <a:solidFill>
                  <a:schemeClr val="tx1"/>
                </a:solidFill>
              </a:rPr>
              <a:t>database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also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Spotify and Google </a:t>
            </a:r>
            <a:r>
              <a:rPr lang="es-ES" dirty="0" err="1">
                <a:solidFill>
                  <a:schemeClr val="tx1"/>
                </a:solidFill>
              </a:rPr>
              <a:t>Maps</a:t>
            </a:r>
            <a:r>
              <a:rPr lang="es-ES" dirty="0">
                <a:solidFill>
                  <a:schemeClr val="tx1"/>
                </a:solidFill>
              </a:rPr>
              <a:t> API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08D0DA-380F-4311-BEB9-E279AF86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76" y="4266142"/>
            <a:ext cx="49625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4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SYSTEM STRUCTURE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56" y="1320554"/>
            <a:ext cx="8534400" cy="4216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tx1"/>
                </a:solidFill>
              </a:rPr>
              <a:t>Option</a:t>
            </a:r>
            <a:r>
              <a:rPr lang="es-ES" dirty="0">
                <a:solidFill>
                  <a:schemeClr val="tx1"/>
                </a:solidFill>
              </a:rPr>
              <a:t> B:</a:t>
            </a:r>
          </a:p>
          <a:p>
            <a:r>
              <a:rPr lang="es-ES" dirty="0">
                <a:solidFill>
                  <a:schemeClr val="tx1"/>
                </a:solidFill>
              </a:rPr>
              <a:t>Django app (Python),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RESTful</a:t>
            </a:r>
            <a:r>
              <a:rPr lang="es-ES" dirty="0">
                <a:solidFill>
                  <a:schemeClr val="tx1"/>
                </a:solidFill>
              </a:rPr>
              <a:t> API, in Django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Node.js,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PostgreSQL, </a:t>
            </a:r>
            <a:r>
              <a:rPr lang="es-ES" dirty="0" err="1">
                <a:solidFill>
                  <a:schemeClr val="tx1"/>
                </a:solidFill>
              </a:rPr>
              <a:t>also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Spotify and Google </a:t>
            </a:r>
            <a:r>
              <a:rPr lang="es-ES" dirty="0" err="1">
                <a:solidFill>
                  <a:schemeClr val="tx1"/>
                </a:solidFill>
              </a:rPr>
              <a:t>Maps</a:t>
            </a:r>
            <a:r>
              <a:rPr lang="es-ES" dirty="0">
                <a:solidFill>
                  <a:schemeClr val="tx1"/>
                </a:solidFill>
              </a:rPr>
              <a:t> API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AC28E1-4574-4108-87F6-6EDFDF394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22" y="4119241"/>
            <a:ext cx="4031745" cy="259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5223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220</TotalTime>
  <Words>610</Words>
  <Application>Microsoft Office PowerPoint</Application>
  <PresentationFormat>Panorámica</PresentationFormat>
  <Paragraphs>57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Sector</vt:lpstr>
      <vt:lpstr>JUKEVOTE</vt:lpstr>
      <vt:lpstr>Business idea</vt:lpstr>
      <vt:lpstr>businESS IDEA</vt:lpstr>
      <vt:lpstr>Our team</vt:lpstr>
      <vt:lpstr>Core requirements</vt:lpstr>
      <vt:lpstr>Mvp</vt:lpstr>
      <vt:lpstr>Mvp classification</vt:lpstr>
      <vt:lpstr>SYSTEM STRUCTURE</vt:lpstr>
      <vt:lpstr>SYSTEM STRUCTURE</vt:lpstr>
      <vt:lpstr>OUR COMPETITORS</vt:lpstr>
      <vt:lpstr>INNOVATION</vt:lpstr>
      <vt:lpstr>COSTS</vt:lpstr>
      <vt:lpstr>Pilot users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Rebollo</dc:creator>
  <cp:lastModifiedBy>Pablo Rebollo</cp:lastModifiedBy>
  <cp:revision>25</cp:revision>
  <dcterms:created xsi:type="dcterms:W3CDTF">2019-02-17T00:10:07Z</dcterms:created>
  <dcterms:modified xsi:type="dcterms:W3CDTF">2019-02-17T21:15:44Z</dcterms:modified>
</cp:coreProperties>
</file>