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7321-81B7-440F-9386-F0CA9383B53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0AF9-E6F6-4420-9886-7147B6EB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5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7321-81B7-440F-9386-F0CA9383B53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0AF9-E6F6-4420-9886-7147B6EB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6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7321-81B7-440F-9386-F0CA9383B53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0AF9-E6F6-4420-9886-7147B6EB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4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7321-81B7-440F-9386-F0CA9383B53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0AF9-E6F6-4420-9886-7147B6EB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7321-81B7-440F-9386-F0CA9383B53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0AF9-E6F6-4420-9886-7147B6EB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9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7321-81B7-440F-9386-F0CA9383B53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0AF9-E6F6-4420-9886-7147B6EB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0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7321-81B7-440F-9386-F0CA9383B53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0AF9-E6F6-4420-9886-7147B6EB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7321-81B7-440F-9386-F0CA9383B53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0AF9-E6F6-4420-9886-7147B6EB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2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7321-81B7-440F-9386-F0CA9383B53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0AF9-E6F6-4420-9886-7147B6EB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7321-81B7-440F-9386-F0CA9383B53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0AF9-E6F6-4420-9886-7147B6EB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4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47321-81B7-440F-9386-F0CA9383B53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0AF9-E6F6-4420-9886-7147B6EB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9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47321-81B7-440F-9386-F0CA9383B537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20AF9-E6F6-4420-9886-7147B6EB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0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22964" b="15145"/>
          <a:stretch/>
        </p:blipFill>
        <p:spPr>
          <a:xfrm>
            <a:off x="5666216" y="1352281"/>
            <a:ext cx="6388410" cy="26348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94" b="97218" l="9766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87" r="32225"/>
          <a:stretch/>
        </p:blipFill>
        <p:spPr>
          <a:xfrm>
            <a:off x="4545870" y="1368002"/>
            <a:ext cx="1664044" cy="26191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8941" y="1352282"/>
            <a:ext cx="11835684" cy="2634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364" b="95271" l="10000" r="899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273" t="2494" r="34057" b="-2494"/>
          <a:stretch/>
        </p:blipFill>
        <p:spPr>
          <a:xfrm>
            <a:off x="5560540" y="1418940"/>
            <a:ext cx="1631093" cy="26426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7773" y="1911592"/>
            <a:ext cx="410926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SELL THE </a:t>
            </a:r>
            <a:r>
              <a:rPr lang="en-US" b="1" dirty="0" smtClean="0">
                <a:solidFill>
                  <a:srgbClr val="FFC000"/>
                </a:solidFill>
              </a:rPr>
              <a:t>DS930X</a:t>
            </a:r>
            <a:r>
              <a:rPr lang="en-US" dirty="0" smtClean="0"/>
              <a:t> DURING </a:t>
            </a:r>
            <a:r>
              <a:rPr lang="en-US" b="1" dirty="0" smtClean="0">
                <a:solidFill>
                  <a:srgbClr val="FFC000"/>
                </a:solidFill>
              </a:rPr>
              <a:t>FEBRUARY AND MARCH </a:t>
            </a:r>
            <a:r>
              <a:rPr lang="en-US" dirty="0" smtClean="0"/>
              <a:t>TO EARN </a:t>
            </a:r>
            <a:r>
              <a:rPr lang="en-US" b="1" dirty="0" smtClean="0"/>
              <a:t>2X POINTS</a:t>
            </a:r>
            <a:r>
              <a:rPr lang="en-US" dirty="0" smtClean="0"/>
              <a:t>!</a:t>
            </a:r>
          </a:p>
          <a:p>
            <a:endParaRPr lang="en-US" sz="105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05325" y="2834921"/>
            <a:ext cx="1721707" cy="2965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View Product List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325" y="3238040"/>
            <a:ext cx="3163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*Promotion valid from 02/01/2020 – 03/31/2020</a:t>
            </a:r>
            <a:endParaRPr lang="en-US" sz="1000" b="1" dirty="0"/>
          </a:p>
        </p:txBody>
      </p:sp>
      <p:sp>
        <p:nvSpPr>
          <p:cNvPr id="14" name="Rectangle 13"/>
          <p:cNvSpPr/>
          <p:nvPr/>
        </p:nvSpPr>
        <p:spPr>
          <a:xfrm>
            <a:off x="327773" y="247135"/>
            <a:ext cx="4433697" cy="32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ENGLISH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81448" y="4959178"/>
            <a:ext cx="5824151" cy="47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https://www.sellandwinclub.com/pages/products_list.php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4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22964" b="15145"/>
          <a:stretch/>
        </p:blipFill>
        <p:spPr>
          <a:xfrm>
            <a:off x="5666216" y="1352281"/>
            <a:ext cx="6388410" cy="26348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94" b="97218" l="9766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87" r="32225"/>
          <a:stretch/>
        </p:blipFill>
        <p:spPr>
          <a:xfrm>
            <a:off x="4545870" y="1368002"/>
            <a:ext cx="1664044" cy="26191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8941" y="1352282"/>
            <a:ext cx="11835684" cy="2634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364" b="95271" l="10000" r="899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273" t="2494" r="34057" b="-2494"/>
          <a:stretch/>
        </p:blipFill>
        <p:spPr>
          <a:xfrm>
            <a:off x="5560540" y="1418940"/>
            <a:ext cx="1631093" cy="26426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7773" y="1911592"/>
            <a:ext cx="4109265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VENDA O </a:t>
            </a:r>
            <a:r>
              <a:rPr lang="en-US" b="1" dirty="0" smtClean="0">
                <a:solidFill>
                  <a:srgbClr val="FFC000"/>
                </a:solidFill>
              </a:rPr>
              <a:t>DS930X</a:t>
            </a:r>
            <a:r>
              <a:rPr lang="en-US" dirty="0" smtClean="0"/>
              <a:t> DURANTE </a:t>
            </a:r>
            <a:r>
              <a:rPr lang="en-US" b="1" dirty="0" smtClean="0">
                <a:solidFill>
                  <a:srgbClr val="FFC000"/>
                </a:solidFill>
              </a:rPr>
              <a:t>FEVEREIRO E MARÇO </a:t>
            </a:r>
            <a:r>
              <a:rPr lang="en-US" dirty="0" smtClean="0"/>
              <a:t>PARA GANHAR </a:t>
            </a:r>
            <a:r>
              <a:rPr lang="en-US" b="1" dirty="0" smtClean="0"/>
              <a:t>2X PONTOS</a:t>
            </a:r>
            <a:endParaRPr lang="en-US" dirty="0" smtClean="0"/>
          </a:p>
          <a:p>
            <a:endParaRPr lang="en-US" sz="105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05325" y="2834921"/>
            <a:ext cx="1934221" cy="2965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Ver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Lista</a:t>
            </a:r>
            <a:r>
              <a:rPr lang="en-US" sz="1200" b="1" dirty="0" smtClean="0">
                <a:solidFill>
                  <a:schemeClr val="tx1"/>
                </a:solidFill>
              </a:rPr>
              <a:t> de </a:t>
            </a:r>
            <a:r>
              <a:rPr lang="en-US" sz="1200" b="1" dirty="0" err="1" smtClean="0">
                <a:solidFill>
                  <a:schemeClr val="tx1"/>
                </a:solidFill>
              </a:rPr>
              <a:t>Produtos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325" y="3238040"/>
            <a:ext cx="3163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000" b="1" dirty="0" smtClean="0"/>
              <a:t>*</a:t>
            </a:r>
            <a:r>
              <a:rPr lang="pt-BR" sz="1000" b="1" dirty="0" smtClean="0"/>
              <a:t>Promoção válida de 01/02/2020 a 31/03/2020</a:t>
            </a:r>
            <a:endParaRPr lang="es-EC" sz="1000" b="1" dirty="0"/>
          </a:p>
        </p:txBody>
      </p:sp>
      <p:sp>
        <p:nvSpPr>
          <p:cNvPr id="14" name="Rectangle 13"/>
          <p:cNvSpPr/>
          <p:nvPr/>
        </p:nvSpPr>
        <p:spPr>
          <a:xfrm>
            <a:off x="327773" y="247135"/>
            <a:ext cx="4433697" cy="32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PORTUGUSES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81448" y="4959178"/>
            <a:ext cx="5824151" cy="47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https://www.sellandwinclub.com/pages/products_list.php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22964" b="15145"/>
          <a:stretch/>
        </p:blipFill>
        <p:spPr>
          <a:xfrm>
            <a:off x="5666216" y="1352281"/>
            <a:ext cx="6388410" cy="26348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94" b="97218" l="9766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87" r="32225"/>
          <a:stretch/>
        </p:blipFill>
        <p:spPr>
          <a:xfrm>
            <a:off x="4545870" y="1368002"/>
            <a:ext cx="1664044" cy="26191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8941" y="1352282"/>
            <a:ext cx="11835684" cy="2634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364" b="95271" l="10000" r="899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273" t="2494" r="34057" b="-2494"/>
          <a:stretch/>
        </p:blipFill>
        <p:spPr>
          <a:xfrm>
            <a:off x="5560540" y="1418940"/>
            <a:ext cx="1631093" cy="26426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7773" y="1911592"/>
            <a:ext cx="4109265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VENDA EL </a:t>
            </a:r>
            <a:r>
              <a:rPr lang="en-US" b="1" dirty="0" smtClean="0">
                <a:solidFill>
                  <a:srgbClr val="FFC000"/>
                </a:solidFill>
              </a:rPr>
              <a:t>DS930X</a:t>
            </a:r>
            <a:r>
              <a:rPr lang="en-US" dirty="0" smtClean="0"/>
              <a:t> DURANTE </a:t>
            </a:r>
            <a:r>
              <a:rPr lang="en-US" b="1" dirty="0" smtClean="0">
                <a:solidFill>
                  <a:srgbClr val="FFC000"/>
                </a:solidFill>
              </a:rPr>
              <a:t>FEBRERO Y MARZO </a:t>
            </a:r>
            <a:r>
              <a:rPr lang="en-US" dirty="0" smtClean="0"/>
              <a:t>PARA GANAR </a:t>
            </a:r>
            <a:r>
              <a:rPr lang="en-US" b="1" dirty="0" smtClean="0"/>
              <a:t>2X PUNTOS</a:t>
            </a:r>
            <a:endParaRPr lang="en-US" dirty="0" smtClean="0"/>
          </a:p>
          <a:p>
            <a:endParaRPr lang="en-US" sz="105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05325" y="2834921"/>
            <a:ext cx="1934221" cy="29656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Ver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Lista</a:t>
            </a:r>
            <a:r>
              <a:rPr lang="en-US" sz="1200" b="1" dirty="0" smtClean="0">
                <a:solidFill>
                  <a:schemeClr val="tx1"/>
                </a:solidFill>
              </a:rPr>
              <a:t> de Productos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5325" y="3238040"/>
            <a:ext cx="3163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000" b="1" dirty="0" smtClean="0"/>
              <a:t>*Promoción válida del 01/02/2020 – 31/03/2020</a:t>
            </a:r>
            <a:endParaRPr lang="es-EC" sz="1000" b="1" dirty="0"/>
          </a:p>
        </p:txBody>
      </p:sp>
      <p:sp>
        <p:nvSpPr>
          <p:cNvPr id="14" name="Rectangle 13"/>
          <p:cNvSpPr/>
          <p:nvPr/>
        </p:nvSpPr>
        <p:spPr>
          <a:xfrm>
            <a:off x="327773" y="247135"/>
            <a:ext cx="4433697" cy="32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SPANISH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81448" y="4959178"/>
            <a:ext cx="5824151" cy="47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https://www.sellandwinclub.com/pages/products_list.php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9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AHERRERA</dc:creator>
  <cp:lastModifiedBy>pablo beltran</cp:lastModifiedBy>
  <cp:revision>7</cp:revision>
  <dcterms:created xsi:type="dcterms:W3CDTF">2020-01-28T17:35:35Z</dcterms:created>
  <dcterms:modified xsi:type="dcterms:W3CDTF">2020-01-30T21:33:16Z</dcterms:modified>
</cp:coreProperties>
</file>