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98A8-10CE-4FC7-904E-3998CDE88AB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EEF8-AAAE-4D17-B507-B11F8239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18" y="1184856"/>
            <a:ext cx="10908406" cy="368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412" y="1542931"/>
            <a:ext cx="4646184" cy="2086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USE YOUR 2019 POINTS BEFORE IT IS TOO LATE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Redeem a Raffle Ticket for </a:t>
            </a:r>
            <a:r>
              <a:rPr lang="en-US" b="1" dirty="0" smtClean="0">
                <a:solidFill>
                  <a:schemeClr val="tx1"/>
                </a:solidFill>
              </a:rPr>
              <a:t>100 Points </a:t>
            </a:r>
            <a:r>
              <a:rPr lang="en-US" dirty="0" smtClean="0">
                <a:solidFill>
                  <a:schemeClr val="tx1"/>
                </a:solidFill>
              </a:rPr>
              <a:t>for the chance to win one of these incredible bundles!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0" y="2289372"/>
            <a:ext cx="1593463" cy="1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980" y="1837867"/>
            <a:ext cx="1411542" cy="1188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121" y="3542500"/>
            <a:ext cx="2069260" cy="1128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54628" y="1875965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iPhone 11 Pro &amp; </a:t>
            </a:r>
            <a:r>
              <a:rPr lang="en-US" sz="1200" b="1" dirty="0" err="1" smtClean="0"/>
              <a:t>AirPods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36342" y="1298774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Camera &amp; Additional Lens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36342" y="3080835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GoPro &amp; Accessories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411" y="3754091"/>
            <a:ext cx="24856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Redeem a Raffle Ticket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6214" y="193183"/>
            <a:ext cx="4043966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 ENGLISH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411" y="4248205"/>
            <a:ext cx="532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*2019 Points will expire on March 31, 2020.</a:t>
            </a:r>
            <a:endParaRPr 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22439" y="5185869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https://www.sellandwinclub.com/pages/catalogs_order_client.php?cid=1415&amp;pid=7953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33772" y="4248205"/>
            <a:ext cx="708411" cy="10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18" y="1184856"/>
            <a:ext cx="10908406" cy="368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0" y="1837867"/>
            <a:ext cx="1411542" cy="1188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121" y="3542500"/>
            <a:ext cx="2069260" cy="1128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4424" y="2003530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55” TV &amp; PS4 PRO &amp; FIFA 20 Game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36342" y="1298774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Camera &amp; Additional Lens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36342" y="3080835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GoPro &amp; Accessories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411" y="3754091"/>
            <a:ext cx="24856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Redeem a Raffle Ticket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6214" y="193183"/>
            <a:ext cx="4043966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LATAM ENGLISH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57" y="2540640"/>
            <a:ext cx="1509137" cy="1335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8411" y="4248205"/>
            <a:ext cx="532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*2019 Points will expire on March 31, 2020.</a:t>
            </a:r>
            <a:endParaRPr lang="en-US" sz="1050" b="1" dirty="0"/>
          </a:p>
        </p:txBody>
      </p:sp>
      <p:sp>
        <p:nvSpPr>
          <p:cNvPr id="15" name="Rectangle 14"/>
          <p:cNvSpPr/>
          <p:nvPr/>
        </p:nvSpPr>
        <p:spPr>
          <a:xfrm>
            <a:off x="708412" y="1542931"/>
            <a:ext cx="4646184" cy="2086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USE YOUR 2019 POINTS BEFORE IT IS TOO LATE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Redeem a Raffle Ticket for </a:t>
            </a:r>
            <a:r>
              <a:rPr lang="en-US" b="1" dirty="0" smtClean="0">
                <a:solidFill>
                  <a:schemeClr val="tx1"/>
                </a:solidFill>
              </a:rPr>
              <a:t>100 Points </a:t>
            </a:r>
            <a:r>
              <a:rPr lang="en-US" dirty="0" smtClean="0">
                <a:solidFill>
                  <a:schemeClr val="tx1"/>
                </a:solidFill>
              </a:rPr>
              <a:t>for the chance to win one of these incredible bundles!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7153" y="5076271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https://www.sellandwinclub.com/pages/catalogs_order_client.php?cid=1416&amp;pid=7952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58486" y="4138607"/>
            <a:ext cx="708411" cy="10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9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18" y="1184856"/>
            <a:ext cx="10908406" cy="368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411" y="1542931"/>
            <a:ext cx="5563675" cy="2086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APROVECHE SUS PUNTOS DEL 2019 ANTES DE QUE SEA MUY TARDE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¡</a:t>
            </a:r>
            <a:r>
              <a:rPr lang="es-ES" dirty="0" smtClean="0">
                <a:solidFill>
                  <a:schemeClr val="tx1"/>
                </a:solidFill>
              </a:rPr>
              <a:t>Canjee </a:t>
            </a:r>
            <a:r>
              <a:rPr lang="es-ES" dirty="0">
                <a:solidFill>
                  <a:schemeClr val="tx1"/>
                </a:solidFill>
              </a:rPr>
              <a:t>un </a:t>
            </a:r>
            <a:r>
              <a:rPr lang="es-ES" dirty="0" smtClean="0">
                <a:solidFill>
                  <a:schemeClr val="tx1"/>
                </a:solidFill>
              </a:rPr>
              <a:t>ticket de la </a:t>
            </a:r>
            <a:r>
              <a:rPr lang="es-ES" dirty="0">
                <a:solidFill>
                  <a:schemeClr val="tx1"/>
                </a:solidFill>
              </a:rPr>
              <a:t>rifa por </a:t>
            </a:r>
            <a:r>
              <a:rPr lang="es-ES" b="1" dirty="0">
                <a:solidFill>
                  <a:schemeClr val="tx1"/>
                </a:solidFill>
              </a:rPr>
              <a:t>100 </a:t>
            </a:r>
            <a:r>
              <a:rPr lang="es-ES" b="1" dirty="0" smtClean="0">
                <a:solidFill>
                  <a:schemeClr val="tx1"/>
                </a:solidFill>
              </a:rPr>
              <a:t>Puntos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para tener la oportunidad de ganar uno de estos increíbles paquetes!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0" y="1837867"/>
            <a:ext cx="1411542" cy="1188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121" y="3542500"/>
            <a:ext cx="2069260" cy="1128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9740" y="2078975"/>
            <a:ext cx="158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TV de 55” y PS4 PRO y Juego FIFA 20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36342" y="1298774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Cámara Digital y Lente Adicional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55184" y="3159302"/>
            <a:ext cx="141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GoPro y </a:t>
            </a:r>
            <a:r>
              <a:rPr lang="en-US" sz="1200" b="1" dirty="0" err="1"/>
              <a:t>Accesorios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411" y="3754091"/>
            <a:ext cx="2781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Canjear</a:t>
            </a:r>
            <a:r>
              <a:rPr lang="en-US" b="1" dirty="0" smtClean="0"/>
              <a:t> un Ticket de la </a:t>
            </a:r>
            <a:r>
              <a:rPr lang="en-US" b="1" dirty="0" err="1" smtClean="0"/>
              <a:t>Rifa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6214" y="193183"/>
            <a:ext cx="4043966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LATAM SPANISH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57" y="2540640"/>
            <a:ext cx="1509137" cy="1335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411" y="4248205"/>
            <a:ext cx="532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</a:t>
            </a:r>
            <a:r>
              <a:rPr lang="en-US" sz="1050" b="1" dirty="0" err="1" smtClean="0"/>
              <a:t>Puntos</a:t>
            </a:r>
            <a:r>
              <a:rPr lang="en-US" sz="1050" b="1" dirty="0" smtClean="0"/>
              <a:t> del 2019 </a:t>
            </a:r>
            <a:r>
              <a:rPr lang="en-US" sz="1050" b="1" dirty="0" err="1" smtClean="0"/>
              <a:t>expirarán</a:t>
            </a:r>
            <a:r>
              <a:rPr lang="en-US" sz="1050" b="1" dirty="0" smtClean="0"/>
              <a:t> el 31 de </a:t>
            </a:r>
            <a:r>
              <a:rPr lang="en-US" sz="1050" b="1" dirty="0" err="1" smtClean="0"/>
              <a:t>marzo</a:t>
            </a:r>
            <a:r>
              <a:rPr lang="en-US" sz="1050" b="1" dirty="0" smtClean="0"/>
              <a:t> del 2020.</a:t>
            </a:r>
            <a:endParaRPr 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56404" y="5061087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https://www.sellandwinclub.com/pages/catalogs_order_client.php?cid=1416&amp;pid=7952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667737" y="4123423"/>
            <a:ext cx="708411" cy="10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18" y="1184856"/>
            <a:ext cx="10908406" cy="368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411" y="1542931"/>
            <a:ext cx="5563675" cy="2086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RESGATE O SEUS PONTOS DO 2019 ANTES QUE SEJA TARDE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Troque um </a:t>
            </a:r>
            <a:r>
              <a:rPr lang="pt-BR" dirty="0" smtClean="0">
                <a:solidFill>
                  <a:schemeClr val="tx1"/>
                </a:solidFill>
              </a:rPr>
              <a:t>ticket de sorteio por </a:t>
            </a:r>
            <a:r>
              <a:rPr lang="pt-BR" b="1" dirty="0">
                <a:solidFill>
                  <a:schemeClr val="tx1"/>
                </a:solidFill>
              </a:rPr>
              <a:t>100 </a:t>
            </a:r>
            <a:r>
              <a:rPr lang="pt-BR" b="1" dirty="0" smtClean="0">
                <a:solidFill>
                  <a:schemeClr val="tx1"/>
                </a:solidFill>
              </a:rPr>
              <a:t>Pontos </a:t>
            </a:r>
            <a:r>
              <a:rPr lang="pt-BR" dirty="0">
                <a:solidFill>
                  <a:schemeClr val="tx1"/>
                </a:solidFill>
              </a:rPr>
              <a:t>e tenha a chance de ganhar um desses maravilhosos prêmios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0" y="1837867"/>
            <a:ext cx="1411542" cy="1188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121" y="3542500"/>
            <a:ext cx="2069260" cy="1128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3582" y="2051310"/>
            <a:ext cx="169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TV de 55” e PS4 PRO e jogo de FIFA 20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36342" y="1298774"/>
            <a:ext cx="14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Câmera Digital e Lente Adicional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36342" y="3146017"/>
            <a:ext cx="141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GoPro e </a:t>
            </a:r>
            <a:r>
              <a:rPr lang="en-US" sz="1200" b="1" dirty="0" err="1"/>
              <a:t>Acessórios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411" y="3754091"/>
            <a:ext cx="30293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Resgatar um </a:t>
            </a:r>
            <a:r>
              <a:rPr lang="pt-BR" b="1" dirty="0" smtClean="0"/>
              <a:t>Ticket de Sorteio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6214" y="193183"/>
            <a:ext cx="4043966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LATAM PORTUGUESE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57" y="2540640"/>
            <a:ext cx="1509137" cy="1335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8411" y="4248205"/>
            <a:ext cx="532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*Os Pontos </a:t>
            </a:r>
            <a:r>
              <a:rPr lang="pt-BR" sz="1050" b="1" dirty="0"/>
              <a:t>de 2019 expiram em 31 de março de 2020.</a:t>
            </a:r>
            <a:endParaRPr 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57899" y="5034445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https://www.sellandwinclub.com/pages/catalogs_order_client.php?cid=1416&amp;pid=7952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69232" y="4096781"/>
            <a:ext cx="708411" cy="10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8625</TotalTime>
  <Words>269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AHERRERA</dc:creator>
  <cp:lastModifiedBy>AHERRERA</cp:lastModifiedBy>
  <cp:revision>9</cp:revision>
  <dcterms:created xsi:type="dcterms:W3CDTF">2020-02-20T22:38:10Z</dcterms:created>
  <dcterms:modified xsi:type="dcterms:W3CDTF">2020-02-27T21:16:14Z</dcterms:modified>
</cp:coreProperties>
</file>