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C32D-9CD0-41D6-9B98-94B7D21E1AC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7A6A3-BECF-4263-B622-2346A809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9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49" y="1803043"/>
            <a:ext cx="11153105" cy="3477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74" y="1844003"/>
            <a:ext cx="8242479" cy="339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9206" r="29391" b="37344"/>
          <a:stretch/>
        </p:blipFill>
        <p:spPr>
          <a:xfrm>
            <a:off x="4275114" y="2299710"/>
            <a:ext cx="3336299" cy="1108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4397653"/>
            <a:ext cx="2910626" cy="4378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VISIT THE CATALOG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404" y="3448186"/>
            <a:ext cx="59782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Take advantage of our </a:t>
            </a:r>
            <a:r>
              <a:rPr lang="en-US" b="1" dirty="0" smtClean="0">
                <a:solidFill>
                  <a:srgbClr val="FFC000"/>
                </a:solidFill>
              </a:rPr>
              <a:t>Happy Friday </a:t>
            </a:r>
            <a:r>
              <a:rPr lang="en-US" sz="1600" dirty="0" smtClean="0"/>
              <a:t>this </a:t>
            </a:r>
            <a:r>
              <a:rPr lang="en-US" sz="1600" b="1" dirty="0" smtClean="0"/>
              <a:t>Friday, March 13, 2020 </a:t>
            </a:r>
            <a:r>
              <a:rPr lang="en-US" sz="1600" dirty="0" smtClean="0"/>
              <a:t>to receive </a:t>
            </a:r>
            <a:r>
              <a:rPr lang="en-US" sz="1600" b="1" dirty="0" smtClean="0"/>
              <a:t>25 Points off all Visa Cards!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405" y="2612928"/>
            <a:ext cx="468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YOUR 2019 POINTS WILL EXPIRE IN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87910" y="965915"/>
            <a:ext cx="544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Countdown hasta el 31 de </a:t>
            </a:r>
            <a:r>
              <a:rPr lang="en-US" dirty="0" err="1" smtClean="0"/>
              <a:t>marzo</a:t>
            </a:r>
            <a:r>
              <a:rPr lang="en-US" dirty="0" smtClean="0"/>
              <a:t> a las 11:59PM 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4710" y="5864598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https://www.sellandwinclub.com/pages/catalogs_list_client.php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168203" y="4873271"/>
            <a:ext cx="566670" cy="98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031" y="111723"/>
            <a:ext cx="2614411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5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49" y="1803043"/>
            <a:ext cx="11153105" cy="3477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74" y="1844003"/>
            <a:ext cx="8242479" cy="339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9206" r="29391" b="37344"/>
          <a:stretch/>
        </p:blipFill>
        <p:spPr>
          <a:xfrm>
            <a:off x="4467759" y="2299710"/>
            <a:ext cx="3336299" cy="1108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4397653"/>
            <a:ext cx="2910626" cy="4378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VISITE EL </a:t>
            </a:r>
            <a:r>
              <a:rPr lang="en-US" b="1" dirty="0" smtClean="0">
                <a:solidFill>
                  <a:schemeClr val="tx1"/>
                </a:solidFill>
              </a:rPr>
              <a:t>CATÁLOGO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404" y="3448186"/>
            <a:ext cx="63001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600" dirty="0" smtClean="0"/>
              <a:t>¡Aproveche el próximo </a:t>
            </a:r>
            <a:r>
              <a:rPr lang="es-BO" b="1" dirty="0" err="1" smtClean="0">
                <a:solidFill>
                  <a:srgbClr val="FFC000"/>
                </a:solidFill>
              </a:rPr>
              <a:t>Happy</a:t>
            </a:r>
            <a:r>
              <a:rPr lang="es-BO" b="1" dirty="0" smtClean="0">
                <a:solidFill>
                  <a:srgbClr val="FFC000"/>
                </a:solidFill>
              </a:rPr>
              <a:t> Friday </a:t>
            </a:r>
            <a:r>
              <a:rPr lang="es-BO" sz="1600" dirty="0" smtClean="0"/>
              <a:t>este </a:t>
            </a:r>
            <a:r>
              <a:rPr lang="es-BO" sz="1600" b="1" dirty="0" smtClean="0"/>
              <a:t>viernes, 13 de marzo de 2020 </a:t>
            </a:r>
            <a:r>
              <a:rPr lang="es-BO" sz="1600" dirty="0" smtClean="0"/>
              <a:t>para recibir un descuento de </a:t>
            </a:r>
            <a:r>
              <a:rPr lang="es-BO" sz="1600" b="1" dirty="0" smtClean="0"/>
              <a:t>25 Puntos en TODAS las tarjetas Visa</a:t>
            </a:r>
            <a:r>
              <a:rPr lang="es-BO" sz="1600" dirty="0" smtClean="0"/>
              <a:t>! </a:t>
            </a:r>
            <a:endParaRPr lang="es-BO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8763" y="2614123"/>
            <a:ext cx="468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SUS PUNTOS DEL 2019 EXPIRARÁN EN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87910" y="965915"/>
            <a:ext cx="544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Countdown hasta el 31 de </a:t>
            </a:r>
            <a:r>
              <a:rPr lang="en-US" dirty="0" err="1" smtClean="0"/>
              <a:t>marzo</a:t>
            </a:r>
            <a:r>
              <a:rPr lang="en-US" dirty="0" smtClean="0"/>
              <a:t> a las 11:59PM 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4710" y="5864598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https://www.sellandwinclub.com/pages/catalogs_list_client.php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168203" y="4873271"/>
            <a:ext cx="566670" cy="98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031" y="111723"/>
            <a:ext cx="2614411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SPANISH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06582" y="3014233"/>
            <a:ext cx="643404" cy="30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días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71957" y="3001927"/>
            <a:ext cx="760662" cy="32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horas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54590" y="3014233"/>
            <a:ext cx="991675" cy="308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1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549" y="1803043"/>
            <a:ext cx="11153105" cy="3477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74" y="1844003"/>
            <a:ext cx="8242479" cy="3395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9206" r="29391" b="37344"/>
          <a:stretch/>
        </p:blipFill>
        <p:spPr>
          <a:xfrm>
            <a:off x="4467759" y="2299710"/>
            <a:ext cx="3336299" cy="11080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4397653"/>
            <a:ext cx="2910626" cy="4378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VISITE O CATÁLOGO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404" y="3448186"/>
            <a:ext cx="59782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Aproveite este </a:t>
            </a:r>
            <a:r>
              <a:rPr lang="pt-BR" b="1" dirty="0" smtClean="0">
                <a:solidFill>
                  <a:srgbClr val="FFC000"/>
                </a:solidFill>
              </a:rPr>
              <a:t>Happy Friday </a:t>
            </a:r>
            <a:r>
              <a:rPr lang="pt-BR" sz="1600" dirty="0" smtClean="0"/>
              <a:t>na </a:t>
            </a:r>
            <a:r>
              <a:rPr lang="pt-BR" sz="1600" b="1" dirty="0" smtClean="0"/>
              <a:t>sexta-feira, 13 de março de 2020</a:t>
            </a:r>
            <a:r>
              <a:rPr lang="pt-BR" sz="1600" dirty="0" smtClean="0"/>
              <a:t> e receba um desconto de </a:t>
            </a:r>
            <a:r>
              <a:rPr lang="pt-BR" sz="1600" b="1" dirty="0" smtClean="0"/>
              <a:t>25 Pontos em TODOS os cartões Visa</a:t>
            </a:r>
            <a:r>
              <a:rPr lang="pt-BR" sz="1600" dirty="0" smtClean="0"/>
              <a:t>!</a:t>
            </a:r>
            <a:endParaRPr lang="es-BO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3904" y="2614123"/>
            <a:ext cx="468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SEUS PONTOS DE 2019 EXPIRAM 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7910" y="965915"/>
            <a:ext cx="544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Countdown hasta el 31 de </a:t>
            </a:r>
            <a:r>
              <a:rPr lang="en-US" dirty="0" err="1" smtClean="0"/>
              <a:t>marzo</a:t>
            </a:r>
            <a:r>
              <a:rPr lang="en-US" dirty="0" smtClean="0"/>
              <a:t> a las 11:59PM 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44710" y="5864598"/>
            <a:ext cx="638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https://www.sellandwinclub.com/pages/catalogs_list_client.php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168203" y="4873271"/>
            <a:ext cx="566670" cy="98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3031" y="111723"/>
            <a:ext cx="2614411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PORTUGUESE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67758" y="3002642"/>
            <a:ext cx="837127" cy="23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dias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97693" y="3002640"/>
            <a:ext cx="837127" cy="23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horas</a:t>
            </a:r>
            <a:endParaRPr lang="en-US" sz="14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4746" y="3002640"/>
            <a:ext cx="837127" cy="23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minutos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0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AHERRERA</dc:creator>
  <cp:lastModifiedBy>AHERRERA</cp:lastModifiedBy>
  <cp:revision>5</cp:revision>
  <dcterms:created xsi:type="dcterms:W3CDTF">2020-03-02T16:43:35Z</dcterms:created>
  <dcterms:modified xsi:type="dcterms:W3CDTF">2020-03-02T17:12:13Z</dcterms:modified>
</cp:coreProperties>
</file>