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4aa216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4aa216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94aa216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94aa216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94aa2167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94aa216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personal SW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Manuel Ramírez 202210298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Paleta de colores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699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37325" y="2078975"/>
            <a:ext cx="1269900" cy="2261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principal (index)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6" y="2149450"/>
            <a:ext cx="3742924" cy="21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013" y="2149450"/>
            <a:ext cx="3772522" cy="2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37" y="1959050"/>
            <a:ext cx="4892724" cy="2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