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nton"/>
      <p:regular r:id="rId16"/>
    </p:embeddedFont>
    <p:embeddedFont>
      <p:font typeface="Anaheim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8" roundtripDataSignature="AMtx7miT2DnumFbMHdCg+Rtnh3jo9gt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43FA38-40C1-4189-BD2D-0FB60BAF7CEE}">
  <a:tblStyle styleId="{9743FA38-40C1-4189-BD2D-0FB60BAF7C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aheim-regular.fntdata"/><Relationship Id="rId16" Type="http://schemas.openxmlformats.org/officeDocument/2006/relationships/font" Target="fonts/Anto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4" name="Google Shape;37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5" name="Shape 4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6" name="Google Shape;4256;g1390d0b1b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7" name="Google Shape;4257;g1390d0b1b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5" name="Shape 4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6" name="Google Shape;435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7" name="Google Shape;43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4" name="Shape 4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g139110faee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6" name="Google Shape;4366;g139110faee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4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" name="Google Shape;4395;g198d5d297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6" name="Google Shape;4396;g198d5d297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4" name="Shape 4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5" name="Google Shape;4425;g1521cbf97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6" name="Google Shape;4426;g1521cbf97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0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g1521cbf97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2" name="Google Shape;4432;g1521cbf97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7" name="Shape 4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8" name="Google Shape;4438;g198d5d2970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9" name="Google Shape;4439;g198d5d297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4" name="Shape 4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5" name="Google Shape;4445;g198d5d297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6" name="Google Shape;4446;g198d5d297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3"/>
          <p:cNvGrpSpPr/>
          <p:nvPr/>
        </p:nvGrpSpPr>
        <p:grpSpPr>
          <a:xfrm>
            <a:off x="8021735" y="3539277"/>
            <a:ext cx="250403" cy="549532"/>
            <a:chOff x="7248623" y="4329065"/>
            <a:chExt cx="250403" cy="549532"/>
          </a:xfrm>
        </p:grpSpPr>
        <p:sp>
          <p:nvSpPr>
            <p:cNvPr id="10" name="Google Shape;10;p43"/>
            <p:cNvSpPr/>
            <p:nvPr/>
          </p:nvSpPr>
          <p:spPr>
            <a:xfrm>
              <a:off x="7403059" y="4365503"/>
              <a:ext cx="54233" cy="223287"/>
            </a:xfrm>
            <a:custGeom>
              <a:rect b="b" l="l" r="r" t="t"/>
              <a:pathLst>
                <a:path extrusionOk="0" h="1054" w="256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3"/>
            <p:cNvSpPr/>
            <p:nvPr/>
          </p:nvSpPr>
          <p:spPr>
            <a:xfrm>
              <a:off x="7403059" y="4367621"/>
              <a:ext cx="83468" cy="248285"/>
            </a:xfrm>
            <a:custGeom>
              <a:rect b="b" l="l" r="r" t="t"/>
              <a:pathLst>
                <a:path extrusionOk="0" h="1172" w="394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3"/>
            <p:cNvSpPr/>
            <p:nvPr/>
          </p:nvSpPr>
          <p:spPr>
            <a:xfrm>
              <a:off x="7403059" y="4365503"/>
              <a:ext cx="79443" cy="237905"/>
            </a:xfrm>
            <a:custGeom>
              <a:rect b="b" l="l" r="r" t="t"/>
              <a:pathLst>
                <a:path extrusionOk="0" h="1123" w="375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3"/>
            <p:cNvSpPr/>
            <p:nvPr/>
          </p:nvSpPr>
          <p:spPr>
            <a:xfrm>
              <a:off x="7403059" y="4365503"/>
              <a:ext cx="70969" cy="237905"/>
            </a:xfrm>
            <a:custGeom>
              <a:rect b="b" l="l" r="r" t="t"/>
              <a:pathLst>
                <a:path extrusionOk="0" h="1123" w="335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3"/>
            <p:cNvSpPr/>
            <p:nvPr/>
          </p:nvSpPr>
          <p:spPr>
            <a:xfrm>
              <a:off x="7403059" y="4365503"/>
              <a:ext cx="73087" cy="237905"/>
            </a:xfrm>
            <a:custGeom>
              <a:rect b="b" l="l" r="r" t="t"/>
              <a:pathLst>
                <a:path extrusionOk="0" h="1123" w="345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3"/>
            <p:cNvSpPr/>
            <p:nvPr/>
          </p:nvSpPr>
          <p:spPr>
            <a:xfrm>
              <a:off x="7399882" y="4365503"/>
              <a:ext cx="76265" cy="238117"/>
            </a:xfrm>
            <a:custGeom>
              <a:rect b="b" l="l" r="r" t="t"/>
              <a:pathLst>
                <a:path extrusionOk="0" h="1124" w="36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7294594" y="4561462"/>
              <a:ext cx="54445" cy="223287"/>
            </a:xfrm>
            <a:custGeom>
              <a:rect b="b" l="l" r="r" t="t"/>
              <a:pathLst>
                <a:path extrusionOk="0" h="1054" w="257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3"/>
            <p:cNvSpPr/>
            <p:nvPr/>
          </p:nvSpPr>
          <p:spPr>
            <a:xfrm>
              <a:off x="7263452" y="4561462"/>
              <a:ext cx="85586" cy="250404"/>
            </a:xfrm>
            <a:custGeom>
              <a:rect b="b" l="l" r="r" t="t"/>
              <a:pathLst>
                <a:path extrusionOk="0" h="1182" w="404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3"/>
            <p:cNvSpPr/>
            <p:nvPr/>
          </p:nvSpPr>
          <p:spPr>
            <a:xfrm>
              <a:off x="7269595" y="4561462"/>
              <a:ext cx="79443" cy="237905"/>
            </a:xfrm>
            <a:custGeom>
              <a:rect b="b" l="l" r="r" t="t"/>
              <a:pathLst>
                <a:path extrusionOk="0" h="1123" w="375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3"/>
            <p:cNvSpPr/>
            <p:nvPr/>
          </p:nvSpPr>
          <p:spPr>
            <a:xfrm>
              <a:off x="7277858" y="4561462"/>
              <a:ext cx="71181" cy="235786"/>
            </a:xfrm>
            <a:custGeom>
              <a:rect b="b" l="l" r="r" t="t"/>
              <a:pathLst>
                <a:path extrusionOk="0" h="1113" w="336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3"/>
            <p:cNvSpPr/>
            <p:nvPr/>
          </p:nvSpPr>
          <p:spPr>
            <a:xfrm>
              <a:off x="7273621" y="4561462"/>
              <a:ext cx="75418" cy="237905"/>
            </a:xfrm>
            <a:custGeom>
              <a:rect b="b" l="l" r="r" t="t"/>
              <a:pathLst>
                <a:path extrusionOk="0" h="1123" w="356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3"/>
            <p:cNvSpPr/>
            <p:nvPr/>
          </p:nvSpPr>
          <p:spPr>
            <a:xfrm>
              <a:off x="7275951" y="4561462"/>
              <a:ext cx="76477" cy="238117"/>
            </a:xfrm>
            <a:custGeom>
              <a:rect b="b" l="l" r="r" t="t"/>
              <a:pathLst>
                <a:path extrusionOk="0" h="1124" w="361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3"/>
            <p:cNvSpPr/>
            <p:nvPr/>
          </p:nvSpPr>
          <p:spPr>
            <a:xfrm>
              <a:off x="7342683" y="4330124"/>
              <a:ext cx="70969" cy="548473"/>
            </a:xfrm>
            <a:custGeom>
              <a:rect b="b" l="l" r="r" t="t"/>
              <a:pathLst>
                <a:path extrusionOk="0" h="2589" w="335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3"/>
            <p:cNvSpPr/>
            <p:nvPr/>
          </p:nvSpPr>
          <p:spPr>
            <a:xfrm>
              <a:off x="7352852" y="4330124"/>
              <a:ext cx="50420" cy="548473"/>
            </a:xfrm>
            <a:custGeom>
              <a:rect b="b" l="l" r="r" t="t"/>
              <a:pathLst>
                <a:path extrusionOk="0" h="2589" w="238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3"/>
            <p:cNvSpPr/>
            <p:nvPr/>
          </p:nvSpPr>
          <p:spPr>
            <a:xfrm>
              <a:off x="7361325" y="4330124"/>
              <a:ext cx="33472" cy="548473"/>
            </a:xfrm>
            <a:custGeom>
              <a:rect b="b" l="l" r="r" t="t"/>
              <a:pathLst>
                <a:path extrusionOk="0" h="2589" w="158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3"/>
            <p:cNvSpPr/>
            <p:nvPr/>
          </p:nvSpPr>
          <p:spPr>
            <a:xfrm>
              <a:off x="7361325" y="4329065"/>
              <a:ext cx="19066" cy="547414"/>
            </a:xfrm>
            <a:custGeom>
              <a:rect b="b" l="l" r="r" t="t"/>
              <a:pathLst>
                <a:path extrusionOk="0" h="2584" w="9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3"/>
            <p:cNvSpPr/>
            <p:nvPr/>
          </p:nvSpPr>
          <p:spPr>
            <a:xfrm>
              <a:off x="7378061" y="4329065"/>
              <a:ext cx="16736" cy="547414"/>
            </a:xfrm>
            <a:custGeom>
              <a:rect b="b" l="l" r="r" t="t"/>
              <a:pathLst>
                <a:path extrusionOk="0" h="2584" w="79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3"/>
            <p:cNvSpPr/>
            <p:nvPr/>
          </p:nvSpPr>
          <p:spPr>
            <a:xfrm>
              <a:off x="7400941" y="4703188"/>
              <a:ext cx="18854" cy="4449"/>
            </a:xfrm>
            <a:custGeom>
              <a:rect b="b" l="l" r="r" t="t"/>
              <a:pathLst>
                <a:path extrusionOk="0" h="21" w="89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3"/>
            <p:cNvSpPr/>
            <p:nvPr/>
          </p:nvSpPr>
          <p:spPr>
            <a:xfrm>
              <a:off x="7336327" y="4759539"/>
              <a:ext cx="16736" cy="16948"/>
            </a:xfrm>
            <a:custGeom>
              <a:rect b="b" l="l" r="r" t="t"/>
              <a:pathLst>
                <a:path extrusionOk="0" h="80" w="79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3"/>
            <p:cNvSpPr/>
            <p:nvPr/>
          </p:nvSpPr>
          <p:spPr>
            <a:xfrm>
              <a:off x="7336327" y="4724160"/>
              <a:ext cx="19066" cy="18854"/>
            </a:xfrm>
            <a:custGeom>
              <a:rect b="b" l="l" r="r" t="t"/>
              <a:pathLst>
                <a:path extrusionOk="0" h="89" w="9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3"/>
            <p:cNvSpPr/>
            <p:nvPr/>
          </p:nvSpPr>
          <p:spPr>
            <a:xfrm>
              <a:off x="7248623" y="4659547"/>
              <a:ext cx="21185" cy="16948"/>
            </a:xfrm>
            <a:custGeom>
              <a:rect b="b" l="l" r="r" t="t"/>
              <a:pathLst>
                <a:path extrusionOk="0" h="80" w="10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3"/>
            <p:cNvSpPr/>
            <p:nvPr/>
          </p:nvSpPr>
          <p:spPr>
            <a:xfrm>
              <a:off x="7254978" y="4628194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3"/>
            <p:cNvSpPr/>
            <p:nvPr/>
          </p:nvSpPr>
          <p:spPr>
            <a:xfrm>
              <a:off x="7257096" y="4592815"/>
              <a:ext cx="10592" cy="14617"/>
            </a:xfrm>
            <a:custGeom>
              <a:rect b="b" l="l" r="r" t="t"/>
              <a:pathLst>
                <a:path extrusionOk="0" h="69" w="5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3"/>
            <p:cNvSpPr/>
            <p:nvPr/>
          </p:nvSpPr>
          <p:spPr>
            <a:xfrm>
              <a:off x="7267477" y="4557225"/>
              <a:ext cx="8686" cy="12711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3"/>
            <p:cNvSpPr/>
            <p:nvPr/>
          </p:nvSpPr>
          <p:spPr>
            <a:xfrm>
              <a:off x="7302856" y="4553200"/>
              <a:ext cx="10804" cy="23939"/>
            </a:xfrm>
            <a:custGeom>
              <a:rect b="b" l="l" r="r" t="t"/>
              <a:pathLst>
                <a:path extrusionOk="0" h="113" w="51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3"/>
            <p:cNvSpPr/>
            <p:nvPr/>
          </p:nvSpPr>
          <p:spPr>
            <a:xfrm>
              <a:off x="7340353" y="4521846"/>
              <a:ext cx="12075" cy="11652"/>
            </a:xfrm>
            <a:custGeom>
              <a:rect b="b" l="l" r="r" t="t"/>
              <a:pathLst>
                <a:path extrusionOk="0" h="55" w="57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3"/>
            <p:cNvSpPr/>
            <p:nvPr/>
          </p:nvSpPr>
          <p:spPr>
            <a:xfrm>
              <a:off x="7325947" y="4469732"/>
              <a:ext cx="18854" cy="16948"/>
            </a:xfrm>
            <a:custGeom>
              <a:rect b="b" l="l" r="r" t="t"/>
              <a:pathLst>
                <a:path extrusionOk="0" h="80" w="89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3"/>
            <p:cNvSpPr/>
            <p:nvPr/>
          </p:nvSpPr>
          <p:spPr>
            <a:xfrm>
              <a:off x="7400941" y="4448971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3"/>
            <p:cNvSpPr/>
            <p:nvPr/>
          </p:nvSpPr>
          <p:spPr>
            <a:xfrm>
              <a:off x="7376578" y="4482231"/>
              <a:ext cx="7838" cy="9533"/>
            </a:xfrm>
            <a:custGeom>
              <a:rect b="b" l="l" r="r" t="t"/>
              <a:pathLst>
                <a:path extrusionOk="0" h="45" w="37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3"/>
            <p:cNvSpPr/>
            <p:nvPr/>
          </p:nvSpPr>
          <p:spPr>
            <a:xfrm>
              <a:off x="7382087" y="4534345"/>
              <a:ext cx="8686" cy="6355"/>
            </a:xfrm>
            <a:custGeom>
              <a:rect b="b" l="l" r="r" t="t"/>
              <a:pathLst>
                <a:path extrusionOk="0" h="30" w="41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3"/>
            <p:cNvSpPr/>
            <p:nvPr/>
          </p:nvSpPr>
          <p:spPr>
            <a:xfrm>
              <a:off x="7398822" y="456569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3"/>
            <p:cNvSpPr/>
            <p:nvPr/>
          </p:nvSpPr>
          <p:spPr>
            <a:xfrm>
              <a:off x="7336327" y="4613576"/>
              <a:ext cx="16736" cy="8686"/>
            </a:xfrm>
            <a:custGeom>
              <a:rect b="b" l="l" r="r" t="t"/>
              <a:pathLst>
                <a:path extrusionOk="0" h="41" w="79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3"/>
            <p:cNvSpPr/>
            <p:nvPr/>
          </p:nvSpPr>
          <p:spPr>
            <a:xfrm>
              <a:off x="7407085" y="4655310"/>
              <a:ext cx="15041" cy="8474"/>
            </a:xfrm>
            <a:custGeom>
              <a:rect b="b" l="l" r="r" t="t"/>
              <a:pathLst>
                <a:path extrusionOk="0" h="40" w="71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3"/>
            <p:cNvSpPr/>
            <p:nvPr/>
          </p:nvSpPr>
          <p:spPr>
            <a:xfrm>
              <a:off x="7405178" y="4776275"/>
              <a:ext cx="8474" cy="2118"/>
            </a:xfrm>
            <a:custGeom>
              <a:rect b="b" l="l" r="r" t="t"/>
              <a:pathLst>
                <a:path extrusionOk="0" h="10" w="4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3"/>
            <p:cNvSpPr/>
            <p:nvPr/>
          </p:nvSpPr>
          <p:spPr>
            <a:xfrm>
              <a:off x="7403059" y="4819916"/>
              <a:ext cx="20973" cy="10804"/>
            </a:xfrm>
            <a:custGeom>
              <a:rect b="b" l="l" r="r" t="t"/>
              <a:pathLst>
                <a:path extrusionOk="0" h="51" w="99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3"/>
            <p:cNvSpPr/>
            <p:nvPr/>
          </p:nvSpPr>
          <p:spPr>
            <a:xfrm>
              <a:off x="7319592" y="4843007"/>
              <a:ext cx="29447" cy="14617"/>
            </a:xfrm>
            <a:custGeom>
              <a:rect b="b" l="l" r="r" t="t"/>
              <a:pathLst>
                <a:path extrusionOk="0" h="69" w="139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3"/>
            <p:cNvSpPr/>
            <p:nvPr/>
          </p:nvSpPr>
          <p:spPr>
            <a:xfrm>
              <a:off x="7332091" y="4822034"/>
              <a:ext cx="20973" cy="12711"/>
            </a:xfrm>
            <a:custGeom>
              <a:rect b="b" l="l" r="r" t="t"/>
              <a:pathLst>
                <a:path extrusionOk="0" h="60" w="99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3"/>
            <p:cNvSpPr/>
            <p:nvPr/>
          </p:nvSpPr>
          <p:spPr>
            <a:xfrm>
              <a:off x="7263452" y="4751277"/>
              <a:ext cx="14617" cy="8474"/>
            </a:xfrm>
            <a:custGeom>
              <a:rect b="b" l="l" r="r" t="t"/>
              <a:pathLst>
                <a:path extrusionOk="0" h="40" w="69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3"/>
            <p:cNvSpPr/>
            <p:nvPr/>
          </p:nvSpPr>
          <p:spPr>
            <a:xfrm>
              <a:off x="7307093" y="4698951"/>
              <a:ext cx="6567" cy="6567"/>
            </a:xfrm>
            <a:custGeom>
              <a:rect b="b" l="l" r="r" t="t"/>
              <a:pathLst>
                <a:path extrusionOk="0" h="31" w="31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3"/>
            <p:cNvSpPr/>
            <p:nvPr/>
          </p:nvSpPr>
          <p:spPr>
            <a:xfrm>
              <a:off x="7342683" y="4426091"/>
              <a:ext cx="10381" cy="10381"/>
            </a:xfrm>
            <a:custGeom>
              <a:rect b="b" l="l" r="r" t="t"/>
              <a:pathLst>
                <a:path extrusionOk="0" h="49" w="49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3"/>
            <p:cNvSpPr/>
            <p:nvPr/>
          </p:nvSpPr>
          <p:spPr>
            <a:xfrm>
              <a:off x="7388442" y="4409355"/>
              <a:ext cx="10592" cy="6355"/>
            </a:xfrm>
            <a:custGeom>
              <a:rect b="b" l="l" r="r" t="t"/>
              <a:pathLst>
                <a:path extrusionOk="0" h="30" w="5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3"/>
            <p:cNvSpPr/>
            <p:nvPr/>
          </p:nvSpPr>
          <p:spPr>
            <a:xfrm>
              <a:off x="7388442" y="4355122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3"/>
            <p:cNvSpPr/>
            <p:nvPr/>
          </p:nvSpPr>
          <p:spPr>
            <a:xfrm>
              <a:off x="7403695" y="4373765"/>
              <a:ext cx="22456" cy="15677"/>
            </a:xfrm>
            <a:custGeom>
              <a:rect b="b" l="l" r="r" t="t"/>
              <a:pathLst>
                <a:path extrusionOk="0" h="74" w="106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3"/>
            <p:cNvSpPr/>
            <p:nvPr/>
          </p:nvSpPr>
          <p:spPr>
            <a:xfrm>
              <a:off x="7327854" y="4369740"/>
              <a:ext cx="21185" cy="15677"/>
            </a:xfrm>
            <a:custGeom>
              <a:rect b="b" l="l" r="r" t="t"/>
              <a:pathLst>
                <a:path extrusionOk="0" h="74" w="10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3"/>
            <p:cNvSpPr/>
            <p:nvPr/>
          </p:nvSpPr>
          <p:spPr>
            <a:xfrm>
              <a:off x="7350945" y="4334361"/>
              <a:ext cx="6355" cy="14617"/>
            </a:xfrm>
            <a:custGeom>
              <a:rect b="b" l="l" r="r" t="t"/>
              <a:pathLst>
                <a:path extrusionOk="0" h="69" w="3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3"/>
            <p:cNvSpPr/>
            <p:nvPr/>
          </p:nvSpPr>
          <p:spPr>
            <a:xfrm>
              <a:off x="7369588" y="4659547"/>
              <a:ext cx="8686" cy="10592"/>
            </a:xfrm>
            <a:custGeom>
              <a:rect b="b" l="l" r="r" t="t"/>
              <a:pathLst>
                <a:path extrusionOk="0" h="50" w="41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3"/>
            <p:cNvSpPr/>
            <p:nvPr/>
          </p:nvSpPr>
          <p:spPr>
            <a:xfrm>
              <a:off x="7378061" y="4609551"/>
              <a:ext cx="14829" cy="14617"/>
            </a:xfrm>
            <a:custGeom>
              <a:rect b="b" l="l" r="r" t="t"/>
              <a:pathLst>
                <a:path extrusionOk="0" h="69" w="7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3"/>
            <p:cNvSpPr/>
            <p:nvPr/>
          </p:nvSpPr>
          <p:spPr>
            <a:xfrm>
              <a:off x="7367681" y="4576079"/>
              <a:ext cx="12711" cy="13558"/>
            </a:xfrm>
            <a:custGeom>
              <a:rect b="b" l="l" r="r" t="t"/>
              <a:pathLst>
                <a:path extrusionOk="0" h="64" w="6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3"/>
            <p:cNvSpPr/>
            <p:nvPr/>
          </p:nvSpPr>
          <p:spPr>
            <a:xfrm>
              <a:off x="7371706" y="4423761"/>
              <a:ext cx="10592" cy="12711"/>
            </a:xfrm>
            <a:custGeom>
              <a:rect b="b" l="l" r="r" t="t"/>
              <a:pathLst>
                <a:path extrusionOk="0" h="60" w="5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3"/>
            <p:cNvSpPr/>
            <p:nvPr/>
          </p:nvSpPr>
          <p:spPr>
            <a:xfrm>
              <a:off x="7334209" y="4672046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3"/>
            <p:cNvSpPr/>
            <p:nvPr/>
          </p:nvSpPr>
          <p:spPr>
            <a:xfrm>
              <a:off x="7378061" y="4728186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3"/>
            <p:cNvSpPr/>
            <p:nvPr/>
          </p:nvSpPr>
          <p:spPr>
            <a:xfrm>
              <a:off x="7369588" y="4768013"/>
              <a:ext cx="8686" cy="10381"/>
            </a:xfrm>
            <a:custGeom>
              <a:rect b="b" l="l" r="r" t="t"/>
              <a:pathLst>
                <a:path extrusionOk="0" h="49" w="41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3"/>
            <p:cNvSpPr/>
            <p:nvPr/>
          </p:nvSpPr>
          <p:spPr>
            <a:xfrm>
              <a:off x="7378061" y="4834533"/>
              <a:ext cx="14829" cy="13770"/>
            </a:xfrm>
            <a:custGeom>
              <a:rect b="b" l="l" r="r" t="t"/>
              <a:pathLst>
                <a:path extrusionOk="0" h="65" w="7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3"/>
            <p:cNvSpPr/>
            <p:nvPr/>
          </p:nvSpPr>
          <p:spPr>
            <a:xfrm>
              <a:off x="7407085" y="4855506"/>
              <a:ext cx="15041" cy="10592"/>
            </a:xfrm>
            <a:custGeom>
              <a:rect b="b" l="l" r="r" t="t"/>
              <a:pathLst>
                <a:path extrusionOk="0" h="50" w="71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3"/>
            <p:cNvSpPr/>
            <p:nvPr/>
          </p:nvSpPr>
          <p:spPr>
            <a:xfrm>
              <a:off x="7290357" y="4623957"/>
              <a:ext cx="8686" cy="8474"/>
            </a:xfrm>
            <a:custGeom>
              <a:rect b="b" l="l" r="r" t="t"/>
              <a:pathLst>
                <a:path extrusionOk="0" h="40" w="41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3"/>
            <p:cNvSpPr/>
            <p:nvPr/>
          </p:nvSpPr>
          <p:spPr>
            <a:xfrm>
              <a:off x="7282094" y="4584553"/>
              <a:ext cx="8474" cy="16736"/>
            </a:xfrm>
            <a:custGeom>
              <a:rect b="b" l="l" r="r" t="t"/>
              <a:pathLst>
                <a:path extrusionOk="0" h="79" w="4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3"/>
            <p:cNvSpPr/>
            <p:nvPr/>
          </p:nvSpPr>
          <p:spPr>
            <a:xfrm>
              <a:off x="7304974" y="4605314"/>
              <a:ext cx="14829" cy="10592"/>
            </a:xfrm>
            <a:custGeom>
              <a:rect b="b" l="l" r="r" t="t"/>
              <a:pathLst>
                <a:path extrusionOk="0" h="50" w="7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3"/>
            <p:cNvSpPr/>
            <p:nvPr/>
          </p:nvSpPr>
          <p:spPr>
            <a:xfrm>
              <a:off x="7311329" y="4648955"/>
              <a:ext cx="10592" cy="9533"/>
            </a:xfrm>
            <a:custGeom>
              <a:rect b="b" l="l" r="r" t="t"/>
              <a:pathLst>
                <a:path extrusionOk="0" h="45" w="5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3"/>
            <p:cNvSpPr/>
            <p:nvPr/>
          </p:nvSpPr>
          <p:spPr>
            <a:xfrm>
              <a:off x="7288450" y="4705306"/>
              <a:ext cx="4237" cy="4449"/>
            </a:xfrm>
            <a:custGeom>
              <a:rect b="b" l="l" r="r" t="t"/>
              <a:pathLst>
                <a:path extrusionOk="0" h="21" w="2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3"/>
            <p:cNvSpPr/>
            <p:nvPr/>
          </p:nvSpPr>
          <p:spPr>
            <a:xfrm>
              <a:off x="7257096" y="4707425"/>
              <a:ext cx="19066" cy="12711"/>
            </a:xfrm>
            <a:custGeom>
              <a:rect b="b" l="l" r="r" t="t"/>
              <a:pathLst>
                <a:path extrusionOk="0" h="60" w="9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3"/>
            <p:cNvSpPr/>
            <p:nvPr/>
          </p:nvSpPr>
          <p:spPr>
            <a:xfrm>
              <a:off x="7298830" y="4751277"/>
              <a:ext cx="10592" cy="10592"/>
            </a:xfrm>
            <a:custGeom>
              <a:rect b="b" l="l" r="r" t="t"/>
              <a:pathLst>
                <a:path extrusionOk="0" h="50" w="5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3"/>
            <p:cNvSpPr/>
            <p:nvPr/>
          </p:nvSpPr>
          <p:spPr>
            <a:xfrm>
              <a:off x="7309211" y="4730304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3"/>
            <p:cNvSpPr/>
            <p:nvPr/>
          </p:nvSpPr>
          <p:spPr>
            <a:xfrm>
              <a:off x="7321710" y="4761657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296712" y="4780512"/>
              <a:ext cx="12711" cy="4237"/>
            </a:xfrm>
            <a:custGeom>
              <a:rect b="b" l="l" r="r" t="t"/>
              <a:pathLst>
                <a:path extrusionOk="0" h="20" w="6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7436319" y="4526083"/>
              <a:ext cx="8474" cy="12711"/>
            </a:xfrm>
            <a:custGeom>
              <a:rect b="b" l="l" r="r" t="t"/>
              <a:pathLst>
                <a:path extrusionOk="0" h="60" w="4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3"/>
            <p:cNvSpPr/>
            <p:nvPr/>
          </p:nvSpPr>
          <p:spPr>
            <a:xfrm>
              <a:off x="7430176" y="4482231"/>
              <a:ext cx="10592" cy="12711"/>
            </a:xfrm>
            <a:custGeom>
              <a:rect b="b" l="l" r="r" t="t"/>
              <a:pathLst>
                <a:path extrusionOk="0" h="60" w="5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3"/>
            <p:cNvSpPr/>
            <p:nvPr/>
          </p:nvSpPr>
          <p:spPr>
            <a:xfrm>
              <a:off x="7459411" y="4459351"/>
              <a:ext cx="14617" cy="12711"/>
            </a:xfrm>
            <a:custGeom>
              <a:rect b="b" l="l" r="r" t="t"/>
              <a:pathLst>
                <a:path extrusionOk="0" h="60" w="69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440556" y="4434353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7461317" y="4409355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3"/>
            <p:cNvSpPr/>
            <p:nvPr/>
          </p:nvSpPr>
          <p:spPr>
            <a:xfrm>
              <a:off x="7444582" y="439261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3"/>
            <p:cNvSpPr/>
            <p:nvPr/>
          </p:nvSpPr>
          <p:spPr>
            <a:xfrm>
              <a:off x="7459411" y="4369740"/>
              <a:ext cx="14617" cy="14829"/>
            </a:xfrm>
            <a:custGeom>
              <a:rect b="b" l="l" r="r" t="t"/>
              <a:pathLst>
                <a:path extrusionOk="0" h="70" w="69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3"/>
            <p:cNvSpPr/>
            <p:nvPr/>
          </p:nvSpPr>
          <p:spPr>
            <a:xfrm>
              <a:off x="7482290" y="4392619"/>
              <a:ext cx="14829" cy="8686"/>
            </a:xfrm>
            <a:custGeom>
              <a:rect b="b" l="l" r="r" t="t"/>
              <a:pathLst>
                <a:path extrusionOk="0" h="41" w="7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3"/>
            <p:cNvSpPr/>
            <p:nvPr/>
          </p:nvSpPr>
          <p:spPr>
            <a:xfrm>
              <a:off x="7484409" y="4434353"/>
              <a:ext cx="14617" cy="9533"/>
            </a:xfrm>
            <a:custGeom>
              <a:rect b="b" l="l" r="r" t="t"/>
              <a:pathLst>
                <a:path extrusionOk="0" h="45" w="69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3"/>
            <p:cNvSpPr/>
            <p:nvPr/>
          </p:nvSpPr>
          <p:spPr>
            <a:xfrm>
              <a:off x="7478053" y="4469732"/>
              <a:ext cx="19066" cy="8474"/>
            </a:xfrm>
            <a:custGeom>
              <a:rect b="b" l="l" r="r" t="t"/>
              <a:pathLst>
                <a:path extrusionOk="0" h="40" w="9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3"/>
            <p:cNvSpPr/>
            <p:nvPr/>
          </p:nvSpPr>
          <p:spPr>
            <a:xfrm>
              <a:off x="7482290" y="4501085"/>
              <a:ext cx="16736" cy="8474"/>
            </a:xfrm>
            <a:custGeom>
              <a:rect b="b" l="l" r="r" t="t"/>
              <a:pathLst>
                <a:path extrusionOk="0" h="40" w="79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3"/>
            <p:cNvSpPr/>
            <p:nvPr/>
          </p:nvSpPr>
          <p:spPr>
            <a:xfrm>
              <a:off x="7480172" y="4538582"/>
              <a:ext cx="10592" cy="2118"/>
            </a:xfrm>
            <a:custGeom>
              <a:rect b="b" l="l" r="r" t="t"/>
              <a:pathLst>
                <a:path extrusionOk="0" h="10" w="5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3"/>
            <p:cNvSpPr/>
            <p:nvPr/>
          </p:nvSpPr>
          <p:spPr>
            <a:xfrm>
              <a:off x="7467673" y="4567817"/>
              <a:ext cx="16948" cy="6355"/>
            </a:xfrm>
            <a:custGeom>
              <a:rect b="b" l="l" r="r" t="t"/>
              <a:pathLst>
                <a:path extrusionOk="0" h="30" w="8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3"/>
            <p:cNvSpPr/>
            <p:nvPr/>
          </p:nvSpPr>
          <p:spPr>
            <a:xfrm>
              <a:off x="7448818" y="4597052"/>
              <a:ext cx="21185" cy="6355"/>
            </a:xfrm>
            <a:custGeom>
              <a:rect b="b" l="l" r="r" t="t"/>
              <a:pathLst>
                <a:path extrusionOk="0" h="30" w="10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3"/>
            <p:cNvSpPr/>
            <p:nvPr/>
          </p:nvSpPr>
          <p:spPr>
            <a:xfrm>
              <a:off x="7419584" y="4553200"/>
              <a:ext cx="10804" cy="19914"/>
            </a:xfrm>
            <a:custGeom>
              <a:rect b="b" l="l" r="r" t="t"/>
              <a:pathLst>
                <a:path extrusionOk="0" h="94" w="51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>
              <a:off x="7438438" y="4357029"/>
              <a:ext cx="10592" cy="18007"/>
            </a:xfrm>
            <a:custGeom>
              <a:rect b="b" l="l" r="r" t="t"/>
              <a:pathLst>
                <a:path extrusionOk="0" h="85" w="5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3"/>
            <p:cNvSpPr/>
            <p:nvPr/>
          </p:nvSpPr>
          <p:spPr>
            <a:xfrm>
              <a:off x="7428057" y="4403000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3"/>
            <p:cNvSpPr/>
            <p:nvPr/>
          </p:nvSpPr>
          <p:spPr>
            <a:xfrm>
              <a:off x="7425939" y="4444734"/>
              <a:ext cx="14829" cy="19066"/>
            </a:xfrm>
            <a:custGeom>
              <a:rect b="b" l="l" r="r" t="t"/>
              <a:pathLst>
                <a:path extrusionOk="0" h="90" w="7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3"/>
            <p:cNvSpPr/>
            <p:nvPr/>
          </p:nvSpPr>
          <p:spPr>
            <a:xfrm>
              <a:off x="7394586" y="4334361"/>
              <a:ext cx="4449" cy="6355"/>
            </a:xfrm>
            <a:custGeom>
              <a:rect b="b" l="l" r="r" t="t"/>
              <a:pathLst>
                <a:path extrusionOk="0" h="30" w="21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3"/>
          <p:cNvSpPr/>
          <p:nvPr/>
        </p:nvSpPr>
        <p:spPr>
          <a:xfrm>
            <a:off x="49" y="3685887"/>
            <a:ext cx="9143974" cy="640415"/>
          </a:xfrm>
          <a:custGeom>
            <a:rect b="b" l="l" r="r" t="t"/>
            <a:pathLst>
              <a:path extrusionOk="0" h="3023" w="43163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43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43"/>
            <p:cNvSpPr/>
            <p:nvPr/>
          </p:nvSpPr>
          <p:spPr>
            <a:xfrm>
              <a:off x="1009078" y="4223777"/>
              <a:ext cx="60588" cy="244048"/>
            </a:xfrm>
            <a:custGeom>
              <a:rect b="b" l="l" r="r" t="t"/>
              <a:pathLst>
                <a:path extrusionOk="0" h="1152" w="286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3"/>
            <p:cNvSpPr/>
            <p:nvPr/>
          </p:nvSpPr>
          <p:spPr>
            <a:xfrm>
              <a:off x="975606" y="4223777"/>
              <a:ext cx="94060" cy="273283"/>
            </a:xfrm>
            <a:custGeom>
              <a:rect b="b" l="l" r="r" t="t"/>
              <a:pathLst>
                <a:path extrusionOk="0" h="1290" w="444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3"/>
            <p:cNvSpPr/>
            <p:nvPr/>
          </p:nvSpPr>
          <p:spPr>
            <a:xfrm>
              <a:off x="984080" y="4223777"/>
              <a:ext cx="85586" cy="260784"/>
            </a:xfrm>
            <a:custGeom>
              <a:rect b="b" l="l" r="r" t="t"/>
              <a:pathLst>
                <a:path extrusionOk="0" h="1231" w="404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3"/>
            <p:cNvSpPr/>
            <p:nvPr/>
          </p:nvSpPr>
          <p:spPr>
            <a:xfrm>
              <a:off x="992342" y="4223777"/>
              <a:ext cx="77324" cy="258666"/>
            </a:xfrm>
            <a:custGeom>
              <a:rect b="b" l="l" r="r" t="t"/>
              <a:pathLst>
                <a:path extrusionOk="0" h="1221" w="365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3"/>
            <p:cNvSpPr/>
            <p:nvPr/>
          </p:nvSpPr>
          <p:spPr>
            <a:xfrm>
              <a:off x="988105" y="4223777"/>
              <a:ext cx="81561" cy="260784"/>
            </a:xfrm>
            <a:custGeom>
              <a:rect b="b" l="l" r="r" t="t"/>
              <a:pathLst>
                <a:path extrusionOk="0" h="1231" w="385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3"/>
            <p:cNvSpPr/>
            <p:nvPr/>
          </p:nvSpPr>
          <p:spPr>
            <a:xfrm>
              <a:off x="988105" y="4221658"/>
              <a:ext cx="83892" cy="262479"/>
            </a:xfrm>
            <a:custGeom>
              <a:rect b="b" l="l" r="r" t="t"/>
              <a:pathLst>
                <a:path extrusionOk="0" h="1239" w="396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3"/>
            <p:cNvSpPr/>
            <p:nvPr/>
          </p:nvSpPr>
          <p:spPr>
            <a:xfrm>
              <a:off x="1127713" y="4438590"/>
              <a:ext cx="60800" cy="244048"/>
            </a:xfrm>
            <a:custGeom>
              <a:rect b="b" l="l" r="r" t="t"/>
              <a:pathLst>
                <a:path extrusionOk="0" h="1152" w="287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1127713" y="4438590"/>
              <a:ext cx="94272" cy="273071"/>
            </a:xfrm>
            <a:custGeom>
              <a:rect b="b" l="l" r="r" t="t"/>
              <a:pathLst>
                <a:path extrusionOk="0" h="1289" w="445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3"/>
            <p:cNvSpPr/>
            <p:nvPr/>
          </p:nvSpPr>
          <p:spPr>
            <a:xfrm>
              <a:off x="1127713" y="4438590"/>
              <a:ext cx="87917" cy="260572"/>
            </a:xfrm>
            <a:custGeom>
              <a:rect b="b" l="l" r="r" t="t"/>
              <a:pathLst>
                <a:path extrusionOk="0" h="1230" w="415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3"/>
            <p:cNvSpPr/>
            <p:nvPr/>
          </p:nvSpPr>
          <p:spPr>
            <a:xfrm>
              <a:off x="1127713" y="4438590"/>
              <a:ext cx="77536" cy="258666"/>
            </a:xfrm>
            <a:custGeom>
              <a:rect b="b" l="l" r="r" t="t"/>
              <a:pathLst>
                <a:path extrusionOk="0" h="1221" w="366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3"/>
            <p:cNvSpPr/>
            <p:nvPr/>
          </p:nvSpPr>
          <p:spPr>
            <a:xfrm>
              <a:off x="1127713" y="4438590"/>
              <a:ext cx="81773" cy="258666"/>
            </a:xfrm>
            <a:custGeom>
              <a:rect b="b" l="l" r="r" t="t"/>
              <a:pathLst>
                <a:path extrusionOk="0" h="1221" w="386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3"/>
            <p:cNvSpPr/>
            <p:nvPr/>
          </p:nvSpPr>
          <p:spPr>
            <a:xfrm>
              <a:off x="1126018" y="4436260"/>
              <a:ext cx="83468" cy="262691"/>
            </a:xfrm>
            <a:custGeom>
              <a:rect b="b" l="l" r="r" t="t"/>
              <a:pathLst>
                <a:path extrusionOk="0" h="1240" w="394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3"/>
            <p:cNvSpPr/>
            <p:nvPr/>
          </p:nvSpPr>
          <p:spPr>
            <a:xfrm>
              <a:off x="1056956" y="4184161"/>
              <a:ext cx="77324" cy="600588"/>
            </a:xfrm>
            <a:custGeom>
              <a:rect b="b" l="l" r="r" t="t"/>
              <a:pathLst>
                <a:path extrusionOk="0" h="2835" w="365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3"/>
            <p:cNvSpPr/>
            <p:nvPr/>
          </p:nvSpPr>
          <p:spPr>
            <a:xfrm>
              <a:off x="1069455" y="4184161"/>
              <a:ext cx="54445" cy="600588"/>
            </a:xfrm>
            <a:custGeom>
              <a:rect b="b" l="l" r="r" t="t"/>
              <a:pathLst>
                <a:path extrusionOk="0" h="2835" w="257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3"/>
            <p:cNvSpPr/>
            <p:nvPr/>
          </p:nvSpPr>
          <p:spPr>
            <a:xfrm>
              <a:off x="1077717" y="4184161"/>
              <a:ext cx="35802" cy="600588"/>
            </a:xfrm>
            <a:custGeom>
              <a:rect b="b" l="l" r="r" t="t"/>
              <a:pathLst>
                <a:path extrusionOk="0" h="2835" w="169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3"/>
            <p:cNvSpPr/>
            <p:nvPr/>
          </p:nvSpPr>
          <p:spPr>
            <a:xfrm>
              <a:off x="1094453" y="4183314"/>
              <a:ext cx="19066" cy="599317"/>
            </a:xfrm>
            <a:custGeom>
              <a:rect b="b" l="l" r="r" t="t"/>
              <a:pathLst>
                <a:path extrusionOk="0" h="2829" w="9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3"/>
            <p:cNvSpPr/>
            <p:nvPr/>
          </p:nvSpPr>
          <p:spPr>
            <a:xfrm>
              <a:off x="1077717" y="4183314"/>
              <a:ext cx="19066" cy="599317"/>
            </a:xfrm>
            <a:custGeom>
              <a:rect b="b" l="l" r="r" t="t"/>
              <a:pathLst>
                <a:path extrusionOk="0" h="2829" w="9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3"/>
            <p:cNvSpPr/>
            <p:nvPr/>
          </p:nvSpPr>
          <p:spPr>
            <a:xfrm>
              <a:off x="1050812" y="4592815"/>
              <a:ext cx="18854" cy="6355"/>
            </a:xfrm>
            <a:custGeom>
              <a:rect b="b" l="l" r="r" t="t"/>
              <a:pathLst>
                <a:path extrusionOk="0" h="30" w="89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3"/>
            <p:cNvSpPr/>
            <p:nvPr/>
          </p:nvSpPr>
          <p:spPr>
            <a:xfrm>
              <a:off x="1125806" y="4655310"/>
              <a:ext cx="16948" cy="18854"/>
            </a:xfrm>
            <a:custGeom>
              <a:rect b="b" l="l" r="r" t="t"/>
              <a:pathLst>
                <a:path extrusionOk="0" h="89" w="8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3"/>
            <p:cNvSpPr/>
            <p:nvPr/>
          </p:nvSpPr>
          <p:spPr>
            <a:xfrm>
              <a:off x="1121569" y="4617813"/>
              <a:ext cx="21185" cy="18854"/>
            </a:xfrm>
            <a:custGeom>
              <a:rect b="b" l="l" r="r" t="t"/>
              <a:pathLst>
                <a:path extrusionOk="0" h="89" w="10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3"/>
            <p:cNvSpPr/>
            <p:nvPr/>
          </p:nvSpPr>
          <p:spPr>
            <a:xfrm>
              <a:off x="1215418" y="4544726"/>
              <a:ext cx="23091" cy="19066"/>
            </a:xfrm>
            <a:custGeom>
              <a:rect b="b" l="l" r="r" t="t"/>
              <a:pathLst>
                <a:path extrusionOk="0" h="90" w="109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3"/>
            <p:cNvSpPr/>
            <p:nvPr/>
          </p:nvSpPr>
          <p:spPr>
            <a:xfrm>
              <a:off x="1219443" y="4511466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3"/>
            <p:cNvSpPr/>
            <p:nvPr/>
          </p:nvSpPr>
          <p:spPr>
            <a:xfrm>
              <a:off x="1217536" y="4473969"/>
              <a:ext cx="12711" cy="14829"/>
            </a:xfrm>
            <a:custGeom>
              <a:rect b="b" l="l" r="r" t="t"/>
              <a:pathLst>
                <a:path extrusionOk="0" h="70" w="6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3"/>
            <p:cNvSpPr/>
            <p:nvPr/>
          </p:nvSpPr>
          <p:spPr>
            <a:xfrm>
              <a:off x="1209274" y="4434353"/>
              <a:ext cx="8474" cy="12711"/>
            </a:xfrm>
            <a:custGeom>
              <a:rect b="b" l="l" r="r" t="t"/>
              <a:pathLst>
                <a:path extrusionOk="0" h="60" w="4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3"/>
            <p:cNvSpPr/>
            <p:nvPr/>
          </p:nvSpPr>
          <p:spPr>
            <a:xfrm>
              <a:off x="1167540" y="4430116"/>
              <a:ext cx="12711" cy="25210"/>
            </a:xfrm>
            <a:custGeom>
              <a:rect b="b" l="l" r="r" t="t"/>
              <a:pathLst>
                <a:path extrusionOk="0" h="119" w="6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3"/>
            <p:cNvSpPr/>
            <p:nvPr/>
          </p:nvSpPr>
          <p:spPr>
            <a:xfrm>
              <a:off x="1125806" y="4394738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3"/>
            <p:cNvSpPr/>
            <p:nvPr/>
          </p:nvSpPr>
          <p:spPr>
            <a:xfrm>
              <a:off x="1132585" y="4336268"/>
              <a:ext cx="20337" cy="19914"/>
            </a:xfrm>
            <a:custGeom>
              <a:rect b="b" l="l" r="r" t="t"/>
              <a:pathLst>
                <a:path extrusionOk="0" h="94" w="96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3"/>
            <p:cNvSpPr/>
            <p:nvPr/>
          </p:nvSpPr>
          <p:spPr>
            <a:xfrm>
              <a:off x="1056956" y="4313388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3"/>
            <p:cNvSpPr/>
            <p:nvPr/>
          </p:nvSpPr>
          <p:spPr>
            <a:xfrm>
              <a:off x="1090216" y="4350885"/>
              <a:ext cx="6567" cy="10592"/>
            </a:xfrm>
            <a:custGeom>
              <a:rect b="b" l="l" r="r" t="t"/>
              <a:pathLst>
                <a:path extrusionOk="0" h="50" w="31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3"/>
            <p:cNvSpPr/>
            <p:nvPr/>
          </p:nvSpPr>
          <p:spPr>
            <a:xfrm>
              <a:off x="1081954" y="4407237"/>
              <a:ext cx="10592" cy="6567"/>
            </a:xfrm>
            <a:custGeom>
              <a:rect b="b" l="l" r="r" t="t"/>
              <a:pathLst>
                <a:path extrusionOk="0" h="31" w="5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3"/>
            <p:cNvSpPr/>
            <p:nvPr/>
          </p:nvSpPr>
          <p:spPr>
            <a:xfrm>
              <a:off x="1059074" y="4442615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3"/>
            <p:cNvSpPr/>
            <p:nvPr/>
          </p:nvSpPr>
          <p:spPr>
            <a:xfrm>
              <a:off x="1123688" y="4494730"/>
              <a:ext cx="19066" cy="10804"/>
            </a:xfrm>
            <a:custGeom>
              <a:rect b="b" l="l" r="r" t="t"/>
              <a:pathLst>
                <a:path extrusionOk="0" h="51" w="9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3"/>
            <p:cNvSpPr/>
            <p:nvPr/>
          </p:nvSpPr>
          <p:spPr>
            <a:xfrm>
              <a:off x="1048482" y="4540489"/>
              <a:ext cx="15041" cy="10804"/>
            </a:xfrm>
            <a:custGeom>
              <a:rect b="b" l="l" r="r" t="t"/>
              <a:pathLst>
                <a:path extrusionOk="0" h="51" w="71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3"/>
            <p:cNvSpPr/>
            <p:nvPr/>
          </p:nvSpPr>
          <p:spPr>
            <a:xfrm>
              <a:off x="1056956" y="4672046"/>
              <a:ext cx="8474" cy="4449"/>
            </a:xfrm>
            <a:custGeom>
              <a:rect b="b" l="l" r="r" t="t"/>
              <a:pathLst>
                <a:path extrusionOk="0" h="21" w="4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3"/>
            <p:cNvSpPr/>
            <p:nvPr/>
          </p:nvSpPr>
          <p:spPr>
            <a:xfrm>
              <a:off x="1046575" y="4722042"/>
              <a:ext cx="20973" cy="10592"/>
            </a:xfrm>
            <a:custGeom>
              <a:rect b="b" l="l" r="r" t="t"/>
              <a:pathLst>
                <a:path extrusionOk="0" h="50" w="99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3"/>
            <p:cNvSpPr/>
            <p:nvPr/>
          </p:nvSpPr>
          <p:spPr>
            <a:xfrm>
              <a:off x="1130043" y="4747040"/>
              <a:ext cx="31353" cy="14829"/>
            </a:xfrm>
            <a:custGeom>
              <a:rect b="b" l="l" r="r" t="t"/>
              <a:pathLst>
                <a:path extrusionOk="0" h="70" w="148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3"/>
            <p:cNvSpPr/>
            <p:nvPr/>
          </p:nvSpPr>
          <p:spPr>
            <a:xfrm>
              <a:off x="1125806" y="4724160"/>
              <a:ext cx="20973" cy="12711"/>
            </a:xfrm>
            <a:custGeom>
              <a:rect b="b" l="l" r="r" t="t"/>
              <a:pathLst>
                <a:path extrusionOk="0" h="60" w="99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3"/>
            <p:cNvSpPr/>
            <p:nvPr/>
          </p:nvSpPr>
          <p:spPr>
            <a:xfrm>
              <a:off x="1205037" y="4644929"/>
              <a:ext cx="16948" cy="10592"/>
            </a:xfrm>
            <a:custGeom>
              <a:rect b="b" l="l" r="r" t="t"/>
              <a:pathLst>
                <a:path extrusionOk="0" h="50" w="8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3"/>
            <p:cNvSpPr/>
            <p:nvPr/>
          </p:nvSpPr>
          <p:spPr>
            <a:xfrm>
              <a:off x="1165422" y="4588578"/>
              <a:ext cx="8474" cy="7415"/>
            </a:xfrm>
            <a:custGeom>
              <a:rect b="b" l="l" r="r" t="t"/>
              <a:pathLst>
                <a:path extrusionOk="0" h="35" w="4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3"/>
            <p:cNvSpPr/>
            <p:nvPr/>
          </p:nvSpPr>
          <p:spPr>
            <a:xfrm>
              <a:off x="1123688" y="4290509"/>
              <a:ext cx="12711" cy="9321"/>
            </a:xfrm>
            <a:custGeom>
              <a:rect b="b" l="l" r="r" t="t"/>
              <a:pathLst>
                <a:path extrusionOk="0" h="44" w="6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3"/>
            <p:cNvSpPr/>
            <p:nvPr/>
          </p:nvSpPr>
          <p:spPr>
            <a:xfrm>
              <a:off x="1073692" y="4269536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3"/>
            <p:cNvSpPr/>
            <p:nvPr/>
          </p:nvSpPr>
          <p:spPr>
            <a:xfrm>
              <a:off x="1069455" y="4211278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3"/>
            <p:cNvSpPr/>
            <p:nvPr/>
          </p:nvSpPr>
          <p:spPr>
            <a:xfrm>
              <a:off x="1044457" y="4232039"/>
              <a:ext cx="23091" cy="16948"/>
            </a:xfrm>
            <a:custGeom>
              <a:rect b="b" l="l" r="r" t="t"/>
              <a:pathLst>
                <a:path extrusionOk="0" h="80" w="109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3"/>
            <p:cNvSpPr/>
            <p:nvPr/>
          </p:nvSpPr>
          <p:spPr>
            <a:xfrm>
              <a:off x="1127713" y="4225895"/>
              <a:ext cx="23303" cy="18854"/>
            </a:xfrm>
            <a:custGeom>
              <a:rect b="b" l="l" r="r" t="t"/>
              <a:pathLst>
                <a:path extrusionOk="0" h="89" w="11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3"/>
            <p:cNvSpPr/>
            <p:nvPr/>
          </p:nvSpPr>
          <p:spPr>
            <a:xfrm>
              <a:off x="1119451" y="4188398"/>
              <a:ext cx="8474" cy="16736"/>
            </a:xfrm>
            <a:custGeom>
              <a:rect b="b" l="l" r="r" t="t"/>
              <a:pathLst>
                <a:path extrusionOk="0" h="79" w="4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3"/>
            <p:cNvSpPr/>
            <p:nvPr/>
          </p:nvSpPr>
          <p:spPr>
            <a:xfrm>
              <a:off x="1094453" y="4544726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3"/>
            <p:cNvSpPr/>
            <p:nvPr/>
          </p:nvSpPr>
          <p:spPr>
            <a:xfrm>
              <a:off x="1079835" y="4490493"/>
              <a:ext cx="16312" cy="15889"/>
            </a:xfrm>
            <a:custGeom>
              <a:rect b="b" l="l" r="r" t="t"/>
              <a:pathLst>
                <a:path extrusionOk="0" h="75" w="77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3"/>
            <p:cNvSpPr/>
            <p:nvPr/>
          </p:nvSpPr>
          <p:spPr>
            <a:xfrm>
              <a:off x="1094453" y="4452996"/>
              <a:ext cx="12711" cy="14829"/>
            </a:xfrm>
            <a:custGeom>
              <a:rect b="b" l="l" r="r" t="t"/>
              <a:pathLst>
                <a:path extrusionOk="0" h="70" w="6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1092334" y="4288390"/>
              <a:ext cx="12923" cy="11440"/>
            </a:xfrm>
            <a:custGeom>
              <a:rect b="b" l="l" r="r" t="t"/>
              <a:pathLst>
                <a:path extrusionOk="0" h="54" w="61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1131950" y="4557225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1084072" y="4619720"/>
              <a:ext cx="12711" cy="9533"/>
            </a:xfrm>
            <a:custGeom>
              <a:rect b="b" l="l" r="r" t="t"/>
              <a:pathLst>
                <a:path extrusionOk="0" h="45" w="6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3"/>
            <p:cNvSpPr/>
            <p:nvPr/>
          </p:nvSpPr>
          <p:spPr>
            <a:xfrm>
              <a:off x="1096571" y="4665691"/>
              <a:ext cx="8686" cy="10804"/>
            </a:xfrm>
            <a:custGeom>
              <a:rect b="b" l="l" r="r" t="t"/>
              <a:pathLst>
                <a:path extrusionOk="0" h="51" w="41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3"/>
            <p:cNvSpPr/>
            <p:nvPr/>
          </p:nvSpPr>
          <p:spPr>
            <a:xfrm>
              <a:off x="1081954" y="4736659"/>
              <a:ext cx="14829" cy="15677"/>
            </a:xfrm>
            <a:custGeom>
              <a:rect b="b" l="l" r="r" t="t"/>
              <a:pathLst>
                <a:path extrusionOk="0" h="74" w="7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3"/>
            <p:cNvSpPr/>
            <p:nvPr/>
          </p:nvSpPr>
          <p:spPr>
            <a:xfrm>
              <a:off x="1048482" y="4759539"/>
              <a:ext cx="16948" cy="12711"/>
            </a:xfrm>
            <a:custGeom>
              <a:rect b="b" l="l" r="r" t="t"/>
              <a:pathLst>
                <a:path extrusionOk="0" h="60" w="8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1184064" y="4505322"/>
              <a:ext cx="8686" cy="10381"/>
            </a:xfrm>
            <a:custGeom>
              <a:rect b="b" l="l" r="r" t="t"/>
              <a:pathLst>
                <a:path extrusionOk="0" h="49" w="41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3"/>
            <p:cNvSpPr/>
            <p:nvPr/>
          </p:nvSpPr>
          <p:spPr>
            <a:xfrm>
              <a:off x="1192538" y="4463588"/>
              <a:ext cx="8474" cy="17795"/>
            </a:xfrm>
            <a:custGeom>
              <a:rect b="b" l="l" r="r" t="t"/>
              <a:pathLst>
                <a:path extrusionOk="0" h="84" w="4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3"/>
            <p:cNvSpPr/>
            <p:nvPr/>
          </p:nvSpPr>
          <p:spPr>
            <a:xfrm>
              <a:off x="1161185" y="4486468"/>
              <a:ext cx="14829" cy="11440"/>
            </a:xfrm>
            <a:custGeom>
              <a:rect b="b" l="l" r="r" t="t"/>
              <a:pathLst>
                <a:path extrusionOk="0" h="54" w="7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3"/>
            <p:cNvSpPr/>
            <p:nvPr/>
          </p:nvSpPr>
          <p:spPr>
            <a:xfrm>
              <a:off x="1159066" y="4534345"/>
              <a:ext cx="10592" cy="10592"/>
            </a:xfrm>
            <a:custGeom>
              <a:rect b="b" l="l" r="r" t="t"/>
              <a:pathLst>
                <a:path extrusionOk="0" h="50" w="5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3"/>
            <p:cNvSpPr/>
            <p:nvPr/>
          </p:nvSpPr>
          <p:spPr>
            <a:xfrm>
              <a:off x="1190420" y="4594722"/>
              <a:ext cx="4237" cy="6567"/>
            </a:xfrm>
            <a:custGeom>
              <a:rect b="b" l="l" r="r" t="t"/>
              <a:pathLst>
                <a:path extrusionOk="0" h="31" w="2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3"/>
            <p:cNvSpPr/>
            <p:nvPr/>
          </p:nvSpPr>
          <p:spPr>
            <a:xfrm>
              <a:off x="1209274" y="4598959"/>
              <a:ext cx="18854" cy="12711"/>
            </a:xfrm>
            <a:custGeom>
              <a:rect b="b" l="l" r="r" t="t"/>
              <a:pathLst>
                <a:path extrusionOk="0" h="60" w="89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3"/>
            <p:cNvSpPr/>
            <p:nvPr/>
          </p:nvSpPr>
          <p:spPr>
            <a:xfrm>
              <a:off x="1171565" y="464492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3"/>
            <p:cNvSpPr/>
            <p:nvPr/>
          </p:nvSpPr>
          <p:spPr>
            <a:xfrm>
              <a:off x="1159066" y="4622050"/>
              <a:ext cx="12711" cy="10381"/>
            </a:xfrm>
            <a:custGeom>
              <a:rect b="b" l="l" r="r" t="t"/>
              <a:pathLst>
                <a:path extrusionOk="0" h="49" w="6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3"/>
            <p:cNvSpPr/>
            <p:nvPr/>
          </p:nvSpPr>
          <p:spPr>
            <a:xfrm>
              <a:off x="1142542" y="4657428"/>
              <a:ext cx="16736" cy="14829"/>
            </a:xfrm>
            <a:custGeom>
              <a:rect b="b" l="l" r="r" t="t"/>
              <a:pathLst>
                <a:path extrusionOk="0" h="70" w="79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3"/>
            <p:cNvSpPr/>
            <p:nvPr/>
          </p:nvSpPr>
          <p:spPr>
            <a:xfrm>
              <a:off x="1171565" y="4678190"/>
              <a:ext cx="14829" cy="4449"/>
            </a:xfrm>
            <a:custGeom>
              <a:rect b="b" l="l" r="r" t="t"/>
              <a:pathLst>
                <a:path extrusionOk="0" h="21" w="7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3"/>
            <p:cNvSpPr/>
            <p:nvPr/>
          </p:nvSpPr>
          <p:spPr>
            <a:xfrm>
              <a:off x="1023484" y="4401093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3"/>
            <p:cNvSpPr/>
            <p:nvPr/>
          </p:nvSpPr>
          <p:spPr>
            <a:xfrm>
              <a:off x="1027721" y="4350885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3"/>
            <p:cNvSpPr/>
            <p:nvPr/>
          </p:nvSpPr>
          <p:spPr>
            <a:xfrm>
              <a:off x="992342" y="4325887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3"/>
            <p:cNvSpPr/>
            <p:nvPr/>
          </p:nvSpPr>
          <p:spPr>
            <a:xfrm>
              <a:off x="1013315" y="4298771"/>
              <a:ext cx="14617" cy="12711"/>
            </a:xfrm>
            <a:custGeom>
              <a:rect b="b" l="l" r="r" t="t"/>
              <a:pathLst>
                <a:path extrusionOk="0" h="60" w="69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3"/>
            <p:cNvSpPr/>
            <p:nvPr/>
          </p:nvSpPr>
          <p:spPr>
            <a:xfrm>
              <a:off x="994461" y="4271654"/>
              <a:ext cx="10592" cy="13770"/>
            </a:xfrm>
            <a:custGeom>
              <a:rect b="b" l="l" r="r" t="t"/>
              <a:pathLst>
                <a:path extrusionOk="0" h="65" w="5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3"/>
            <p:cNvSpPr/>
            <p:nvPr/>
          </p:nvSpPr>
          <p:spPr>
            <a:xfrm>
              <a:off x="1009078" y="4252800"/>
              <a:ext cx="14617" cy="13770"/>
            </a:xfrm>
            <a:custGeom>
              <a:rect b="b" l="l" r="r" t="t"/>
              <a:pathLst>
                <a:path extrusionOk="0" h="65" w="69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3"/>
            <p:cNvSpPr/>
            <p:nvPr/>
          </p:nvSpPr>
          <p:spPr>
            <a:xfrm>
              <a:off x="992342" y="4227802"/>
              <a:ext cx="14829" cy="15041"/>
            </a:xfrm>
            <a:custGeom>
              <a:rect b="b" l="l" r="r" t="t"/>
              <a:pathLst>
                <a:path extrusionOk="0" h="71" w="7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3"/>
            <p:cNvSpPr/>
            <p:nvPr/>
          </p:nvSpPr>
          <p:spPr>
            <a:xfrm>
              <a:off x="965226" y="4250893"/>
              <a:ext cx="16948" cy="10592"/>
            </a:xfrm>
            <a:custGeom>
              <a:rect b="b" l="l" r="r" t="t"/>
              <a:pathLst>
                <a:path extrusionOk="0" h="50" w="8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3"/>
            <p:cNvSpPr/>
            <p:nvPr/>
          </p:nvSpPr>
          <p:spPr>
            <a:xfrm>
              <a:off x="965226" y="4298771"/>
              <a:ext cx="14829" cy="10804"/>
            </a:xfrm>
            <a:custGeom>
              <a:rect b="b" l="l" r="r" t="t"/>
              <a:pathLst>
                <a:path extrusionOk="0" h="51" w="7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3"/>
            <p:cNvSpPr/>
            <p:nvPr/>
          </p:nvSpPr>
          <p:spPr>
            <a:xfrm>
              <a:off x="965226" y="4336268"/>
              <a:ext cx="20973" cy="9533"/>
            </a:xfrm>
            <a:custGeom>
              <a:rect b="b" l="l" r="r" t="t"/>
              <a:pathLst>
                <a:path extrusionOk="0" h="45" w="99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3"/>
            <p:cNvSpPr/>
            <p:nvPr/>
          </p:nvSpPr>
          <p:spPr>
            <a:xfrm>
              <a:off x="963107" y="4371858"/>
              <a:ext cx="21185" cy="8474"/>
            </a:xfrm>
            <a:custGeom>
              <a:rect b="b" l="l" r="r" t="t"/>
              <a:pathLst>
                <a:path extrusionOk="0" h="40" w="10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3"/>
            <p:cNvSpPr/>
            <p:nvPr/>
          </p:nvSpPr>
          <p:spPr>
            <a:xfrm>
              <a:off x="971581" y="4411262"/>
              <a:ext cx="14617" cy="4449"/>
            </a:xfrm>
            <a:custGeom>
              <a:rect b="b" l="l" r="r" t="t"/>
              <a:pathLst>
                <a:path extrusionOk="0" h="21" w="69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3"/>
            <p:cNvSpPr/>
            <p:nvPr/>
          </p:nvSpPr>
          <p:spPr>
            <a:xfrm>
              <a:off x="979843" y="4444734"/>
              <a:ext cx="18854" cy="8474"/>
            </a:xfrm>
            <a:custGeom>
              <a:rect b="b" l="l" r="r" t="t"/>
              <a:pathLst>
                <a:path extrusionOk="0" h="40" w="89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3"/>
            <p:cNvSpPr/>
            <p:nvPr/>
          </p:nvSpPr>
          <p:spPr>
            <a:xfrm>
              <a:off x="994461" y="4476087"/>
              <a:ext cx="23091" cy="6355"/>
            </a:xfrm>
            <a:custGeom>
              <a:rect b="b" l="l" r="r" t="t"/>
              <a:pathLst>
                <a:path extrusionOk="0" h="30" w="109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3"/>
            <p:cNvSpPr/>
            <p:nvPr/>
          </p:nvSpPr>
          <p:spPr>
            <a:xfrm>
              <a:off x="1038313" y="4430116"/>
              <a:ext cx="12711" cy="21185"/>
            </a:xfrm>
            <a:custGeom>
              <a:rect b="b" l="l" r="r" t="t"/>
              <a:pathLst>
                <a:path extrusionOk="0" h="100" w="6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3"/>
            <p:cNvSpPr/>
            <p:nvPr/>
          </p:nvSpPr>
          <p:spPr>
            <a:xfrm>
              <a:off x="1019459" y="4213396"/>
              <a:ext cx="10592" cy="19914"/>
            </a:xfrm>
            <a:custGeom>
              <a:rect b="b" l="l" r="r" t="t"/>
              <a:pathLst>
                <a:path extrusionOk="0" h="94" w="5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3"/>
            <p:cNvSpPr/>
            <p:nvPr/>
          </p:nvSpPr>
          <p:spPr>
            <a:xfrm>
              <a:off x="1027721" y="4265299"/>
              <a:ext cx="14829" cy="12923"/>
            </a:xfrm>
            <a:custGeom>
              <a:rect b="b" l="l" r="r" t="t"/>
              <a:pathLst>
                <a:path extrusionOk="0" h="61" w="7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3"/>
            <p:cNvSpPr/>
            <p:nvPr/>
          </p:nvSpPr>
          <p:spPr>
            <a:xfrm>
              <a:off x="1027721" y="4311270"/>
              <a:ext cx="14829" cy="19066"/>
            </a:xfrm>
            <a:custGeom>
              <a:rect b="b" l="l" r="r" t="t"/>
              <a:pathLst>
                <a:path extrusionOk="0" h="90" w="7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3"/>
            <p:cNvSpPr/>
            <p:nvPr/>
          </p:nvSpPr>
          <p:spPr>
            <a:xfrm>
              <a:off x="1071573" y="4188398"/>
              <a:ext cx="6355" cy="8474"/>
            </a:xfrm>
            <a:custGeom>
              <a:rect b="b" l="l" r="r" t="t"/>
              <a:pathLst>
                <a:path extrusionOk="0" h="40" w="3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43"/>
          <p:cNvSpPr/>
          <p:nvPr/>
        </p:nvSpPr>
        <p:spPr>
          <a:xfrm>
            <a:off x="-322025" y="4326300"/>
            <a:ext cx="9466021" cy="854672"/>
          </a:xfrm>
          <a:custGeom>
            <a:rect b="b" l="l" r="r" t="t"/>
            <a:pathLst>
              <a:path extrusionOk="0" h="3750" w="56075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43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43"/>
            <p:cNvSpPr/>
            <p:nvPr/>
          </p:nvSpPr>
          <p:spPr>
            <a:xfrm>
              <a:off x="1009078" y="4223777"/>
              <a:ext cx="60588" cy="244048"/>
            </a:xfrm>
            <a:custGeom>
              <a:rect b="b" l="l" r="r" t="t"/>
              <a:pathLst>
                <a:path extrusionOk="0" h="1152" w="286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3"/>
            <p:cNvSpPr/>
            <p:nvPr/>
          </p:nvSpPr>
          <p:spPr>
            <a:xfrm>
              <a:off x="975606" y="4223777"/>
              <a:ext cx="94060" cy="273283"/>
            </a:xfrm>
            <a:custGeom>
              <a:rect b="b" l="l" r="r" t="t"/>
              <a:pathLst>
                <a:path extrusionOk="0" h="1290" w="444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3"/>
            <p:cNvSpPr/>
            <p:nvPr/>
          </p:nvSpPr>
          <p:spPr>
            <a:xfrm>
              <a:off x="984080" y="4223777"/>
              <a:ext cx="85586" cy="260784"/>
            </a:xfrm>
            <a:custGeom>
              <a:rect b="b" l="l" r="r" t="t"/>
              <a:pathLst>
                <a:path extrusionOk="0" h="1231" w="404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3"/>
            <p:cNvSpPr/>
            <p:nvPr/>
          </p:nvSpPr>
          <p:spPr>
            <a:xfrm>
              <a:off x="992342" y="4223777"/>
              <a:ext cx="77324" cy="258666"/>
            </a:xfrm>
            <a:custGeom>
              <a:rect b="b" l="l" r="r" t="t"/>
              <a:pathLst>
                <a:path extrusionOk="0" h="1221" w="365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3"/>
            <p:cNvSpPr/>
            <p:nvPr/>
          </p:nvSpPr>
          <p:spPr>
            <a:xfrm>
              <a:off x="988105" y="4223777"/>
              <a:ext cx="81561" cy="260784"/>
            </a:xfrm>
            <a:custGeom>
              <a:rect b="b" l="l" r="r" t="t"/>
              <a:pathLst>
                <a:path extrusionOk="0" h="1231" w="385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3"/>
            <p:cNvSpPr/>
            <p:nvPr/>
          </p:nvSpPr>
          <p:spPr>
            <a:xfrm>
              <a:off x="988105" y="4221658"/>
              <a:ext cx="83892" cy="262479"/>
            </a:xfrm>
            <a:custGeom>
              <a:rect b="b" l="l" r="r" t="t"/>
              <a:pathLst>
                <a:path extrusionOk="0" h="1239" w="396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3"/>
            <p:cNvSpPr/>
            <p:nvPr/>
          </p:nvSpPr>
          <p:spPr>
            <a:xfrm>
              <a:off x="1127713" y="4438590"/>
              <a:ext cx="60800" cy="244048"/>
            </a:xfrm>
            <a:custGeom>
              <a:rect b="b" l="l" r="r" t="t"/>
              <a:pathLst>
                <a:path extrusionOk="0" h="1152" w="287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3"/>
            <p:cNvSpPr/>
            <p:nvPr/>
          </p:nvSpPr>
          <p:spPr>
            <a:xfrm>
              <a:off x="1127713" y="4438590"/>
              <a:ext cx="94272" cy="273071"/>
            </a:xfrm>
            <a:custGeom>
              <a:rect b="b" l="l" r="r" t="t"/>
              <a:pathLst>
                <a:path extrusionOk="0" h="1289" w="445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3"/>
            <p:cNvSpPr/>
            <p:nvPr/>
          </p:nvSpPr>
          <p:spPr>
            <a:xfrm>
              <a:off x="1127713" y="4438590"/>
              <a:ext cx="87917" cy="260572"/>
            </a:xfrm>
            <a:custGeom>
              <a:rect b="b" l="l" r="r" t="t"/>
              <a:pathLst>
                <a:path extrusionOk="0" h="1230" w="415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3"/>
            <p:cNvSpPr/>
            <p:nvPr/>
          </p:nvSpPr>
          <p:spPr>
            <a:xfrm>
              <a:off x="1127713" y="4438590"/>
              <a:ext cx="77536" cy="258666"/>
            </a:xfrm>
            <a:custGeom>
              <a:rect b="b" l="l" r="r" t="t"/>
              <a:pathLst>
                <a:path extrusionOk="0" h="1221" w="366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3"/>
            <p:cNvSpPr/>
            <p:nvPr/>
          </p:nvSpPr>
          <p:spPr>
            <a:xfrm>
              <a:off x="1127713" y="4438590"/>
              <a:ext cx="81773" cy="258666"/>
            </a:xfrm>
            <a:custGeom>
              <a:rect b="b" l="l" r="r" t="t"/>
              <a:pathLst>
                <a:path extrusionOk="0" h="1221" w="386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3"/>
            <p:cNvSpPr/>
            <p:nvPr/>
          </p:nvSpPr>
          <p:spPr>
            <a:xfrm>
              <a:off x="1126018" y="4436260"/>
              <a:ext cx="83468" cy="262691"/>
            </a:xfrm>
            <a:custGeom>
              <a:rect b="b" l="l" r="r" t="t"/>
              <a:pathLst>
                <a:path extrusionOk="0" h="1240" w="394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3"/>
            <p:cNvSpPr/>
            <p:nvPr/>
          </p:nvSpPr>
          <p:spPr>
            <a:xfrm>
              <a:off x="1056956" y="4184161"/>
              <a:ext cx="77324" cy="600588"/>
            </a:xfrm>
            <a:custGeom>
              <a:rect b="b" l="l" r="r" t="t"/>
              <a:pathLst>
                <a:path extrusionOk="0" h="2835" w="365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3"/>
            <p:cNvSpPr/>
            <p:nvPr/>
          </p:nvSpPr>
          <p:spPr>
            <a:xfrm>
              <a:off x="1069455" y="4184161"/>
              <a:ext cx="54445" cy="600588"/>
            </a:xfrm>
            <a:custGeom>
              <a:rect b="b" l="l" r="r" t="t"/>
              <a:pathLst>
                <a:path extrusionOk="0" h="2835" w="257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3"/>
            <p:cNvSpPr/>
            <p:nvPr/>
          </p:nvSpPr>
          <p:spPr>
            <a:xfrm>
              <a:off x="1077717" y="4184161"/>
              <a:ext cx="35802" cy="600588"/>
            </a:xfrm>
            <a:custGeom>
              <a:rect b="b" l="l" r="r" t="t"/>
              <a:pathLst>
                <a:path extrusionOk="0" h="2835" w="169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3"/>
            <p:cNvSpPr/>
            <p:nvPr/>
          </p:nvSpPr>
          <p:spPr>
            <a:xfrm>
              <a:off x="1094453" y="4183314"/>
              <a:ext cx="19066" cy="599317"/>
            </a:xfrm>
            <a:custGeom>
              <a:rect b="b" l="l" r="r" t="t"/>
              <a:pathLst>
                <a:path extrusionOk="0" h="2829" w="9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3"/>
            <p:cNvSpPr/>
            <p:nvPr/>
          </p:nvSpPr>
          <p:spPr>
            <a:xfrm>
              <a:off x="1077717" y="4183314"/>
              <a:ext cx="19066" cy="599317"/>
            </a:xfrm>
            <a:custGeom>
              <a:rect b="b" l="l" r="r" t="t"/>
              <a:pathLst>
                <a:path extrusionOk="0" h="2829" w="9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3"/>
            <p:cNvSpPr/>
            <p:nvPr/>
          </p:nvSpPr>
          <p:spPr>
            <a:xfrm>
              <a:off x="1050812" y="4592815"/>
              <a:ext cx="18854" cy="6355"/>
            </a:xfrm>
            <a:custGeom>
              <a:rect b="b" l="l" r="r" t="t"/>
              <a:pathLst>
                <a:path extrusionOk="0" h="30" w="89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3"/>
            <p:cNvSpPr/>
            <p:nvPr/>
          </p:nvSpPr>
          <p:spPr>
            <a:xfrm>
              <a:off x="1125806" y="4655310"/>
              <a:ext cx="16948" cy="18854"/>
            </a:xfrm>
            <a:custGeom>
              <a:rect b="b" l="l" r="r" t="t"/>
              <a:pathLst>
                <a:path extrusionOk="0" h="89" w="8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3"/>
            <p:cNvSpPr/>
            <p:nvPr/>
          </p:nvSpPr>
          <p:spPr>
            <a:xfrm>
              <a:off x="1121569" y="4617813"/>
              <a:ext cx="21185" cy="18854"/>
            </a:xfrm>
            <a:custGeom>
              <a:rect b="b" l="l" r="r" t="t"/>
              <a:pathLst>
                <a:path extrusionOk="0" h="89" w="10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3"/>
            <p:cNvSpPr/>
            <p:nvPr/>
          </p:nvSpPr>
          <p:spPr>
            <a:xfrm>
              <a:off x="1215418" y="4544726"/>
              <a:ext cx="23091" cy="19066"/>
            </a:xfrm>
            <a:custGeom>
              <a:rect b="b" l="l" r="r" t="t"/>
              <a:pathLst>
                <a:path extrusionOk="0" h="90" w="109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3"/>
            <p:cNvSpPr/>
            <p:nvPr/>
          </p:nvSpPr>
          <p:spPr>
            <a:xfrm>
              <a:off x="1219443" y="4511466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3"/>
            <p:cNvSpPr/>
            <p:nvPr/>
          </p:nvSpPr>
          <p:spPr>
            <a:xfrm>
              <a:off x="1217536" y="4473969"/>
              <a:ext cx="12711" cy="14829"/>
            </a:xfrm>
            <a:custGeom>
              <a:rect b="b" l="l" r="r" t="t"/>
              <a:pathLst>
                <a:path extrusionOk="0" h="70" w="6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3"/>
            <p:cNvSpPr/>
            <p:nvPr/>
          </p:nvSpPr>
          <p:spPr>
            <a:xfrm>
              <a:off x="1209274" y="4434353"/>
              <a:ext cx="8474" cy="12711"/>
            </a:xfrm>
            <a:custGeom>
              <a:rect b="b" l="l" r="r" t="t"/>
              <a:pathLst>
                <a:path extrusionOk="0" h="60" w="4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3"/>
            <p:cNvSpPr/>
            <p:nvPr/>
          </p:nvSpPr>
          <p:spPr>
            <a:xfrm>
              <a:off x="1167540" y="4430116"/>
              <a:ext cx="12711" cy="25210"/>
            </a:xfrm>
            <a:custGeom>
              <a:rect b="b" l="l" r="r" t="t"/>
              <a:pathLst>
                <a:path extrusionOk="0" h="119" w="6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3"/>
            <p:cNvSpPr/>
            <p:nvPr/>
          </p:nvSpPr>
          <p:spPr>
            <a:xfrm>
              <a:off x="1125806" y="4394738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3"/>
            <p:cNvSpPr/>
            <p:nvPr/>
          </p:nvSpPr>
          <p:spPr>
            <a:xfrm>
              <a:off x="1132585" y="4336268"/>
              <a:ext cx="20337" cy="19914"/>
            </a:xfrm>
            <a:custGeom>
              <a:rect b="b" l="l" r="r" t="t"/>
              <a:pathLst>
                <a:path extrusionOk="0" h="94" w="96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1056956" y="4313388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3"/>
            <p:cNvSpPr/>
            <p:nvPr/>
          </p:nvSpPr>
          <p:spPr>
            <a:xfrm>
              <a:off x="1090216" y="4350885"/>
              <a:ext cx="6567" cy="10592"/>
            </a:xfrm>
            <a:custGeom>
              <a:rect b="b" l="l" r="r" t="t"/>
              <a:pathLst>
                <a:path extrusionOk="0" h="50" w="31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3"/>
            <p:cNvSpPr/>
            <p:nvPr/>
          </p:nvSpPr>
          <p:spPr>
            <a:xfrm>
              <a:off x="1081954" y="4407237"/>
              <a:ext cx="10592" cy="6567"/>
            </a:xfrm>
            <a:custGeom>
              <a:rect b="b" l="l" r="r" t="t"/>
              <a:pathLst>
                <a:path extrusionOk="0" h="31" w="5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3"/>
            <p:cNvSpPr/>
            <p:nvPr/>
          </p:nvSpPr>
          <p:spPr>
            <a:xfrm>
              <a:off x="1059074" y="4442615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3"/>
            <p:cNvSpPr/>
            <p:nvPr/>
          </p:nvSpPr>
          <p:spPr>
            <a:xfrm>
              <a:off x="1123688" y="4494730"/>
              <a:ext cx="19066" cy="10804"/>
            </a:xfrm>
            <a:custGeom>
              <a:rect b="b" l="l" r="r" t="t"/>
              <a:pathLst>
                <a:path extrusionOk="0" h="51" w="9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3"/>
            <p:cNvSpPr/>
            <p:nvPr/>
          </p:nvSpPr>
          <p:spPr>
            <a:xfrm>
              <a:off x="1048482" y="4540489"/>
              <a:ext cx="15041" cy="10804"/>
            </a:xfrm>
            <a:custGeom>
              <a:rect b="b" l="l" r="r" t="t"/>
              <a:pathLst>
                <a:path extrusionOk="0" h="51" w="71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3"/>
            <p:cNvSpPr/>
            <p:nvPr/>
          </p:nvSpPr>
          <p:spPr>
            <a:xfrm>
              <a:off x="1056956" y="4672046"/>
              <a:ext cx="8474" cy="4449"/>
            </a:xfrm>
            <a:custGeom>
              <a:rect b="b" l="l" r="r" t="t"/>
              <a:pathLst>
                <a:path extrusionOk="0" h="21" w="4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3"/>
            <p:cNvSpPr/>
            <p:nvPr/>
          </p:nvSpPr>
          <p:spPr>
            <a:xfrm>
              <a:off x="1046575" y="4722042"/>
              <a:ext cx="20973" cy="10592"/>
            </a:xfrm>
            <a:custGeom>
              <a:rect b="b" l="l" r="r" t="t"/>
              <a:pathLst>
                <a:path extrusionOk="0" h="50" w="99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3"/>
            <p:cNvSpPr/>
            <p:nvPr/>
          </p:nvSpPr>
          <p:spPr>
            <a:xfrm>
              <a:off x="1130043" y="4747040"/>
              <a:ext cx="31353" cy="14829"/>
            </a:xfrm>
            <a:custGeom>
              <a:rect b="b" l="l" r="r" t="t"/>
              <a:pathLst>
                <a:path extrusionOk="0" h="70" w="148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3"/>
            <p:cNvSpPr/>
            <p:nvPr/>
          </p:nvSpPr>
          <p:spPr>
            <a:xfrm>
              <a:off x="1125806" y="4724160"/>
              <a:ext cx="20973" cy="12711"/>
            </a:xfrm>
            <a:custGeom>
              <a:rect b="b" l="l" r="r" t="t"/>
              <a:pathLst>
                <a:path extrusionOk="0" h="60" w="99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3"/>
            <p:cNvSpPr/>
            <p:nvPr/>
          </p:nvSpPr>
          <p:spPr>
            <a:xfrm>
              <a:off x="1205037" y="4644929"/>
              <a:ext cx="16948" cy="10592"/>
            </a:xfrm>
            <a:custGeom>
              <a:rect b="b" l="l" r="r" t="t"/>
              <a:pathLst>
                <a:path extrusionOk="0" h="50" w="8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3"/>
            <p:cNvSpPr/>
            <p:nvPr/>
          </p:nvSpPr>
          <p:spPr>
            <a:xfrm>
              <a:off x="1165422" y="4588578"/>
              <a:ext cx="8474" cy="7415"/>
            </a:xfrm>
            <a:custGeom>
              <a:rect b="b" l="l" r="r" t="t"/>
              <a:pathLst>
                <a:path extrusionOk="0" h="35" w="4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3"/>
            <p:cNvSpPr/>
            <p:nvPr/>
          </p:nvSpPr>
          <p:spPr>
            <a:xfrm>
              <a:off x="1123688" y="4290509"/>
              <a:ext cx="12711" cy="9321"/>
            </a:xfrm>
            <a:custGeom>
              <a:rect b="b" l="l" r="r" t="t"/>
              <a:pathLst>
                <a:path extrusionOk="0" h="44" w="6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3"/>
            <p:cNvSpPr/>
            <p:nvPr/>
          </p:nvSpPr>
          <p:spPr>
            <a:xfrm>
              <a:off x="1073692" y="4269536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3"/>
            <p:cNvSpPr/>
            <p:nvPr/>
          </p:nvSpPr>
          <p:spPr>
            <a:xfrm>
              <a:off x="1069455" y="4211278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3"/>
            <p:cNvSpPr/>
            <p:nvPr/>
          </p:nvSpPr>
          <p:spPr>
            <a:xfrm>
              <a:off x="1044457" y="4232039"/>
              <a:ext cx="23091" cy="16948"/>
            </a:xfrm>
            <a:custGeom>
              <a:rect b="b" l="l" r="r" t="t"/>
              <a:pathLst>
                <a:path extrusionOk="0" h="80" w="109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3"/>
            <p:cNvSpPr/>
            <p:nvPr/>
          </p:nvSpPr>
          <p:spPr>
            <a:xfrm>
              <a:off x="1127713" y="4225895"/>
              <a:ext cx="23303" cy="18854"/>
            </a:xfrm>
            <a:custGeom>
              <a:rect b="b" l="l" r="r" t="t"/>
              <a:pathLst>
                <a:path extrusionOk="0" h="89" w="11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3"/>
            <p:cNvSpPr/>
            <p:nvPr/>
          </p:nvSpPr>
          <p:spPr>
            <a:xfrm>
              <a:off x="1119451" y="4188398"/>
              <a:ext cx="8474" cy="16736"/>
            </a:xfrm>
            <a:custGeom>
              <a:rect b="b" l="l" r="r" t="t"/>
              <a:pathLst>
                <a:path extrusionOk="0" h="79" w="4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3"/>
            <p:cNvSpPr/>
            <p:nvPr/>
          </p:nvSpPr>
          <p:spPr>
            <a:xfrm>
              <a:off x="1094453" y="4544726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3"/>
            <p:cNvSpPr/>
            <p:nvPr/>
          </p:nvSpPr>
          <p:spPr>
            <a:xfrm>
              <a:off x="1079835" y="4490493"/>
              <a:ext cx="16312" cy="15889"/>
            </a:xfrm>
            <a:custGeom>
              <a:rect b="b" l="l" r="r" t="t"/>
              <a:pathLst>
                <a:path extrusionOk="0" h="75" w="77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3"/>
            <p:cNvSpPr/>
            <p:nvPr/>
          </p:nvSpPr>
          <p:spPr>
            <a:xfrm>
              <a:off x="1094453" y="4452996"/>
              <a:ext cx="12711" cy="14829"/>
            </a:xfrm>
            <a:custGeom>
              <a:rect b="b" l="l" r="r" t="t"/>
              <a:pathLst>
                <a:path extrusionOk="0" h="70" w="6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3"/>
            <p:cNvSpPr/>
            <p:nvPr/>
          </p:nvSpPr>
          <p:spPr>
            <a:xfrm>
              <a:off x="1092334" y="4288390"/>
              <a:ext cx="12923" cy="11440"/>
            </a:xfrm>
            <a:custGeom>
              <a:rect b="b" l="l" r="r" t="t"/>
              <a:pathLst>
                <a:path extrusionOk="0" h="54" w="61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3"/>
            <p:cNvSpPr/>
            <p:nvPr/>
          </p:nvSpPr>
          <p:spPr>
            <a:xfrm>
              <a:off x="1131950" y="4557225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3"/>
            <p:cNvSpPr/>
            <p:nvPr/>
          </p:nvSpPr>
          <p:spPr>
            <a:xfrm>
              <a:off x="1084072" y="4619720"/>
              <a:ext cx="12711" cy="9533"/>
            </a:xfrm>
            <a:custGeom>
              <a:rect b="b" l="l" r="r" t="t"/>
              <a:pathLst>
                <a:path extrusionOk="0" h="45" w="6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3"/>
            <p:cNvSpPr/>
            <p:nvPr/>
          </p:nvSpPr>
          <p:spPr>
            <a:xfrm>
              <a:off x="1096571" y="4665691"/>
              <a:ext cx="8686" cy="10804"/>
            </a:xfrm>
            <a:custGeom>
              <a:rect b="b" l="l" r="r" t="t"/>
              <a:pathLst>
                <a:path extrusionOk="0" h="51" w="41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3"/>
            <p:cNvSpPr/>
            <p:nvPr/>
          </p:nvSpPr>
          <p:spPr>
            <a:xfrm>
              <a:off x="1081954" y="4736659"/>
              <a:ext cx="14829" cy="15677"/>
            </a:xfrm>
            <a:custGeom>
              <a:rect b="b" l="l" r="r" t="t"/>
              <a:pathLst>
                <a:path extrusionOk="0" h="74" w="7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3"/>
            <p:cNvSpPr/>
            <p:nvPr/>
          </p:nvSpPr>
          <p:spPr>
            <a:xfrm>
              <a:off x="1048482" y="4759539"/>
              <a:ext cx="16948" cy="12711"/>
            </a:xfrm>
            <a:custGeom>
              <a:rect b="b" l="l" r="r" t="t"/>
              <a:pathLst>
                <a:path extrusionOk="0" h="60" w="8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3"/>
            <p:cNvSpPr/>
            <p:nvPr/>
          </p:nvSpPr>
          <p:spPr>
            <a:xfrm>
              <a:off x="1184064" y="4505322"/>
              <a:ext cx="8686" cy="10381"/>
            </a:xfrm>
            <a:custGeom>
              <a:rect b="b" l="l" r="r" t="t"/>
              <a:pathLst>
                <a:path extrusionOk="0" h="49" w="41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3"/>
            <p:cNvSpPr/>
            <p:nvPr/>
          </p:nvSpPr>
          <p:spPr>
            <a:xfrm>
              <a:off x="1192538" y="4463588"/>
              <a:ext cx="8474" cy="17795"/>
            </a:xfrm>
            <a:custGeom>
              <a:rect b="b" l="l" r="r" t="t"/>
              <a:pathLst>
                <a:path extrusionOk="0" h="84" w="4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3"/>
            <p:cNvSpPr/>
            <p:nvPr/>
          </p:nvSpPr>
          <p:spPr>
            <a:xfrm>
              <a:off x="1161185" y="4486468"/>
              <a:ext cx="14829" cy="11440"/>
            </a:xfrm>
            <a:custGeom>
              <a:rect b="b" l="l" r="r" t="t"/>
              <a:pathLst>
                <a:path extrusionOk="0" h="54" w="7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3"/>
            <p:cNvSpPr/>
            <p:nvPr/>
          </p:nvSpPr>
          <p:spPr>
            <a:xfrm>
              <a:off x="1159066" y="4534345"/>
              <a:ext cx="10592" cy="10592"/>
            </a:xfrm>
            <a:custGeom>
              <a:rect b="b" l="l" r="r" t="t"/>
              <a:pathLst>
                <a:path extrusionOk="0" h="50" w="5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3"/>
            <p:cNvSpPr/>
            <p:nvPr/>
          </p:nvSpPr>
          <p:spPr>
            <a:xfrm>
              <a:off x="1190420" y="4594722"/>
              <a:ext cx="4237" cy="6567"/>
            </a:xfrm>
            <a:custGeom>
              <a:rect b="b" l="l" r="r" t="t"/>
              <a:pathLst>
                <a:path extrusionOk="0" h="31" w="2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3"/>
            <p:cNvSpPr/>
            <p:nvPr/>
          </p:nvSpPr>
          <p:spPr>
            <a:xfrm>
              <a:off x="1209274" y="4598959"/>
              <a:ext cx="18854" cy="12711"/>
            </a:xfrm>
            <a:custGeom>
              <a:rect b="b" l="l" r="r" t="t"/>
              <a:pathLst>
                <a:path extrusionOk="0" h="60" w="89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3"/>
            <p:cNvSpPr/>
            <p:nvPr/>
          </p:nvSpPr>
          <p:spPr>
            <a:xfrm>
              <a:off x="1171565" y="464492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3"/>
            <p:cNvSpPr/>
            <p:nvPr/>
          </p:nvSpPr>
          <p:spPr>
            <a:xfrm>
              <a:off x="1159066" y="4622050"/>
              <a:ext cx="12711" cy="10381"/>
            </a:xfrm>
            <a:custGeom>
              <a:rect b="b" l="l" r="r" t="t"/>
              <a:pathLst>
                <a:path extrusionOk="0" h="49" w="6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3"/>
            <p:cNvSpPr/>
            <p:nvPr/>
          </p:nvSpPr>
          <p:spPr>
            <a:xfrm>
              <a:off x="1142542" y="4657428"/>
              <a:ext cx="16736" cy="14829"/>
            </a:xfrm>
            <a:custGeom>
              <a:rect b="b" l="l" r="r" t="t"/>
              <a:pathLst>
                <a:path extrusionOk="0" h="70" w="79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3"/>
            <p:cNvSpPr/>
            <p:nvPr/>
          </p:nvSpPr>
          <p:spPr>
            <a:xfrm>
              <a:off x="1171565" y="4678190"/>
              <a:ext cx="14829" cy="4449"/>
            </a:xfrm>
            <a:custGeom>
              <a:rect b="b" l="l" r="r" t="t"/>
              <a:pathLst>
                <a:path extrusionOk="0" h="21" w="7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3"/>
            <p:cNvSpPr/>
            <p:nvPr/>
          </p:nvSpPr>
          <p:spPr>
            <a:xfrm>
              <a:off x="1023484" y="4401093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3"/>
            <p:cNvSpPr/>
            <p:nvPr/>
          </p:nvSpPr>
          <p:spPr>
            <a:xfrm>
              <a:off x="1027721" y="4350885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3"/>
            <p:cNvSpPr/>
            <p:nvPr/>
          </p:nvSpPr>
          <p:spPr>
            <a:xfrm>
              <a:off x="992342" y="4325887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3"/>
            <p:cNvSpPr/>
            <p:nvPr/>
          </p:nvSpPr>
          <p:spPr>
            <a:xfrm>
              <a:off x="1013315" y="4298771"/>
              <a:ext cx="14617" cy="12711"/>
            </a:xfrm>
            <a:custGeom>
              <a:rect b="b" l="l" r="r" t="t"/>
              <a:pathLst>
                <a:path extrusionOk="0" h="60" w="69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3"/>
            <p:cNvSpPr/>
            <p:nvPr/>
          </p:nvSpPr>
          <p:spPr>
            <a:xfrm>
              <a:off x="994461" y="4271654"/>
              <a:ext cx="10592" cy="13770"/>
            </a:xfrm>
            <a:custGeom>
              <a:rect b="b" l="l" r="r" t="t"/>
              <a:pathLst>
                <a:path extrusionOk="0" h="65" w="5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1009078" y="4252800"/>
              <a:ext cx="14617" cy="13770"/>
            </a:xfrm>
            <a:custGeom>
              <a:rect b="b" l="l" r="r" t="t"/>
              <a:pathLst>
                <a:path extrusionOk="0" h="65" w="69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992342" y="4227802"/>
              <a:ext cx="14829" cy="15041"/>
            </a:xfrm>
            <a:custGeom>
              <a:rect b="b" l="l" r="r" t="t"/>
              <a:pathLst>
                <a:path extrusionOk="0" h="71" w="7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965226" y="4250893"/>
              <a:ext cx="16948" cy="10592"/>
            </a:xfrm>
            <a:custGeom>
              <a:rect b="b" l="l" r="r" t="t"/>
              <a:pathLst>
                <a:path extrusionOk="0" h="50" w="8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965226" y="4298771"/>
              <a:ext cx="14829" cy="10804"/>
            </a:xfrm>
            <a:custGeom>
              <a:rect b="b" l="l" r="r" t="t"/>
              <a:pathLst>
                <a:path extrusionOk="0" h="51" w="7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965226" y="4336268"/>
              <a:ext cx="20973" cy="9533"/>
            </a:xfrm>
            <a:custGeom>
              <a:rect b="b" l="l" r="r" t="t"/>
              <a:pathLst>
                <a:path extrusionOk="0" h="45" w="99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963107" y="4371858"/>
              <a:ext cx="21185" cy="8474"/>
            </a:xfrm>
            <a:custGeom>
              <a:rect b="b" l="l" r="r" t="t"/>
              <a:pathLst>
                <a:path extrusionOk="0" h="40" w="10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971581" y="4411262"/>
              <a:ext cx="14617" cy="4449"/>
            </a:xfrm>
            <a:custGeom>
              <a:rect b="b" l="l" r="r" t="t"/>
              <a:pathLst>
                <a:path extrusionOk="0" h="21" w="69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979843" y="4444734"/>
              <a:ext cx="18854" cy="8474"/>
            </a:xfrm>
            <a:custGeom>
              <a:rect b="b" l="l" r="r" t="t"/>
              <a:pathLst>
                <a:path extrusionOk="0" h="40" w="89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994461" y="4476087"/>
              <a:ext cx="23091" cy="6355"/>
            </a:xfrm>
            <a:custGeom>
              <a:rect b="b" l="l" r="r" t="t"/>
              <a:pathLst>
                <a:path extrusionOk="0" h="30" w="109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1038313" y="4430116"/>
              <a:ext cx="12711" cy="21185"/>
            </a:xfrm>
            <a:custGeom>
              <a:rect b="b" l="l" r="r" t="t"/>
              <a:pathLst>
                <a:path extrusionOk="0" h="100" w="6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1019459" y="4213396"/>
              <a:ext cx="10592" cy="19914"/>
            </a:xfrm>
            <a:custGeom>
              <a:rect b="b" l="l" r="r" t="t"/>
              <a:pathLst>
                <a:path extrusionOk="0" h="94" w="5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1027721" y="4265299"/>
              <a:ext cx="14829" cy="12923"/>
            </a:xfrm>
            <a:custGeom>
              <a:rect b="b" l="l" r="r" t="t"/>
              <a:pathLst>
                <a:path extrusionOk="0" h="61" w="7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1027721" y="4311270"/>
              <a:ext cx="14829" cy="19066"/>
            </a:xfrm>
            <a:custGeom>
              <a:rect b="b" l="l" r="r" t="t"/>
              <a:pathLst>
                <a:path extrusionOk="0" h="90" w="7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1071573" y="4188398"/>
              <a:ext cx="6355" cy="8474"/>
            </a:xfrm>
            <a:custGeom>
              <a:rect b="b" l="l" r="r" t="t"/>
              <a:pathLst>
                <a:path extrusionOk="0" h="40" w="3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43"/>
          <p:cNvSpPr/>
          <p:nvPr/>
        </p:nvSpPr>
        <p:spPr>
          <a:xfrm>
            <a:off x="1803098" y="686156"/>
            <a:ext cx="697197" cy="238378"/>
          </a:xfrm>
          <a:custGeom>
            <a:rect b="b" l="l" r="r" t="t"/>
            <a:pathLst>
              <a:path extrusionOk="0" h="1555" w="4548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/>
          <p:nvPr/>
        </p:nvSpPr>
        <p:spPr>
          <a:xfrm>
            <a:off x="7252548" y="209406"/>
            <a:ext cx="697197" cy="238378"/>
          </a:xfrm>
          <a:custGeom>
            <a:rect b="b" l="l" r="r" t="t"/>
            <a:pathLst>
              <a:path extrusionOk="0" h="1555" w="4548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4437573" y="686156"/>
            <a:ext cx="697197" cy="238378"/>
          </a:xfrm>
          <a:custGeom>
            <a:rect b="b" l="l" r="r" t="t"/>
            <a:pathLst>
              <a:path extrusionOk="0" h="1555" w="4548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 txBox="1"/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noFill/>
          <a:ln>
            <a:noFill/>
          </a:ln>
          <a:effectLst>
            <a:outerShdw rotWithShape="0" algn="bl" dir="3660000" dist="28575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7" name="Google Shape;267;p43"/>
          <p:cNvSpPr txBox="1"/>
          <p:nvPr>
            <p:ph idx="1" type="subTitle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2"/>
          <p:cNvSpPr txBox="1"/>
          <p:nvPr>
            <p:ph hasCustomPrompt="1" type="title"/>
          </p:nvPr>
        </p:nvSpPr>
        <p:spPr>
          <a:xfrm>
            <a:off x="1699487" y="1346513"/>
            <a:ext cx="5110500" cy="209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879" name="Google Shape;1879;p52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1880" name="Google Shape;1880;p52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1881" name="Google Shape;1881;p52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52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52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52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52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52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2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52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52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52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52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52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52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52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52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52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52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52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52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52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52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52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52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52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52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52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52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52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52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52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52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52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52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52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52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52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52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52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52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52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52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52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52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52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52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52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52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52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52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52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52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52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52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52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52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52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52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52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52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52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52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52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52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52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52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52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52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52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52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52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52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52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52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52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52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52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52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52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52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52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52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4" name="Google Shape;1964;p52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1965" name="Google Shape;1965;p52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52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52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52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52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52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52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52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52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52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52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52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52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52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52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52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52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52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52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52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52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52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52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52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52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52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52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52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52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52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52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52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52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52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52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52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52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52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52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52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52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52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52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52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52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52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52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52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52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52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52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52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52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52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52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52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52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52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52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52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52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52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52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52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p52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52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52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52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52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52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52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52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52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52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52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52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52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52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52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52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52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52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52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48" name="Google Shape;2048;p52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52"/>
            <p:cNvSpPr/>
            <p:nvPr/>
          </p:nvSpPr>
          <p:spPr>
            <a:xfrm>
              <a:off x="82328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52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52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52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52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52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4459427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4465571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52"/>
            <p:cNvSpPr/>
            <p:nvPr/>
          </p:nvSpPr>
          <p:spPr>
            <a:xfrm>
              <a:off x="4580180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52"/>
            <p:cNvSpPr/>
            <p:nvPr/>
          </p:nvSpPr>
          <p:spPr>
            <a:xfrm>
              <a:off x="4861514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4969980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5101537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52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52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52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1" name="Google Shape;2071;p52"/>
          <p:cNvGrpSpPr/>
          <p:nvPr/>
        </p:nvGrpSpPr>
        <p:grpSpPr>
          <a:xfrm>
            <a:off x="157750" y="1345551"/>
            <a:ext cx="1288813" cy="3737500"/>
            <a:chOff x="8274682" y="2833210"/>
            <a:chExt cx="775786" cy="2249609"/>
          </a:xfrm>
        </p:grpSpPr>
        <p:sp>
          <p:nvSpPr>
            <p:cNvPr id="2072" name="Google Shape;2072;p52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073" name="Google Shape;2073;p52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074" name="Google Shape;2074;p52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075" name="Google Shape;2075;p52"/>
          <p:cNvSpPr txBox="1"/>
          <p:nvPr>
            <p:ph idx="1" type="subTitle"/>
          </p:nvPr>
        </p:nvSpPr>
        <p:spPr>
          <a:xfrm>
            <a:off x="1699477" y="3368400"/>
            <a:ext cx="4885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53"/>
          <p:cNvGrpSpPr/>
          <p:nvPr/>
        </p:nvGrpSpPr>
        <p:grpSpPr>
          <a:xfrm>
            <a:off x="-193600" y="2393950"/>
            <a:ext cx="9508115" cy="5143492"/>
            <a:chOff x="-193600" y="2393950"/>
            <a:chExt cx="9508115" cy="5143492"/>
          </a:xfrm>
        </p:grpSpPr>
        <p:grpSp>
          <p:nvGrpSpPr>
            <p:cNvPr id="2078" name="Google Shape;2078;p53"/>
            <p:cNvGrpSpPr/>
            <p:nvPr/>
          </p:nvGrpSpPr>
          <p:grpSpPr>
            <a:xfrm>
              <a:off x="-193600" y="2393950"/>
              <a:ext cx="9508115" cy="5143492"/>
              <a:chOff x="-193600" y="2012950"/>
              <a:chExt cx="9508115" cy="5143492"/>
            </a:xfrm>
          </p:grpSpPr>
          <p:sp>
            <p:nvSpPr>
              <p:cNvPr id="2079" name="Google Shape;2079;p53"/>
              <p:cNvSpPr/>
              <p:nvPr/>
            </p:nvSpPr>
            <p:spPr>
              <a:xfrm>
                <a:off x="3553540" y="2024637"/>
                <a:ext cx="5627733" cy="1897258"/>
              </a:xfrm>
              <a:custGeom>
                <a:rect b="b" l="l" r="r" t="t"/>
                <a:pathLst>
                  <a:path extrusionOk="0" h="9253" w="27447">
                    <a:moveTo>
                      <a:pt x="18741" y="1"/>
                    </a:moveTo>
                    <a:cubicBezTo>
                      <a:pt x="18700" y="1"/>
                      <a:pt x="18660" y="1"/>
                      <a:pt x="18620" y="2"/>
                    </a:cubicBezTo>
                    <a:cubicBezTo>
                      <a:pt x="16583" y="61"/>
                      <a:pt x="14959" y="1764"/>
                      <a:pt x="12991" y="2305"/>
                    </a:cubicBezTo>
                    <a:cubicBezTo>
                      <a:pt x="12381" y="2478"/>
                      <a:pt x="11756" y="2534"/>
                      <a:pt x="11125" y="2534"/>
                    </a:cubicBezTo>
                    <a:cubicBezTo>
                      <a:pt x="9995" y="2534"/>
                      <a:pt x="8842" y="2354"/>
                      <a:pt x="7706" y="2334"/>
                    </a:cubicBezTo>
                    <a:cubicBezTo>
                      <a:pt x="7623" y="2333"/>
                      <a:pt x="7539" y="2332"/>
                      <a:pt x="7456" y="2332"/>
                    </a:cubicBezTo>
                    <a:cubicBezTo>
                      <a:pt x="4794" y="2332"/>
                      <a:pt x="2149" y="3242"/>
                      <a:pt x="50" y="4884"/>
                    </a:cubicBezTo>
                    <a:lnTo>
                      <a:pt x="1" y="8308"/>
                    </a:lnTo>
                    <a:lnTo>
                      <a:pt x="27447" y="9253"/>
                    </a:lnTo>
                    <a:lnTo>
                      <a:pt x="27447" y="1990"/>
                    </a:lnTo>
                    <a:cubicBezTo>
                      <a:pt x="26961" y="2304"/>
                      <a:pt x="26413" y="2433"/>
                      <a:pt x="25845" y="2433"/>
                    </a:cubicBezTo>
                    <a:cubicBezTo>
                      <a:pt x="24881" y="2433"/>
                      <a:pt x="23858" y="2064"/>
                      <a:pt x="22979" y="1606"/>
                    </a:cubicBezTo>
                    <a:cubicBezTo>
                      <a:pt x="21627" y="906"/>
                      <a:pt x="20266" y="1"/>
                      <a:pt x="18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53"/>
              <p:cNvSpPr/>
              <p:nvPr/>
            </p:nvSpPr>
            <p:spPr>
              <a:xfrm>
                <a:off x="2439752" y="2470810"/>
                <a:ext cx="296693" cy="813609"/>
              </a:xfrm>
              <a:custGeom>
                <a:rect b="b" l="l" r="r" t="t"/>
                <a:pathLst>
                  <a:path extrusionOk="0" h="3968" w="1447">
                    <a:moveTo>
                      <a:pt x="1" y="1"/>
                    </a:moveTo>
                    <a:lnTo>
                      <a:pt x="1" y="3967"/>
                    </a:lnTo>
                    <a:lnTo>
                      <a:pt x="1447" y="3967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53"/>
              <p:cNvSpPr/>
              <p:nvPr/>
            </p:nvSpPr>
            <p:spPr>
              <a:xfrm>
                <a:off x="3012844" y="2210611"/>
                <a:ext cx="316992" cy="1073808"/>
              </a:xfrm>
              <a:custGeom>
                <a:rect b="b" l="l" r="r" t="t"/>
                <a:pathLst>
                  <a:path extrusionOk="0" h="5237" w="1546">
                    <a:moveTo>
                      <a:pt x="1" y="1"/>
                    </a:moveTo>
                    <a:lnTo>
                      <a:pt x="1" y="5236"/>
                    </a:lnTo>
                    <a:lnTo>
                      <a:pt x="1545" y="5236"/>
                    </a:lnTo>
                    <a:lnTo>
                      <a:pt x="15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53"/>
              <p:cNvSpPr/>
              <p:nvPr/>
            </p:nvSpPr>
            <p:spPr>
              <a:xfrm>
                <a:off x="3259100" y="2305341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53"/>
              <p:cNvSpPr/>
              <p:nvPr/>
            </p:nvSpPr>
            <p:spPr>
              <a:xfrm>
                <a:off x="3206609" y="2305341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53"/>
              <p:cNvSpPr/>
              <p:nvPr/>
            </p:nvSpPr>
            <p:spPr>
              <a:xfrm>
                <a:off x="3155964" y="2305341"/>
                <a:ext cx="30551" cy="85093"/>
              </a:xfrm>
              <a:custGeom>
                <a:rect b="b" l="l" r="r" t="t"/>
                <a:pathLst>
                  <a:path extrusionOk="0" h="415" w="149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53"/>
              <p:cNvSpPr/>
              <p:nvPr/>
            </p:nvSpPr>
            <p:spPr>
              <a:xfrm>
                <a:off x="3105728" y="2305341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53"/>
              <p:cNvSpPr/>
              <p:nvPr/>
            </p:nvSpPr>
            <p:spPr>
              <a:xfrm>
                <a:off x="3053238" y="2305341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53"/>
              <p:cNvSpPr/>
              <p:nvPr/>
            </p:nvSpPr>
            <p:spPr>
              <a:xfrm>
                <a:off x="3259100" y="2408477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53"/>
              <p:cNvSpPr/>
              <p:nvPr/>
            </p:nvSpPr>
            <p:spPr>
              <a:xfrm>
                <a:off x="3206609" y="2408477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53"/>
              <p:cNvSpPr/>
              <p:nvPr/>
            </p:nvSpPr>
            <p:spPr>
              <a:xfrm>
                <a:off x="3155964" y="2408477"/>
                <a:ext cx="30551" cy="84888"/>
              </a:xfrm>
              <a:custGeom>
                <a:rect b="b" l="l" r="r" t="t"/>
                <a:pathLst>
                  <a:path extrusionOk="0" h="414" w="149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53"/>
              <p:cNvSpPr/>
              <p:nvPr/>
            </p:nvSpPr>
            <p:spPr>
              <a:xfrm>
                <a:off x="3105728" y="2408477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53"/>
              <p:cNvSpPr/>
              <p:nvPr/>
            </p:nvSpPr>
            <p:spPr>
              <a:xfrm>
                <a:off x="3053238" y="2408477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53"/>
              <p:cNvSpPr/>
              <p:nvPr/>
            </p:nvSpPr>
            <p:spPr>
              <a:xfrm>
                <a:off x="3259100" y="2513254"/>
                <a:ext cx="30346" cy="83042"/>
              </a:xfrm>
              <a:custGeom>
                <a:rect b="b" l="l" r="r" t="t"/>
                <a:pathLst>
                  <a:path extrusionOk="0" h="405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53"/>
              <p:cNvSpPr/>
              <p:nvPr/>
            </p:nvSpPr>
            <p:spPr>
              <a:xfrm>
                <a:off x="3206609" y="2513254"/>
                <a:ext cx="30346" cy="83042"/>
              </a:xfrm>
              <a:custGeom>
                <a:rect b="b" l="l" r="r" t="t"/>
                <a:pathLst>
                  <a:path extrusionOk="0" h="405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53"/>
              <p:cNvSpPr/>
              <p:nvPr/>
            </p:nvSpPr>
            <p:spPr>
              <a:xfrm>
                <a:off x="3155964" y="2513254"/>
                <a:ext cx="30551" cy="83042"/>
              </a:xfrm>
              <a:custGeom>
                <a:rect b="b" l="l" r="r" t="t"/>
                <a:pathLst>
                  <a:path extrusionOk="0" h="405" w="149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53"/>
              <p:cNvSpPr/>
              <p:nvPr/>
            </p:nvSpPr>
            <p:spPr>
              <a:xfrm>
                <a:off x="3105728" y="2513254"/>
                <a:ext cx="30346" cy="83042"/>
              </a:xfrm>
              <a:custGeom>
                <a:rect b="b" l="l" r="r" t="t"/>
                <a:pathLst>
                  <a:path extrusionOk="0" h="405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53"/>
              <p:cNvSpPr/>
              <p:nvPr/>
            </p:nvSpPr>
            <p:spPr>
              <a:xfrm>
                <a:off x="3053238" y="2513254"/>
                <a:ext cx="30346" cy="83042"/>
              </a:xfrm>
              <a:custGeom>
                <a:rect b="b" l="l" r="r" t="t"/>
                <a:pathLst>
                  <a:path extrusionOk="0" h="405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53"/>
              <p:cNvSpPr/>
              <p:nvPr/>
            </p:nvSpPr>
            <p:spPr>
              <a:xfrm>
                <a:off x="3259100" y="261618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53"/>
              <p:cNvSpPr/>
              <p:nvPr/>
            </p:nvSpPr>
            <p:spPr>
              <a:xfrm>
                <a:off x="3206609" y="261618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53"/>
              <p:cNvSpPr/>
              <p:nvPr/>
            </p:nvSpPr>
            <p:spPr>
              <a:xfrm>
                <a:off x="3155964" y="2616185"/>
                <a:ext cx="30551" cy="84888"/>
              </a:xfrm>
              <a:custGeom>
                <a:rect b="b" l="l" r="r" t="t"/>
                <a:pathLst>
                  <a:path extrusionOk="0" h="414" w="149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53"/>
              <p:cNvSpPr/>
              <p:nvPr/>
            </p:nvSpPr>
            <p:spPr>
              <a:xfrm>
                <a:off x="3105728" y="261618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53"/>
              <p:cNvSpPr/>
              <p:nvPr/>
            </p:nvSpPr>
            <p:spPr>
              <a:xfrm>
                <a:off x="3053238" y="261618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53"/>
              <p:cNvSpPr/>
              <p:nvPr/>
            </p:nvSpPr>
            <p:spPr>
              <a:xfrm>
                <a:off x="3259100" y="272731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0"/>
                    </a:moveTo>
                    <a:lnTo>
                      <a:pt x="0" y="403"/>
                    </a:lnTo>
                    <a:lnTo>
                      <a:pt x="147" y="40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53"/>
              <p:cNvSpPr/>
              <p:nvPr/>
            </p:nvSpPr>
            <p:spPr>
              <a:xfrm>
                <a:off x="3206609" y="272731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53"/>
              <p:cNvSpPr/>
              <p:nvPr/>
            </p:nvSpPr>
            <p:spPr>
              <a:xfrm>
                <a:off x="3155964" y="2727318"/>
                <a:ext cx="30551" cy="82837"/>
              </a:xfrm>
              <a:custGeom>
                <a:rect b="b" l="l" r="r" t="t"/>
                <a:pathLst>
                  <a:path extrusionOk="0" h="404" w="149">
                    <a:moveTo>
                      <a:pt x="1" y="0"/>
                    </a:moveTo>
                    <a:lnTo>
                      <a:pt x="1" y="403"/>
                    </a:lnTo>
                    <a:lnTo>
                      <a:pt x="149" y="403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53"/>
              <p:cNvSpPr/>
              <p:nvPr/>
            </p:nvSpPr>
            <p:spPr>
              <a:xfrm>
                <a:off x="3105728" y="272731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53"/>
              <p:cNvSpPr/>
              <p:nvPr/>
            </p:nvSpPr>
            <p:spPr>
              <a:xfrm>
                <a:off x="3053238" y="272731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53"/>
              <p:cNvSpPr/>
              <p:nvPr/>
            </p:nvSpPr>
            <p:spPr>
              <a:xfrm>
                <a:off x="3259100" y="283004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53"/>
              <p:cNvSpPr/>
              <p:nvPr/>
            </p:nvSpPr>
            <p:spPr>
              <a:xfrm>
                <a:off x="3206609" y="283004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53"/>
              <p:cNvSpPr/>
              <p:nvPr/>
            </p:nvSpPr>
            <p:spPr>
              <a:xfrm>
                <a:off x="3155964" y="2830045"/>
                <a:ext cx="30551" cy="84888"/>
              </a:xfrm>
              <a:custGeom>
                <a:rect b="b" l="l" r="r" t="t"/>
                <a:pathLst>
                  <a:path extrusionOk="0" h="414" w="149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53"/>
              <p:cNvSpPr/>
              <p:nvPr/>
            </p:nvSpPr>
            <p:spPr>
              <a:xfrm>
                <a:off x="3105728" y="283004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53"/>
              <p:cNvSpPr/>
              <p:nvPr/>
            </p:nvSpPr>
            <p:spPr>
              <a:xfrm>
                <a:off x="3053238" y="2830045"/>
                <a:ext cx="30346" cy="84888"/>
              </a:xfrm>
              <a:custGeom>
                <a:rect b="b" l="l" r="r" t="t"/>
                <a:pathLst>
                  <a:path extrusionOk="0" h="414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53"/>
              <p:cNvSpPr/>
              <p:nvPr/>
            </p:nvSpPr>
            <p:spPr>
              <a:xfrm>
                <a:off x="3259100" y="2932976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53"/>
              <p:cNvSpPr/>
              <p:nvPr/>
            </p:nvSpPr>
            <p:spPr>
              <a:xfrm>
                <a:off x="3206609" y="2932976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53"/>
              <p:cNvSpPr/>
              <p:nvPr/>
            </p:nvSpPr>
            <p:spPr>
              <a:xfrm>
                <a:off x="3155964" y="2932976"/>
                <a:ext cx="30551" cy="85093"/>
              </a:xfrm>
              <a:custGeom>
                <a:rect b="b" l="l" r="r" t="t"/>
                <a:pathLst>
                  <a:path extrusionOk="0" h="415" w="149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53"/>
              <p:cNvSpPr/>
              <p:nvPr/>
            </p:nvSpPr>
            <p:spPr>
              <a:xfrm>
                <a:off x="3105728" y="2932976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53"/>
              <p:cNvSpPr/>
              <p:nvPr/>
            </p:nvSpPr>
            <p:spPr>
              <a:xfrm>
                <a:off x="3053238" y="2932976"/>
                <a:ext cx="30346" cy="85093"/>
              </a:xfrm>
              <a:custGeom>
                <a:rect b="b" l="l" r="r" t="t"/>
                <a:pathLst>
                  <a:path extrusionOk="0" h="415" w="148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53"/>
              <p:cNvSpPr/>
              <p:nvPr/>
            </p:nvSpPr>
            <p:spPr>
              <a:xfrm>
                <a:off x="3259100" y="303795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53"/>
              <p:cNvSpPr/>
              <p:nvPr/>
            </p:nvSpPr>
            <p:spPr>
              <a:xfrm>
                <a:off x="3206609" y="303795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53"/>
              <p:cNvSpPr/>
              <p:nvPr/>
            </p:nvSpPr>
            <p:spPr>
              <a:xfrm>
                <a:off x="3155964" y="3037958"/>
                <a:ext cx="30551" cy="82837"/>
              </a:xfrm>
              <a:custGeom>
                <a:rect b="b" l="l" r="r" t="t"/>
                <a:pathLst>
                  <a:path extrusionOk="0" h="404" w="149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53"/>
              <p:cNvSpPr/>
              <p:nvPr/>
            </p:nvSpPr>
            <p:spPr>
              <a:xfrm>
                <a:off x="3105728" y="303795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53"/>
              <p:cNvSpPr/>
              <p:nvPr/>
            </p:nvSpPr>
            <p:spPr>
              <a:xfrm>
                <a:off x="3053238" y="3037958"/>
                <a:ext cx="30346" cy="82837"/>
              </a:xfrm>
              <a:custGeom>
                <a:rect b="b" l="l" r="r" t="t"/>
                <a:pathLst>
                  <a:path extrusionOk="0" h="404" w="148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53"/>
              <p:cNvSpPr/>
              <p:nvPr/>
            </p:nvSpPr>
            <p:spPr>
              <a:xfrm>
                <a:off x="1897007" y="2345734"/>
                <a:ext cx="547047" cy="938685"/>
              </a:xfrm>
              <a:custGeom>
                <a:rect b="b" l="l" r="r" t="t"/>
                <a:pathLst>
                  <a:path extrusionOk="0" h="4578" w="2668">
                    <a:moveTo>
                      <a:pt x="0" y="1"/>
                    </a:moveTo>
                    <a:lnTo>
                      <a:pt x="0" y="4577"/>
                    </a:lnTo>
                    <a:lnTo>
                      <a:pt x="2667" y="4577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53"/>
              <p:cNvSpPr/>
              <p:nvPr/>
            </p:nvSpPr>
            <p:spPr>
              <a:xfrm>
                <a:off x="2389312" y="2446615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53"/>
              <p:cNvSpPr/>
              <p:nvPr/>
            </p:nvSpPr>
            <p:spPr>
              <a:xfrm>
                <a:off x="2338872" y="2446615"/>
                <a:ext cx="30346" cy="50851"/>
              </a:xfrm>
              <a:custGeom>
                <a:rect b="b" l="l" r="r" t="t"/>
                <a:pathLst>
                  <a:path extrusionOk="0" h="248" w="148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53"/>
              <p:cNvSpPr/>
              <p:nvPr/>
            </p:nvSpPr>
            <p:spPr>
              <a:xfrm>
                <a:off x="2286381" y="2446615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53"/>
              <p:cNvSpPr/>
              <p:nvPr/>
            </p:nvSpPr>
            <p:spPr>
              <a:xfrm>
                <a:off x="2235941" y="2446615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53"/>
              <p:cNvSpPr/>
              <p:nvPr/>
            </p:nvSpPr>
            <p:spPr>
              <a:xfrm>
                <a:off x="2183450" y="2446615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53"/>
              <p:cNvSpPr/>
              <p:nvPr/>
            </p:nvSpPr>
            <p:spPr>
              <a:xfrm>
                <a:off x="2389312" y="2507308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53"/>
              <p:cNvSpPr/>
              <p:nvPr/>
            </p:nvSpPr>
            <p:spPr>
              <a:xfrm>
                <a:off x="2338872" y="2507308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53"/>
              <p:cNvSpPr/>
              <p:nvPr/>
            </p:nvSpPr>
            <p:spPr>
              <a:xfrm>
                <a:off x="2286381" y="2507308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53"/>
              <p:cNvSpPr/>
              <p:nvPr/>
            </p:nvSpPr>
            <p:spPr>
              <a:xfrm>
                <a:off x="2235941" y="2507308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53"/>
              <p:cNvSpPr/>
              <p:nvPr/>
            </p:nvSpPr>
            <p:spPr>
              <a:xfrm>
                <a:off x="2183450" y="2507308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53"/>
              <p:cNvSpPr/>
              <p:nvPr/>
            </p:nvSpPr>
            <p:spPr>
              <a:xfrm>
                <a:off x="2389312" y="2569846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53"/>
              <p:cNvSpPr/>
              <p:nvPr/>
            </p:nvSpPr>
            <p:spPr>
              <a:xfrm>
                <a:off x="2338872" y="2569846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53"/>
              <p:cNvSpPr/>
              <p:nvPr/>
            </p:nvSpPr>
            <p:spPr>
              <a:xfrm>
                <a:off x="2286381" y="2569846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53"/>
              <p:cNvSpPr/>
              <p:nvPr/>
            </p:nvSpPr>
            <p:spPr>
              <a:xfrm>
                <a:off x="2235941" y="2569846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53"/>
              <p:cNvSpPr/>
              <p:nvPr/>
            </p:nvSpPr>
            <p:spPr>
              <a:xfrm>
                <a:off x="2183450" y="2569846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53"/>
              <p:cNvSpPr/>
              <p:nvPr/>
            </p:nvSpPr>
            <p:spPr>
              <a:xfrm>
                <a:off x="2389312" y="2630333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53"/>
              <p:cNvSpPr/>
              <p:nvPr/>
            </p:nvSpPr>
            <p:spPr>
              <a:xfrm>
                <a:off x="2338872" y="2630333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53"/>
              <p:cNvSpPr/>
              <p:nvPr/>
            </p:nvSpPr>
            <p:spPr>
              <a:xfrm>
                <a:off x="2286381" y="2630333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53"/>
              <p:cNvSpPr/>
              <p:nvPr/>
            </p:nvSpPr>
            <p:spPr>
              <a:xfrm>
                <a:off x="2235941" y="2630333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53"/>
              <p:cNvSpPr/>
              <p:nvPr/>
            </p:nvSpPr>
            <p:spPr>
              <a:xfrm>
                <a:off x="2183450" y="2630333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53"/>
              <p:cNvSpPr/>
              <p:nvPr/>
            </p:nvSpPr>
            <p:spPr>
              <a:xfrm>
                <a:off x="2129114" y="2446615"/>
                <a:ext cx="30346" cy="50851"/>
              </a:xfrm>
              <a:custGeom>
                <a:rect b="b" l="l" r="r" t="t"/>
                <a:pathLst>
                  <a:path extrusionOk="0" h="248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53"/>
              <p:cNvSpPr/>
              <p:nvPr/>
            </p:nvSpPr>
            <p:spPr>
              <a:xfrm>
                <a:off x="2078469" y="2446615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53"/>
              <p:cNvSpPr/>
              <p:nvPr/>
            </p:nvSpPr>
            <p:spPr>
              <a:xfrm>
                <a:off x="2028233" y="2446615"/>
                <a:ext cx="30346" cy="50851"/>
              </a:xfrm>
              <a:custGeom>
                <a:rect b="b" l="l" r="r" t="t"/>
                <a:pathLst>
                  <a:path extrusionOk="0" h="248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53"/>
              <p:cNvSpPr/>
              <p:nvPr/>
            </p:nvSpPr>
            <p:spPr>
              <a:xfrm>
                <a:off x="1975743" y="2446615"/>
                <a:ext cx="30346" cy="50851"/>
              </a:xfrm>
              <a:custGeom>
                <a:rect b="b" l="l" r="r" t="t"/>
                <a:pathLst>
                  <a:path extrusionOk="0" h="248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53"/>
              <p:cNvSpPr/>
              <p:nvPr/>
            </p:nvSpPr>
            <p:spPr>
              <a:xfrm>
                <a:off x="1925097" y="2446615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53"/>
              <p:cNvSpPr/>
              <p:nvPr/>
            </p:nvSpPr>
            <p:spPr>
              <a:xfrm>
                <a:off x="2129114" y="2507308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53"/>
              <p:cNvSpPr/>
              <p:nvPr/>
            </p:nvSpPr>
            <p:spPr>
              <a:xfrm>
                <a:off x="2078469" y="2507308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53"/>
              <p:cNvSpPr/>
              <p:nvPr/>
            </p:nvSpPr>
            <p:spPr>
              <a:xfrm>
                <a:off x="2028233" y="2507308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53"/>
              <p:cNvSpPr/>
              <p:nvPr/>
            </p:nvSpPr>
            <p:spPr>
              <a:xfrm>
                <a:off x="1975743" y="2507308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53"/>
              <p:cNvSpPr/>
              <p:nvPr/>
            </p:nvSpPr>
            <p:spPr>
              <a:xfrm>
                <a:off x="1925097" y="2507308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53"/>
              <p:cNvSpPr/>
              <p:nvPr/>
            </p:nvSpPr>
            <p:spPr>
              <a:xfrm>
                <a:off x="2129114" y="2569846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53"/>
              <p:cNvSpPr/>
              <p:nvPr/>
            </p:nvSpPr>
            <p:spPr>
              <a:xfrm>
                <a:off x="2078469" y="2569846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53"/>
              <p:cNvSpPr/>
              <p:nvPr/>
            </p:nvSpPr>
            <p:spPr>
              <a:xfrm>
                <a:off x="2028233" y="2569846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53"/>
              <p:cNvSpPr/>
              <p:nvPr/>
            </p:nvSpPr>
            <p:spPr>
              <a:xfrm>
                <a:off x="1975743" y="2569846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53"/>
              <p:cNvSpPr/>
              <p:nvPr/>
            </p:nvSpPr>
            <p:spPr>
              <a:xfrm>
                <a:off x="1925097" y="2569846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53"/>
              <p:cNvSpPr/>
              <p:nvPr/>
            </p:nvSpPr>
            <p:spPr>
              <a:xfrm>
                <a:off x="2129114" y="2630333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53"/>
              <p:cNvSpPr/>
              <p:nvPr/>
            </p:nvSpPr>
            <p:spPr>
              <a:xfrm>
                <a:off x="2078469" y="2630333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53"/>
              <p:cNvSpPr/>
              <p:nvPr/>
            </p:nvSpPr>
            <p:spPr>
              <a:xfrm>
                <a:off x="2028233" y="2630333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53"/>
              <p:cNvSpPr/>
              <p:nvPr/>
            </p:nvSpPr>
            <p:spPr>
              <a:xfrm>
                <a:off x="1975743" y="2630333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53"/>
              <p:cNvSpPr/>
              <p:nvPr/>
            </p:nvSpPr>
            <p:spPr>
              <a:xfrm>
                <a:off x="1925097" y="2630333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53"/>
              <p:cNvSpPr/>
              <p:nvPr/>
            </p:nvSpPr>
            <p:spPr>
              <a:xfrm>
                <a:off x="2387262" y="270701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53"/>
              <p:cNvSpPr/>
              <p:nvPr/>
            </p:nvSpPr>
            <p:spPr>
              <a:xfrm>
                <a:off x="2336821" y="270701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53"/>
              <p:cNvSpPr/>
              <p:nvPr/>
            </p:nvSpPr>
            <p:spPr>
              <a:xfrm>
                <a:off x="2286381" y="270701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53"/>
              <p:cNvSpPr/>
              <p:nvPr/>
            </p:nvSpPr>
            <p:spPr>
              <a:xfrm>
                <a:off x="2233890" y="270701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53"/>
              <p:cNvSpPr/>
              <p:nvPr/>
            </p:nvSpPr>
            <p:spPr>
              <a:xfrm>
                <a:off x="2183450" y="270701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53"/>
              <p:cNvSpPr/>
              <p:nvPr/>
            </p:nvSpPr>
            <p:spPr>
              <a:xfrm>
                <a:off x="2387262" y="2769557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53"/>
              <p:cNvSpPr/>
              <p:nvPr/>
            </p:nvSpPr>
            <p:spPr>
              <a:xfrm>
                <a:off x="2336821" y="2769557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53"/>
              <p:cNvSpPr/>
              <p:nvPr/>
            </p:nvSpPr>
            <p:spPr>
              <a:xfrm>
                <a:off x="2286381" y="2769557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53"/>
              <p:cNvSpPr/>
              <p:nvPr/>
            </p:nvSpPr>
            <p:spPr>
              <a:xfrm>
                <a:off x="2233890" y="2769557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53"/>
              <p:cNvSpPr/>
              <p:nvPr/>
            </p:nvSpPr>
            <p:spPr>
              <a:xfrm>
                <a:off x="2183450" y="2769557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53"/>
              <p:cNvSpPr/>
              <p:nvPr/>
            </p:nvSpPr>
            <p:spPr>
              <a:xfrm>
                <a:off x="2387262" y="2830045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53"/>
              <p:cNvSpPr/>
              <p:nvPr/>
            </p:nvSpPr>
            <p:spPr>
              <a:xfrm>
                <a:off x="2336821" y="2830045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53"/>
              <p:cNvSpPr/>
              <p:nvPr/>
            </p:nvSpPr>
            <p:spPr>
              <a:xfrm>
                <a:off x="2286381" y="2830045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53"/>
              <p:cNvSpPr/>
              <p:nvPr/>
            </p:nvSpPr>
            <p:spPr>
              <a:xfrm>
                <a:off x="2233890" y="2830045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53"/>
              <p:cNvSpPr/>
              <p:nvPr/>
            </p:nvSpPr>
            <p:spPr>
              <a:xfrm>
                <a:off x="2183450" y="2830045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53"/>
              <p:cNvSpPr/>
              <p:nvPr/>
            </p:nvSpPr>
            <p:spPr>
              <a:xfrm>
                <a:off x="2387262" y="2892788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53"/>
              <p:cNvSpPr/>
              <p:nvPr/>
            </p:nvSpPr>
            <p:spPr>
              <a:xfrm>
                <a:off x="2336821" y="2892788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53"/>
              <p:cNvSpPr/>
              <p:nvPr/>
            </p:nvSpPr>
            <p:spPr>
              <a:xfrm>
                <a:off x="2286381" y="2892788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53"/>
              <p:cNvSpPr/>
              <p:nvPr/>
            </p:nvSpPr>
            <p:spPr>
              <a:xfrm>
                <a:off x="2233890" y="2892788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53"/>
              <p:cNvSpPr/>
              <p:nvPr/>
            </p:nvSpPr>
            <p:spPr>
              <a:xfrm>
                <a:off x="2183450" y="2892788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53"/>
              <p:cNvSpPr/>
              <p:nvPr/>
            </p:nvSpPr>
            <p:spPr>
              <a:xfrm>
                <a:off x="2129114" y="270701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53"/>
              <p:cNvSpPr/>
              <p:nvPr/>
            </p:nvSpPr>
            <p:spPr>
              <a:xfrm>
                <a:off x="2076623" y="270701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53"/>
              <p:cNvSpPr/>
              <p:nvPr/>
            </p:nvSpPr>
            <p:spPr>
              <a:xfrm>
                <a:off x="2025978" y="270701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53"/>
              <p:cNvSpPr/>
              <p:nvPr/>
            </p:nvSpPr>
            <p:spPr>
              <a:xfrm>
                <a:off x="1975743" y="270701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53"/>
              <p:cNvSpPr/>
              <p:nvPr/>
            </p:nvSpPr>
            <p:spPr>
              <a:xfrm>
                <a:off x="1923252" y="270701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53"/>
              <p:cNvSpPr/>
              <p:nvPr/>
            </p:nvSpPr>
            <p:spPr>
              <a:xfrm>
                <a:off x="2129114" y="2769557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7"/>
                    </a:lnTo>
                    <a:lnTo>
                      <a:pt x="147" y="23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53"/>
              <p:cNvSpPr/>
              <p:nvPr/>
            </p:nvSpPr>
            <p:spPr>
              <a:xfrm>
                <a:off x="2076623" y="2769557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53"/>
              <p:cNvSpPr/>
              <p:nvPr/>
            </p:nvSpPr>
            <p:spPr>
              <a:xfrm>
                <a:off x="2025978" y="2769557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53"/>
              <p:cNvSpPr/>
              <p:nvPr/>
            </p:nvSpPr>
            <p:spPr>
              <a:xfrm>
                <a:off x="1975743" y="2769557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53"/>
              <p:cNvSpPr/>
              <p:nvPr/>
            </p:nvSpPr>
            <p:spPr>
              <a:xfrm>
                <a:off x="1923252" y="2769557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53"/>
              <p:cNvSpPr/>
              <p:nvPr/>
            </p:nvSpPr>
            <p:spPr>
              <a:xfrm>
                <a:off x="2129114" y="2830045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53"/>
              <p:cNvSpPr/>
              <p:nvPr/>
            </p:nvSpPr>
            <p:spPr>
              <a:xfrm>
                <a:off x="2076623" y="2830045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53"/>
              <p:cNvSpPr/>
              <p:nvPr/>
            </p:nvSpPr>
            <p:spPr>
              <a:xfrm>
                <a:off x="2025978" y="2830045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53"/>
              <p:cNvSpPr/>
              <p:nvPr/>
            </p:nvSpPr>
            <p:spPr>
              <a:xfrm>
                <a:off x="1975743" y="2830045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53"/>
              <p:cNvSpPr/>
              <p:nvPr/>
            </p:nvSpPr>
            <p:spPr>
              <a:xfrm>
                <a:off x="1923252" y="2830045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53"/>
              <p:cNvSpPr/>
              <p:nvPr/>
            </p:nvSpPr>
            <p:spPr>
              <a:xfrm>
                <a:off x="2129114" y="2892788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53"/>
              <p:cNvSpPr/>
              <p:nvPr/>
            </p:nvSpPr>
            <p:spPr>
              <a:xfrm>
                <a:off x="2076623" y="2892788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53"/>
              <p:cNvSpPr/>
              <p:nvPr/>
            </p:nvSpPr>
            <p:spPr>
              <a:xfrm>
                <a:off x="2025978" y="2892788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53"/>
              <p:cNvSpPr/>
              <p:nvPr/>
            </p:nvSpPr>
            <p:spPr>
              <a:xfrm>
                <a:off x="1975743" y="2892788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53"/>
              <p:cNvSpPr/>
              <p:nvPr/>
            </p:nvSpPr>
            <p:spPr>
              <a:xfrm>
                <a:off x="1923252" y="2892788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53"/>
              <p:cNvSpPr/>
              <p:nvPr/>
            </p:nvSpPr>
            <p:spPr>
              <a:xfrm>
                <a:off x="2387262" y="2969473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53"/>
              <p:cNvSpPr/>
              <p:nvPr/>
            </p:nvSpPr>
            <p:spPr>
              <a:xfrm>
                <a:off x="2334976" y="2969473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53"/>
              <p:cNvSpPr/>
              <p:nvPr/>
            </p:nvSpPr>
            <p:spPr>
              <a:xfrm>
                <a:off x="2284331" y="2969473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53"/>
              <p:cNvSpPr/>
              <p:nvPr/>
            </p:nvSpPr>
            <p:spPr>
              <a:xfrm>
                <a:off x="2233890" y="2969473"/>
                <a:ext cx="30551" cy="48595"/>
              </a:xfrm>
              <a:custGeom>
                <a:rect b="b" l="l" r="r" t="t"/>
                <a:pathLst>
                  <a:path extrusionOk="0" h="237" w="149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53"/>
              <p:cNvSpPr/>
              <p:nvPr/>
            </p:nvSpPr>
            <p:spPr>
              <a:xfrm>
                <a:off x="2181605" y="2969473"/>
                <a:ext cx="30346" cy="48595"/>
              </a:xfrm>
              <a:custGeom>
                <a:rect b="b" l="l" r="r" t="t"/>
                <a:pathLst>
                  <a:path extrusionOk="0" h="237" w="148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53"/>
              <p:cNvSpPr/>
              <p:nvPr/>
            </p:nvSpPr>
            <p:spPr>
              <a:xfrm>
                <a:off x="2387262" y="3029961"/>
                <a:ext cx="30551" cy="50440"/>
              </a:xfrm>
              <a:custGeom>
                <a:rect b="b" l="l" r="r" t="t"/>
                <a:pathLst>
                  <a:path extrusionOk="0" h="246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53"/>
              <p:cNvSpPr/>
              <p:nvPr/>
            </p:nvSpPr>
            <p:spPr>
              <a:xfrm>
                <a:off x="2334976" y="3029961"/>
                <a:ext cx="30346" cy="50440"/>
              </a:xfrm>
              <a:custGeom>
                <a:rect b="b" l="l" r="r" t="t"/>
                <a:pathLst>
                  <a:path extrusionOk="0" h="246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53"/>
              <p:cNvSpPr/>
              <p:nvPr/>
            </p:nvSpPr>
            <p:spPr>
              <a:xfrm>
                <a:off x="2284331" y="3029961"/>
                <a:ext cx="30551" cy="50440"/>
              </a:xfrm>
              <a:custGeom>
                <a:rect b="b" l="l" r="r" t="t"/>
                <a:pathLst>
                  <a:path extrusionOk="0" h="246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53"/>
              <p:cNvSpPr/>
              <p:nvPr/>
            </p:nvSpPr>
            <p:spPr>
              <a:xfrm>
                <a:off x="2233890" y="3029961"/>
                <a:ext cx="30551" cy="50440"/>
              </a:xfrm>
              <a:custGeom>
                <a:rect b="b" l="l" r="r" t="t"/>
                <a:pathLst>
                  <a:path extrusionOk="0" h="246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53"/>
              <p:cNvSpPr/>
              <p:nvPr/>
            </p:nvSpPr>
            <p:spPr>
              <a:xfrm>
                <a:off x="2181605" y="3029961"/>
                <a:ext cx="30346" cy="50440"/>
              </a:xfrm>
              <a:custGeom>
                <a:rect b="b" l="l" r="r" t="t"/>
                <a:pathLst>
                  <a:path extrusionOk="0" h="246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53"/>
              <p:cNvSpPr/>
              <p:nvPr/>
            </p:nvSpPr>
            <p:spPr>
              <a:xfrm>
                <a:off x="2387262" y="309044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53"/>
              <p:cNvSpPr/>
              <p:nvPr/>
            </p:nvSpPr>
            <p:spPr>
              <a:xfrm>
                <a:off x="2334976" y="309044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53"/>
              <p:cNvSpPr/>
              <p:nvPr/>
            </p:nvSpPr>
            <p:spPr>
              <a:xfrm>
                <a:off x="2284331" y="309044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53"/>
              <p:cNvSpPr/>
              <p:nvPr/>
            </p:nvSpPr>
            <p:spPr>
              <a:xfrm>
                <a:off x="2233890" y="309044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53"/>
              <p:cNvSpPr/>
              <p:nvPr/>
            </p:nvSpPr>
            <p:spPr>
              <a:xfrm>
                <a:off x="2181605" y="309044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53"/>
              <p:cNvSpPr/>
              <p:nvPr/>
            </p:nvSpPr>
            <p:spPr>
              <a:xfrm>
                <a:off x="2387262" y="3152987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53"/>
              <p:cNvSpPr/>
              <p:nvPr/>
            </p:nvSpPr>
            <p:spPr>
              <a:xfrm>
                <a:off x="2334976" y="3152987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53"/>
              <p:cNvSpPr/>
              <p:nvPr/>
            </p:nvSpPr>
            <p:spPr>
              <a:xfrm>
                <a:off x="2284331" y="3152987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53"/>
              <p:cNvSpPr/>
              <p:nvPr/>
            </p:nvSpPr>
            <p:spPr>
              <a:xfrm>
                <a:off x="2233890" y="3152987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53"/>
              <p:cNvSpPr/>
              <p:nvPr/>
            </p:nvSpPr>
            <p:spPr>
              <a:xfrm>
                <a:off x="2181605" y="3152987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>
                <a:off x="2127064" y="2967218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>
                <a:off x="2076623" y="2967218"/>
                <a:ext cx="30346" cy="50851"/>
              </a:xfrm>
              <a:custGeom>
                <a:rect b="b" l="l" r="r" t="t"/>
                <a:pathLst>
                  <a:path extrusionOk="0" h="248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>
                <a:off x="2024133" y="2967218"/>
                <a:ext cx="30346" cy="50851"/>
              </a:xfrm>
              <a:custGeom>
                <a:rect b="b" l="l" r="r" t="t"/>
                <a:pathLst>
                  <a:path extrusionOk="0" h="248" w="148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>
                <a:off x="1973692" y="2967218"/>
                <a:ext cx="30551" cy="50851"/>
              </a:xfrm>
              <a:custGeom>
                <a:rect b="b" l="l" r="r" t="t"/>
                <a:pathLst>
                  <a:path extrusionOk="0" h="248" w="149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>
                <a:off x="1923252" y="2967218"/>
                <a:ext cx="30346" cy="50851"/>
              </a:xfrm>
              <a:custGeom>
                <a:rect b="b" l="l" r="r" t="t"/>
                <a:pathLst>
                  <a:path extrusionOk="0" h="248" w="148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>
                <a:off x="2127064" y="3029961"/>
                <a:ext cx="30551" cy="50440"/>
              </a:xfrm>
              <a:custGeom>
                <a:rect b="b" l="l" r="r" t="t"/>
                <a:pathLst>
                  <a:path extrusionOk="0" h="246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>
                <a:off x="2076623" y="3029961"/>
                <a:ext cx="30346" cy="50440"/>
              </a:xfrm>
              <a:custGeom>
                <a:rect b="b" l="l" r="r" t="t"/>
                <a:pathLst>
                  <a:path extrusionOk="0" h="246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>
                <a:off x="2024133" y="3029961"/>
                <a:ext cx="30346" cy="50440"/>
              </a:xfrm>
              <a:custGeom>
                <a:rect b="b" l="l" r="r" t="t"/>
                <a:pathLst>
                  <a:path extrusionOk="0" h="246" w="148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>
                <a:off x="1973692" y="3029961"/>
                <a:ext cx="30551" cy="50440"/>
              </a:xfrm>
              <a:custGeom>
                <a:rect b="b" l="l" r="r" t="t"/>
                <a:pathLst>
                  <a:path extrusionOk="0" h="246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>
                <a:off x="1923252" y="3029961"/>
                <a:ext cx="30346" cy="50440"/>
              </a:xfrm>
              <a:custGeom>
                <a:rect b="b" l="l" r="r" t="t"/>
                <a:pathLst>
                  <a:path extrusionOk="0" h="246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>
                <a:off x="2127064" y="309044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53"/>
              <p:cNvSpPr/>
              <p:nvPr/>
            </p:nvSpPr>
            <p:spPr>
              <a:xfrm>
                <a:off x="2076623" y="309044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53"/>
              <p:cNvSpPr/>
              <p:nvPr/>
            </p:nvSpPr>
            <p:spPr>
              <a:xfrm>
                <a:off x="2024133" y="309044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53"/>
              <p:cNvSpPr/>
              <p:nvPr/>
            </p:nvSpPr>
            <p:spPr>
              <a:xfrm>
                <a:off x="1973692" y="3090449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53"/>
              <p:cNvSpPr/>
              <p:nvPr/>
            </p:nvSpPr>
            <p:spPr>
              <a:xfrm>
                <a:off x="1923252" y="3090449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53"/>
              <p:cNvSpPr/>
              <p:nvPr/>
            </p:nvSpPr>
            <p:spPr>
              <a:xfrm>
                <a:off x="2127064" y="3152987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53"/>
              <p:cNvSpPr/>
              <p:nvPr/>
            </p:nvSpPr>
            <p:spPr>
              <a:xfrm>
                <a:off x="2076623" y="3152987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53"/>
              <p:cNvSpPr/>
              <p:nvPr/>
            </p:nvSpPr>
            <p:spPr>
              <a:xfrm>
                <a:off x="2024133" y="3152987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53"/>
              <p:cNvSpPr/>
              <p:nvPr/>
            </p:nvSpPr>
            <p:spPr>
              <a:xfrm>
                <a:off x="1973692" y="3152987"/>
                <a:ext cx="30551" cy="50645"/>
              </a:xfrm>
              <a:custGeom>
                <a:rect b="b" l="l" r="r" t="t"/>
                <a:pathLst>
                  <a:path extrusionOk="0" h="247" w="149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53"/>
              <p:cNvSpPr/>
              <p:nvPr/>
            </p:nvSpPr>
            <p:spPr>
              <a:xfrm>
                <a:off x="1923252" y="3152987"/>
                <a:ext cx="30346" cy="50645"/>
              </a:xfrm>
              <a:custGeom>
                <a:rect b="b" l="l" r="r" t="t"/>
                <a:pathLst>
                  <a:path extrusionOk="0" h="247" w="148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53"/>
              <p:cNvSpPr/>
              <p:nvPr/>
            </p:nvSpPr>
            <p:spPr>
              <a:xfrm>
                <a:off x="2760643" y="2130029"/>
                <a:ext cx="272703" cy="1154389"/>
              </a:xfrm>
              <a:custGeom>
                <a:rect b="b" l="l" r="r" t="t"/>
                <a:pathLst>
                  <a:path extrusionOk="0" h="5630" w="1330">
                    <a:moveTo>
                      <a:pt x="0" y="0"/>
                    </a:moveTo>
                    <a:lnTo>
                      <a:pt x="0" y="5629"/>
                    </a:lnTo>
                    <a:lnTo>
                      <a:pt x="1329" y="5629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53"/>
              <p:cNvSpPr/>
              <p:nvPr/>
            </p:nvSpPr>
            <p:spPr>
              <a:xfrm>
                <a:off x="2976552" y="2180265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53"/>
              <p:cNvSpPr/>
              <p:nvPr/>
            </p:nvSpPr>
            <p:spPr>
              <a:xfrm>
                <a:off x="2914014" y="2180265"/>
                <a:ext cx="28296" cy="30551"/>
              </a:xfrm>
              <a:custGeom>
                <a:rect b="b" l="l" r="r" t="t"/>
                <a:pathLst>
                  <a:path extrusionOk="0" h="149" w="138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53"/>
              <p:cNvSpPr/>
              <p:nvPr/>
            </p:nvSpPr>
            <p:spPr>
              <a:xfrm>
                <a:off x="2851477" y="2180265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53"/>
              <p:cNvSpPr/>
              <p:nvPr/>
            </p:nvSpPr>
            <p:spPr>
              <a:xfrm>
                <a:off x="2788734" y="2180265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1" y="1"/>
                    </a:moveTo>
                    <a:lnTo>
                      <a:pt x="1" y="149"/>
                    </a:lnTo>
                    <a:lnTo>
                      <a:pt x="139" y="14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53"/>
              <p:cNvSpPr/>
              <p:nvPr/>
            </p:nvSpPr>
            <p:spPr>
              <a:xfrm>
                <a:off x="2976552" y="2261051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53"/>
              <p:cNvSpPr/>
              <p:nvPr/>
            </p:nvSpPr>
            <p:spPr>
              <a:xfrm>
                <a:off x="2914014" y="2261051"/>
                <a:ext cx="28296" cy="30551"/>
              </a:xfrm>
              <a:custGeom>
                <a:rect b="b" l="l" r="r" t="t"/>
                <a:pathLst>
                  <a:path extrusionOk="0" h="149" w="138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53"/>
              <p:cNvSpPr/>
              <p:nvPr/>
            </p:nvSpPr>
            <p:spPr>
              <a:xfrm>
                <a:off x="2851477" y="2261051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53"/>
              <p:cNvSpPr/>
              <p:nvPr/>
            </p:nvSpPr>
            <p:spPr>
              <a:xfrm>
                <a:off x="2788734" y="2261051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53"/>
              <p:cNvSpPr/>
              <p:nvPr/>
            </p:nvSpPr>
            <p:spPr>
              <a:xfrm>
                <a:off x="2976552" y="2341838"/>
                <a:ext cx="28501" cy="28296"/>
              </a:xfrm>
              <a:custGeom>
                <a:rect b="b" l="l" r="r" t="t"/>
                <a:pathLst>
                  <a:path extrusionOk="0" h="138" w="139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53"/>
              <p:cNvSpPr/>
              <p:nvPr/>
            </p:nvSpPr>
            <p:spPr>
              <a:xfrm>
                <a:off x="2914014" y="2341838"/>
                <a:ext cx="28296" cy="28296"/>
              </a:xfrm>
              <a:custGeom>
                <a:rect b="b" l="l" r="r" t="t"/>
                <a:pathLst>
                  <a:path extrusionOk="0" h="138" w="138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53"/>
              <p:cNvSpPr/>
              <p:nvPr/>
            </p:nvSpPr>
            <p:spPr>
              <a:xfrm>
                <a:off x="2851477" y="2341838"/>
                <a:ext cx="28501" cy="28296"/>
              </a:xfrm>
              <a:custGeom>
                <a:rect b="b" l="l" r="r" t="t"/>
                <a:pathLst>
                  <a:path extrusionOk="0" h="138" w="139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53"/>
              <p:cNvSpPr/>
              <p:nvPr/>
            </p:nvSpPr>
            <p:spPr>
              <a:xfrm>
                <a:off x="2788734" y="2341838"/>
                <a:ext cx="28501" cy="28296"/>
              </a:xfrm>
              <a:custGeom>
                <a:rect b="b" l="l" r="r" t="t"/>
                <a:pathLst>
                  <a:path extrusionOk="0" h="138" w="139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53"/>
              <p:cNvSpPr/>
              <p:nvPr/>
            </p:nvSpPr>
            <p:spPr>
              <a:xfrm>
                <a:off x="2976552" y="2422420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53"/>
              <p:cNvSpPr/>
              <p:nvPr/>
            </p:nvSpPr>
            <p:spPr>
              <a:xfrm>
                <a:off x="2914014" y="2422420"/>
                <a:ext cx="28296" cy="28501"/>
              </a:xfrm>
              <a:custGeom>
                <a:rect b="b" l="l" r="r" t="t"/>
                <a:pathLst>
                  <a:path extrusionOk="0" h="139" w="138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53"/>
              <p:cNvSpPr/>
              <p:nvPr/>
            </p:nvSpPr>
            <p:spPr>
              <a:xfrm>
                <a:off x="2851477" y="2422420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53"/>
              <p:cNvSpPr/>
              <p:nvPr/>
            </p:nvSpPr>
            <p:spPr>
              <a:xfrm>
                <a:off x="2788734" y="2422420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1" y="1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53"/>
              <p:cNvSpPr/>
              <p:nvPr/>
            </p:nvSpPr>
            <p:spPr>
              <a:xfrm>
                <a:off x="2976552" y="2503207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53"/>
              <p:cNvSpPr/>
              <p:nvPr/>
            </p:nvSpPr>
            <p:spPr>
              <a:xfrm>
                <a:off x="2914014" y="2503207"/>
                <a:ext cx="28296" cy="28501"/>
              </a:xfrm>
              <a:custGeom>
                <a:rect b="b" l="l" r="r" t="t"/>
                <a:pathLst>
                  <a:path extrusionOk="0" h="139" w="138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53"/>
              <p:cNvSpPr/>
              <p:nvPr/>
            </p:nvSpPr>
            <p:spPr>
              <a:xfrm>
                <a:off x="2851477" y="2503207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53"/>
              <p:cNvSpPr/>
              <p:nvPr/>
            </p:nvSpPr>
            <p:spPr>
              <a:xfrm>
                <a:off x="2788734" y="2503207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53"/>
              <p:cNvSpPr/>
              <p:nvPr/>
            </p:nvSpPr>
            <p:spPr>
              <a:xfrm>
                <a:off x="2976552" y="2583788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53"/>
              <p:cNvSpPr/>
              <p:nvPr/>
            </p:nvSpPr>
            <p:spPr>
              <a:xfrm>
                <a:off x="2914014" y="2583788"/>
                <a:ext cx="28296" cy="28501"/>
              </a:xfrm>
              <a:custGeom>
                <a:rect b="b" l="l" r="r" t="t"/>
                <a:pathLst>
                  <a:path extrusionOk="0" h="139" w="138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53"/>
              <p:cNvSpPr/>
              <p:nvPr/>
            </p:nvSpPr>
            <p:spPr>
              <a:xfrm>
                <a:off x="2851477" y="2583788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53"/>
              <p:cNvSpPr/>
              <p:nvPr/>
            </p:nvSpPr>
            <p:spPr>
              <a:xfrm>
                <a:off x="2788734" y="2583788"/>
                <a:ext cx="28501" cy="28501"/>
              </a:xfrm>
              <a:custGeom>
                <a:rect b="b" l="l" r="r" t="t"/>
                <a:pathLst>
                  <a:path extrusionOk="0" h="139" w="139">
                    <a:moveTo>
                      <a:pt x="1" y="1"/>
                    </a:moveTo>
                    <a:lnTo>
                      <a:pt x="1" y="139"/>
                    </a:lnTo>
                    <a:lnTo>
                      <a:pt x="139" y="13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53"/>
              <p:cNvSpPr/>
              <p:nvPr/>
            </p:nvSpPr>
            <p:spPr>
              <a:xfrm>
                <a:off x="2976552" y="2662730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53"/>
              <p:cNvSpPr/>
              <p:nvPr/>
            </p:nvSpPr>
            <p:spPr>
              <a:xfrm>
                <a:off x="2914014" y="2662730"/>
                <a:ext cx="28296" cy="30346"/>
              </a:xfrm>
              <a:custGeom>
                <a:rect b="b" l="l" r="r" t="t"/>
                <a:pathLst>
                  <a:path extrusionOk="0" h="148" w="138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53"/>
              <p:cNvSpPr/>
              <p:nvPr/>
            </p:nvSpPr>
            <p:spPr>
              <a:xfrm>
                <a:off x="2851477" y="2662730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53"/>
              <p:cNvSpPr/>
              <p:nvPr/>
            </p:nvSpPr>
            <p:spPr>
              <a:xfrm>
                <a:off x="2788734" y="2662730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53"/>
              <p:cNvSpPr/>
              <p:nvPr/>
            </p:nvSpPr>
            <p:spPr>
              <a:xfrm>
                <a:off x="2976552" y="2743312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53"/>
              <p:cNvSpPr/>
              <p:nvPr/>
            </p:nvSpPr>
            <p:spPr>
              <a:xfrm>
                <a:off x="2914014" y="2743312"/>
                <a:ext cx="28296" cy="30551"/>
              </a:xfrm>
              <a:custGeom>
                <a:rect b="b" l="l" r="r" t="t"/>
                <a:pathLst>
                  <a:path extrusionOk="0" h="149" w="138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53"/>
              <p:cNvSpPr/>
              <p:nvPr/>
            </p:nvSpPr>
            <p:spPr>
              <a:xfrm>
                <a:off x="2851477" y="2743312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53"/>
              <p:cNvSpPr/>
              <p:nvPr/>
            </p:nvSpPr>
            <p:spPr>
              <a:xfrm>
                <a:off x="2788734" y="2743312"/>
                <a:ext cx="28501" cy="30551"/>
              </a:xfrm>
              <a:custGeom>
                <a:rect b="b" l="l" r="r" t="t"/>
                <a:pathLst>
                  <a:path extrusionOk="0" h="149" w="139">
                    <a:moveTo>
                      <a:pt x="1" y="1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53"/>
              <p:cNvSpPr/>
              <p:nvPr/>
            </p:nvSpPr>
            <p:spPr>
              <a:xfrm>
                <a:off x="2976552" y="2824098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53"/>
              <p:cNvSpPr/>
              <p:nvPr/>
            </p:nvSpPr>
            <p:spPr>
              <a:xfrm>
                <a:off x="2914014" y="2824098"/>
                <a:ext cx="28296" cy="30346"/>
              </a:xfrm>
              <a:custGeom>
                <a:rect b="b" l="l" r="r" t="t"/>
                <a:pathLst>
                  <a:path extrusionOk="0" h="148" w="138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53"/>
              <p:cNvSpPr/>
              <p:nvPr/>
            </p:nvSpPr>
            <p:spPr>
              <a:xfrm>
                <a:off x="2851477" y="2824098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53"/>
              <p:cNvSpPr/>
              <p:nvPr/>
            </p:nvSpPr>
            <p:spPr>
              <a:xfrm>
                <a:off x="2788734" y="2824098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53"/>
              <p:cNvSpPr/>
              <p:nvPr/>
            </p:nvSpPr>
            <p:spPr>
              <a:xfrm>
                <a:off x="2976552" y="2904885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53"/>
              <p:cNvSpPr/>
              <p:nvPr/>
            </p:nvSpPr>
            <p:spPr>
              <a:xfrm>
                <a:off x="2914014" y="2904885"/>
                <a:ext cx="28296" cy="30346"/>
              </a:xfrm>
              <a:custGeom>
                <a:rect b="b" l="l" r="r" t="t"/>
                <a:pathLst>
                  <a:path extrusionOk="0" h="148" w="138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53"/>
              <p:cNvSpPr/>
              <p:nvPr/>
            </p:nvSpPr>
            <p:spPr>
              <a:xfrm>
                <a:off x="2851477" y="2904885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53"/>
              <p:cNvSpPr/>
              <p:nvPr/>
            </p:nvSpPr>
            <p:spPr>
              <a:xfrm>
                <a:off x="2788734" y="2904885"/>
                <a:ext cx="28501" cy="30346"/>
              </a:xfrm>
              <a:custGeom>
                <a:rect b="b" l="l" r="r" t="t"/>
                <a:pathLst>
                  <a:path extrusionOk="0" h="148" w="139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53"/>
              <p:cNvSpPr/>
              <p:nvPr/>
            </p:nvSpPr>
            <p:spPr>
              <a:xfrm>
                <a:off x="181832" y="2561849"/>
                <a:ext cx="859733" cy="722570"/>
              </a:xfrm>
              <a:custGeom>
                <a:rect b="b" l="l" r="r" t="t"/>
                <a:pathLst>
                  <a:path extrusionOk="0" h="3524" w="4193">
                    <a:moveTo>
                      <a:pt x="0" y="0"/>
                    </a:moveTo>
                    <a:lnTo>
                      <a:pt x="0" y="3523"/>
                    </a:lnTo>
                    <a:lnTo>
                      <a:pt x="4193" y="3523"/>
                    </a:lnTo>
                    <a:lnTo>
                      <a:pt x="4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53"/>
              <p:cNvSpPr/>
              <p:nvPr/>
            </p:nvSpPr>
            <p:spPr>
              <a:xfrm>
                <a:off x="769071" y="2012950"/>
                <a:ext cx="272498" cy="1271469"/>
              </a:xfrm>
              <a:custGeom>
                <a:rect b="b" l="l" r="r" t="t"/>
                <a:pathLst>
                  <a:path extrusionOk="0" h="6201" w="1329">
                    <a:moveTo>
                      <a:pt x="0" y="0"/>
                    </a:moveTo>
                    <a:lnTo>
                      <a:pt x="0" y="6200"/>
                    </a:lnTo>
                    <a:lnTo>
                      <a:pt x="1329" y="6200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53"/>
              <p:cNvSpPr/>
              <p:nvPr/>
            </p:nvSpPr>
            <p:spPr>
              <a:xfrm>
                <a:off x="982930" y="2079384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53"/>
              <p:cNvSpPr/>
              <p:nvPr/>
            </p:nvSpPr>
            <p:spPr>
              <a:xfrm>
                <a:off x="920392" y="2079384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53"/>
              <p:cNvSpPr/>
              <p:nvPr/>
            </p:nvSpPr>
            <p:spPr>
              <a:xfrm>
                <a:off x="857855" y="2079384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53"/>
              <p:cNvSpPr/>
              <p:nvPr/>
            </p:nvSpPr>
            <p:spPr>
              <a:xfrm>
                <a:off x="795317" y="2079384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53"/>
              <p:cNvSpPr/>
              <p:nvPr/>
            </p:nvSpPr>
            <p:spPr>
              <a:xfrm>
                <a:off x="982930" y="2158120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53"/>
              <p:cNvSpPr/>
              <p:nvPr/>
            </p:nvSpPr>
            <p:spPr>
              <a:xfrm>
                <a:off x="920392" y="2158120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53"/>
              <p:cNvSpPr/>
              <p:nvPr/>
            </p:nvSpPr>
            <p:spPr>
              <a:xfrm>
                <a:off x="857855" y="2158120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53"/>
              <p:cNvSpPr/>
              <p:nvPr/>
            </p:nvSpPr>
            <p:spPr>
              <a:xfrm>
                <a:off x="795317" y="2158120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53"/>
              <p:cNvSpPr/>
              <p:nvPr/>
            </p:nvSpPr>
            <p:spPr>
              <a:xfrm>
                <a:off x="982930" y="2238907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53"/>
              <p:cNvSpPr/>
              <p:nvPr/>
            </p:nvSpPr>
            <p:spPr>
              <a:xfrm>
                <a:off x="920392" y="2238907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53"/>
              <p:cNvSpPr/>
              <p:nvPr/>
            </p:nvSpPr>
            <p:spPr>
              <a:xfrm>
                <a:off x="857855" y="2238907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53"/>
              <p:cNvSpPr/>
              <p:nvPr/>
            </p:nvSpPr>
            <p:spPr>
              <a:xfrm>
                <a:off x="795317" y="2238907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53"/>
              <p:cNvSpPr/>
              <p:nvPr/>
            </p:nvSpPr>
            <p:spPr>
              <a:xfrm>
                <a:off x="982930" y="2319694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53"/>
              <p:cNvSpPr/>
              <p:nvPr/>
            </p:nvSpPr>
            <p:spPr>
              <a:xfrm>
                <a:off x="920392" y="2319694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53"/>
              <p:cNvSpPr/>
              <p:nvPr/>
            </p:nvSpPr>
            <p:spPr>
              <a:xfrm>
                <a:off x="857855" y="2319694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53"/>
              <p:cNvSpPr/>
              <p:nvPr/>
            </p:nvSpPr>
            <p:spPr>
              <a:xfrm>
                <a:off x="795317" y="2319694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53"/>
              <p:cNvSpPr/>
              <p:nvPr/>
            </p:nvSpPr>
            <p:spPr>
              <a:xfrm>
                <a:off x="982930" y="2400275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53"/>
              <p:cNvSpPr/>
              <p:nvPr/>
            </p:nvSpPr>
            <p:spPr>
              <a:xfrm>
                <a:off x="920392" y="2400275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53"/>
              <p:cNvSpPr/>
              <p:nvPr/>
            </p:nvSpPr>
            <p:spPr>
              <a:xfrm>
                <a:off x="857855" y="2400275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53"/>
              <p:cNvSpPr/>
              <p:nvPr/>
            </p:nvSpPr>
            <p:spPr>
              <a:xfrm>
                <a:off x="795317" y="2400275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53"/>
              <p:cNvSpPr/>
              <p:nvPr/>
            </p:nvSpPr>
            <p:spPr>
              <a:xfrm>
                <a:off x="982930" y="2481062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53"/>
              <p:cNvSpPr/>
              <p:nvPr/>
            </p:nvSpPr>
            <p:spPr>
              <a:xfrm>
                <a:off x="920392" y="2481062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53"/>
              <p:cNvSpPr/>
              <p:nvPr/>
            </p:nvSpPr>
            <p:spPr>
              <a:xfrm>
                <a:off x="857855" y="2481062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53"/>
              <p:cNvSpPr/>
              <p:nvPr/>
            </p:nvSpPr>
            <p:spPr>
              <a:xfrm>
                <a:off x="795317" y="2481062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53"/>
              <p:cNvSpPr/>
              <p:nvPr/>
            </p:nvSpPr>
            <p:spPr>
              <a:xfrm>
                <a:off x="982930" y="2561849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53"/>
              <p:cNvSpPr/>
              <p:nvPr/>
            </p:nvSpPr>
            <p:spPr>
              <a:xfrm>
                <a:off x="920392" y="2561849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53"/>
              <p:cNvSpPr/>
              <p:nvPr/>
            </p:nvSpPr>
            <p:spPr>
              <a:xfrm>
                <a:off x="857855" y="2561849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53"/>
              <p:cNvSpPr/>
              <p:nvPr/>
            </p:nvSpPr>
            <p:spPr>
              <a:xfrm>
                <a:off x="795317" y="2561849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53"/>
              <p:cNvSpPr/>
              <p:nvPr/>
            </p:nvSpPr>
            <p:spPr>
              <a:xfrm>
                <a:off x="982930" y="2642431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53"/>
              <p:cNvSpPr/>
              <p:nvPr/>
            </p:nvSpPr>
            <p:spPr>
              <a:xfrm>
                <a:off x="920392" y="2642431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53"/>
              <p:cNvSpPr/>
              <p:nvPr/>
            </p:nvSpPr>
            <p:spPr>
              <a:xfrm>
                <a:off x="857855" y="2642431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53"/>
              <p:cNvSpPr/>
              <p:nvPr/>
            </p:nvSpPr>
            <p:spPr>
              <a:xfrm>
                <a:off x="795317" y="2642431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53"/>
              <p:cNvSpPr/>
              <p:nvPr/>
            </p:nvSpPr>
            <p:spPr>
              <a:xfrm>
                <a:off x="982930" y="2723217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53"/>
              <p:cNvSpPr/>
              <p:nvPr/>
            </p:nvSpPr>
            <p:spPr>
              <a:xfrm>
                <a:off x="920392" y="2723217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53"/>
              <p:cNvSpPr/>
              <p:nvPr/>
            </p:nvSpPr>
            <p:spPr>
              <a:xfrm>
                <a:off x="857855" y="2723217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53"/>
              <p:cNvSpPr/>
              <p:nvPr/>
            </p:nvSpPr>
            <p:spPr>
              <a:xfrm>
                <a:off x="795317" y="2723217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53"/>
              <p:cNvSpPr/>
              <p:nvPr/>
            </p:nvSpPr>
            <p:spPr>
              <a:xfrm>
                <a:off x="982930" y="2804004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53"/>
              <p:cNvSpPr/>
              <p:nvPr/>
            </p:nvSpPr>
            <p:spPr>
              <a:xfrm>
                <a:off x="920392" y="2804004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53"/>
              <p:cNvSpPr/>
              <p:nvPr/>
            </p:nvSpPr>
            <p:spPr>
              <a:xfrm>
                <a:off x="857855" y="2804004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53"/>
              <p:cNvSpPr/>
              <p:nvPr/>
            </p:nvSpPr>
            <p:spPr>
              <a:xfrm>
                <a:off x="795317" y="2804004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53"/>
              <p:cNvSpPr/>
              <p:nvPr/>
            </p:nvSpPr>
            <p:spPr>
              <a:xfrm>
                <a:off x="982930" y="2884586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53"/>
              <p:cNvSpPr/>
              <p:nvPr/>
            </p:nvSpPr>
            <p:spPr>
              <a:xfrm>
                <a:off x="920392" y="2884586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53"/>
              <p:cNvSpPr/>
              <p:nvPr/>
            </p:nvSpPr>
            <p:spPr>
              <a:xfrm>
                <a:off x="857855" y="2884586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53"/>
              <p:cNvSpPr/>
              <p:nvPr/>
            </p:nvSpPr>
            <p:spPr>
              <a:xfrm>
                <a:off x="795317" y="2884586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53"/>
              <p:cNvSpPr/>
              <p:nvPr/>
            </p:nvSpPr>
            <p:spPr>
              <a:xfrm>
                <a:off x="982930" y="2965373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53"/>
              <p:cNvSpPr/>
              <p:nvPr/>
            </p:nvSpPr>
            <p:spPr>
              <a:xfrm>
                <a:off x="920392" y="2965373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53"/>
              <p:cNvSpPr/>
              <p:nvPr/>
            </p:nvSpPr>
            <p:spPr>
              <a:xfrm>
                <a:off x="857855" y="2965373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3" name="Google Shape;2333;p53"/>
              <p:cNvSpPr/>
              <p:nvPr/>
            </p:nvSpPr>
            <p:spPr>
              <a:xfrm>
                <a:off x="795317" y="2965373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53"/>
              <p:cNvSpPr/>
              <p:nvPr/>
            </p:nvSpPr>
            <p:spPr>
              <a:xfrm>
                <a:off x="1069663" y="2408477"/>
                <a:ext cx="563245" cy="875942"/>
              </a:xfrm>
              <a:custGeom>
                <a:rect b="b" l="l" r="r" t="t"/>
                <a:pathLst>
                  <a:path extrusionOk="0" h="4272" w="2747">
                    <a:moveTo>
                      <a:pt x="0" y="0"/>
                    </a:moveTo>
                    <a:lnTo>
                      <a:pt x="0" y="4271"/>
                    </a:lnTo>
                    <a:lnTo>
                      <a:pt x="2746" y="4271"/>
                    </a:lnTo>
                    <a:lnTo>
                      <a:pt x="27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53"/>
              <p:cNvSpPr/>
              <p:nvPr/>
            </p:nvSpPr>
            <p:spPr>
              <a:xfrm>
                <a:off x="1116207" y="2523301"/>
                <a:ext cx="466056" cy="36498"/>
              </a:xfrm>
              <a:custGeom>
                <a:rect b="b" l="l" r="r" t="t"/>
                <a:pathLst>
                  <a:path extrusionOk="0" h="178" w="2273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6" name="Google Shape;2336;p53"/>
              <p:cNvSpPr/>
              <p:nvPr/>
            </p:nvSpPr>
            <p:spPr>
              <a:xfrm>
                <a:off x="1116207" y="2614135"/>
                <a:ext cx="466056" cy="38548"/>
              </a:xfrm>
              <a:custGeom>
                <a:rect b="b" l="l" r="r" t="t"/>
                <a:pathLst>
                  <a:path extrusionOk="0" h="188" w="2273">
                    <a:moveTo>
                      <a:pt x="0" y="1"/>
                    </a:moveTo>
                    <a:lnTo>
                      <a:pt x="0" y="188"/>
                    </a:lnTo>
                    <a:lnTo>
                      <a:pt x="2273" y="18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Google Shape;2337;p53"/>
              <p:cNvSpPr/>
              <p:nvPr/>
            </p:nvSpPr>
            <p:spPr>
              <a:xfrm>
                <a:off x="1116207" y="2707019"/>
                <a:ext cx="466056" cy="36498"/>
              </a:xfrm>
              <a:custGeom>
                <a:rect b="b" l="l" r="r" t="t"/>
                <a:pathLst>
                  <a:path extrusionOk="0" h="178" w="2273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53"/>
              <p:cNvSpPr/>
              <p:nvPr/>
            </p:nvSpPr>
            <p:spPr>
              <a:xfrm>
                <a:off x="1116207" y="2797853"/>
                <a:ext cx="466056" cy="36498"/>
              </a:xfrm>
              <a:custGeom>
                <a:rect b="b" l="l" r="r" t="t"/>
                <a:pathLst>
                  <a:path extrusionOk="0" h="178" w="2273">
                    <a:moveTo>
                      <a:pt x="0" y="0"/>
                    </a:moveTo>
                    <a:lnTo>
                      <a:pt x="0" y="177"/>
                    </a:lnTo>
                    <a:lnTo>
                      <a:pt x="2273" y="177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9" name="Google Shape;2339;p53"/>
              <p:cNvSpPr/>
              <p:nvPr/>
            </p:nvSpPr>
            <p:spPr>
              <a:xfrm>
                <a:off x="3321432" y="2422420"/>
                <a:ext cx="240512" cy="861999"/>
              </a:xfrm>
              <a:custGeom>
                <a:rect b="b" l="l" r="r" t="t"/>
                <a:pathLst>
                  <a:path extrusionOk="0" h="4204" w="1173">
                    <a:moveTo>
                      <a:pt x="1" y="1"/>
                    </a:moveTo>
                    <a:lnTo>
                      <a:pt x="1" y="4203"/>
                    </a:lnTo>
                    <a:lnTo>
                      <a:pt x="1172" y="420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0" name="Google Shape;2340;p53"/>
              <p:cNvSpPr/>
              <p:nvPr/>
            </p:nvSpPr>
            <p:spPr>
              <a:xfrm>
                <a:off x="532863" y="2949174"/>
                <a:ext cx="8407" cy="335244"/>
              </a:xfrm>
              <a:custGeom>
                <a:rect b="b" l="l" r="r" t="t"/>
                <a:pathLst>
                  <a:path extrusionOk="0" h="1635" w="41">
                    <a:moveTo>
                      <a:pt x="1" y="1"/>
                    </a:moveTo>
                    <a:lnTo>
                      <a:pt x="1" y="1634"/>
                    </a:lnTo>
                    <a:lnTo>
                      <a:pt x="40" y="1634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6B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1" name="Google Shape;2341;p53"/>
              <p:cNvSpPr/>
              <p:nvPr/>
            </p:nvSpPr>
            <p:spPr>
              <a:xfrm>
                <a:off x="486524" y="3070354"/>
                <a:ext cx="101085" cy="214064"/>
              </a:xfrm>
              <a:custGeom>
                <a:rect b="b" l="l" r="r" t="t"/>
                <a:pathLst>
                  <a:path extrusionOk="0" h="1044" w="493">
                    <a:moveTo>
                      <a:pt x="1" y="0"/>
                    </a:moveTo>
                    <a:lnTo>
                      <a:pt x="1" y="1043"/>
                    </a:lnTo>
                    <a:lnTo>
                      <a:pt x="493" y="1043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53"/>
              <p:cNvSpPr/>
              <p:nvPr/>
            </p:nvSpPr>
            <p:spPr>
              <a:xfrm>
                <a:off x="294810" y="2263102"/>
                <a:ext cx="327039" cy="1021317"/>
              </a:xfrm>
              <a:custGeom>
                <a:rect b="b" l="l" r="r" t="t"/>
                <a:pathLst>
                  <a:path extrusionOk="0" h="4981" w="1595">
                    <a:moveTo>
                      <a:pt x="0" y="1"/>
                    </a:moveTo>
                    <a:lnTo>
                      <a:pt x="0" y="4980"/>
                    </a:lnTo>
                    <a:lnTo>
                      <a:pt x="1595" y="4980"/>
                    </a:lnTo>
                    <a:lnTo>
                      <a:pt x="15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53"/>
              <p:cNvSpPr/>
              <p:nvPr/>
            </p:nvSpPr>
            <p:spPr>
              <a:xfrm>
                <a:off x="1630657" y="2026893"/>
                <a:ext cx="274549" cy="1257526"/>
              </a:xfrm>
              <a:custGeom>
                <a:rect b="b" l="l" r="r" t="t"/>
                <a:pathLst>
                  <a:path extrusionOk="0" h="6133" w="1339">
                    <a:moveTo>
                      <a:pt x="0" y="1"/>
                    </a:moveTo>
                    <a:lnTo>
                      <a:pt x="0" y="6132"/>
                    </a:lnTo>
                    <a:lnTo>
                      <a:pt x="1339" y="6132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53"/>
              <p:cNvSpPr/>
              <p:nvPr/>
            </p:nvSpPr>
            <p:spPr>
              <a:xfrm>
                <a:off x="536964" y="2299394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53"/>
              <p:cNvSpPr/>
              <p:nvPr/>
            </p:nvSpPr>
            <p:spPr>
              <a:xfrm>
                <a:off x="474426" y="2299394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53"/>
              <p:cNvSpPr/>
              <p:nvPr/>
            </p:nvSpPr>
            <p:spPr>
              <a:xfrm>
                <a:off x="411889" y="2299394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53"/>
              <p:cNvSpPr/>
              <p:nvPr/>
            </p:nvSpPr>
            <p:spPr>
              <a:xfrm>
                <a:off x="349351" y="2299394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53"/>
              <p:cNvSpPr/>
              <p:nvPr/>
            </p:nvSpPr>
            <p:spPr>
              <a:xfrm>
                <a:off x="536964" y="2380181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53"/>
              <p:cNvSpPr/>
              <p:nvPr/>
            </p:nvSpPr>
            <p:spPr>
              <a:xfrm>
                <a:off x="474426" y="2380181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53"/>
              <p:cNvSpPr/>
              <p:nvPr/>
            </p:nvSpPr>
            <p:spPr>
              <a:xfrm>
                <a:off x="411889" y="2380181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53"/>
              <p:cNvSpPr/>
              <p:nvPr/>
            </p:nvSpPr>
            <p:spPr>
              <a:xfrm>
                <a:off x="349351" y="2380181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53"/>
              <p:cNvSpPr/>
              <p:nvPr/>
            </p:nvSpPr>
            <p:spPr>
              <a:xfrm>
                <a:off x="536964" y="2460968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53"/>
              <p:cNvSpPr/>
              <p:nvPr/>
            </p:nvSpPr>
            <p:spPr>
              <a:xfrm>
                <a:off x="474426" y="2460968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53"/>
              <p:cNvSpPr/>
              <p:nvPr/>
            </p:nvSpPr>
            <p:spPr>
              <a:xfrm>
                <a:off x="411889" y="2460968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53"/>
              <p:cNvSpPr/>
              <p:nvPr/>
            </p:nvSpPr>
            <p:spPr>
              <a:xfrm>
                <a:off x="349351" y="2460968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53"/>
              <p:cNvSpPr/>
              <p:nvPr/>
            </p:nvSpPr>
            <p:spPr>
              <a:xfrm>
                <a:off x="536964" y="2541550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53"/>
              <p:cNvSpPr/>
              <p:nvPr/>
            </p:nvSpPr>
            <p:spPr>
              <a:xfrm>
                <a:off x="474426" y="2541550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53"/>
              <p:cNvSpPr/>
              <p:nvPr/>
            </p:nvSpPr>
            <p:spPr>
              <a:xfrm>
                <a:off x="411889" y="2541550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53"/>
              <p:cNvSpPr/>
              <p:nvPr/>
            </p:nvSpPr>
            <p:spPr>
              <a:xfrm>
                <a:off x="349351" y="2541550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53"/>
              <p:cNvSpPr/>
              <p:nvPr/>
            </p:nvSpPr>
            <p:spPr>
              <a:xfrm>
                <a:off x="536964" y="2622336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53"/>
              <p:cNvSpPr/>
              <p:nvPr/>
            </p:nvSpPr>
            <p:spPr>
              <a:xfrm>
                <a:off x="474426" y="2622336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53"/>
              <p:cNvSpPr/>
              <p:nvPr/>
            </p:nvSpPr>
            <p:spPr>
              <a:xfrm>
                <a:off x="411889" y="2622336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53"/>
              <p:cNvSpPr/>
              <p:nvPr/>
            </p:nvSpPr>
            <p:spPr>
              <a:xfrm>
                <a:off x="349351" y="2622336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53"/>
              <p:cNvSpPr/>
              <p:nvPr/>
            </p:nvSpPr>
            <p:spPr>
              <a:xfrm>
                <a:off x="536964" y="2702918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53"/>
              <p:cNvSpPr/>
              <p:nvPr/>
            </p:nvSpPr>
            <p:spPr>
              <a:xfrm>
                <a:off x="474426" y="2702918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53"/>
              <p:cNvSpPr/>
              <p:nvPr/>
            </p:nvSpPr>
            <p:spPr>
              <a:xfrm>
                <a:off x="411889" y="2702918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53"/>
              <p:cNvSpPr/>
              <p:nvPr/>
            </p:nvSpPr>
            <p:spPr>
              <a:xfrm>
                <a:off x="349351" y="2702918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53"/>
              <p:cNvSpPr/>
              <p:nvPr/>
            </p:nvSpPr>
            <p:spPr>
              <a:xfrm>
                <a:off x="536964" y="2783705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53"/>
              <p:cNvSpPr/>
              <p:nvPr/>
            </p:nvSpPr>
            <p:spPr>
              <a:xfrm>
                <a:off x="474426" y="2783705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53"/>
              <p:cNvSpPr/>
              <p:nvPr/>
            </p:nvSpPr>
            <p:spPr>
              <a:xfrm>
                <a:off x="411889" y="2783705"/>
                <a:ext cx="30551" cy="30346"/>
              </a:xfrm>
              <a:custGeom>
                <a:rect b="b" l="l" r="r" t="t"/>
                <a:pathLst>
                  <a:path extrusionOk="0" h="148" w="149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53"/>
              <p:cNvSpPr/>
              <p:nvPr/>
            </p:nvSpPr>
            <p:spPr>
              <a:xfrm>
                <a:off x="349351" y="2783705"/>
                <a:ext cx="30346" cy="30346"/>
              </a:xfrm>
              <a:custGeom>
                <a:rect b="b" l="l" r="r" t="t"/>
                <a:pathLst>
                  <a:path extrusionOk="0" h="148" w="148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53"/>
              <p:cNvSpPr/>
              <p:nvPr/>
            </p:nvSpPr>
            <p:spPr>
              <a:xfrm>
                <a:off x="536964" y="2864492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53"/>
              <p:cNvSpPr/>
              <p:nvPr/>
            </p:nvSpPr>
            <p:spPr>
              <a:xfrm>
                <a:off x="474426" y="2864492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53"/>
              <p:cNvSpPr/>
              <p:nvPr/>
            </p:nvSpPr>
            <p:spPr>
              <a:xfrm>
                <a:off x="411889" y="2864492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53"/>
              <p:cNvSpPr/>
              <p:nvPr/>
            </p:nvSpPr>
            <p:spPr>
              <a:xfrm>
                <a:off x="349351" y="2864492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53"/>
              <p:cNvSpPr/>
              <p:nvPr/>
            </p:nvSpPr>
            <p:spPr>
              <a:xfrm>
                <a:off x="536964" y="2945073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53"/>
              <p:cNvSpPr/>
              <p:nvPr/>
            </p:nvSpPr>
            <p:spPr>
              <a:xfrm>
                <a:off x="474426" y="2945073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53"/>
              <p:cNvSpPr/>
              <p:nvPr/>
            </p:nvSpPr>
            <p:spPr>
              <a:xfrm>
                <a:off x="411889" y="2945073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53"/>
              <p:cNvSpPr/>
              <p:nvPr/>
            </p:nvSpPr>
            <p:spPr>
              <a:xfrm>
                <a:off x="349351" y="2945073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53"/>
              <p:cNvSpPr/>
              <p:nvPr/>
            </p:nvSpPr>
            <p:spPr>
              <a:xfrm>
                <a:off x="536964" y="3025860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53"/>
              <p:cNvSpPr/>
              <p:nvPr/>
            </p:nvSpPr>
            <p:spPr>
              <a:xfrm>
                <a:off x="474426" y="3025860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53"/>
              <p:cNvSpPr/>
              <p:nvPr/>
            </p:nvSpPr>
            <p:spPr>
              <a:xfrm>
                <a:off x="411889" y="3025860"/>
                <a:ext cx="30551" cy="28501"/>
              </a:xfrm>
              <a:custGeom>
                <a:rect b="b" l="l" r="r" t="t"/>
                <a:pathLst>
                  <a:path extrusionOk="0" h="139" w="149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53"/>
              <p:cNvSpPr/>
              <p:nvPr/>
            </p:nvSpPr>
            <p:spPr>
              <a:xfrm>
                <a:off x="349351" y="3025860"/>
                <a:ext cx="30346" cy="28501"/>
              </a:xfrm>
              <a:custGeom>
                <a:rect b="b" l="l" r="r" t="t"/>
                <a:pathLst>
                  <a:path extrusionOk="0" h="139" w="148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53"/>
              <p:cNvSpPr/>
              <p:nvPr/>
            </p:nvSpPr>
            <p:spPr>
              <a:xfrm>
                <a:off x="536964" y="3104391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53"/>
              <p:cNvSpPr/>
              <p:nvPr/>
            </p:nvSpPr>
            <p:spPr>
              <a:xfrm>
                <a:off x="474426" y="3104391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53"/>
              <p:cNvSpPr/>
              <p:nvPr/>
            </p:nvSpPr>
            <p:spPr>
              <a:xfrm>
                <a:off x="411889" y="3104391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53"/>
              <p:cNvSpPr/>
              <p:nvPr/>
            </p:nvSpPr>
            <p:spPr>
              <a:xfrm>
                <a:off x="349351" y="3104391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53"/>
              <p:cNvSpPr/>
              <p:nvPr/>
            </p:nvSpPr>
            <p:spPr>
              <a:xfrm>
                <a:off x="536964" y="3185178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53"/>
              <p:cNvSpPr/>
              <p:nvPr/>
            </p:nvSpPr>
            <p:spPr>
              <a:xfrm>
                <a:off x="474426" y="3185178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53"/>
              <p:cNvSpPr/>
              <p:nvPr/>
            </p:nvSpPr>
            <p:spPr>
              <a:xfrm>
                <a:off x="411889" y="3185178"/>
                <a:ext cx="30551" cy="30551"/>
              </a:xfrm>
              <a:custGeom>
                <a:rect b="b" l="l" r="r" t="t"/>
                <a:pathLst>
                  <a:path extrusionOk="0" h="149" w="149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53"/>
              <p:cNvSpPr/>
              <p:nvPr/>
            </p:nvSpPr>
            <p:spPr>
              <a:xfrm>
                <a:off x="349351" y="3185178"/>
                <a:ext cx="30346" cy="30551"/>
              </a:xfrm>
              <a:custGeom>
                <a:rect b="b" l="l" r="r" t="t"/>
                <a:pathLst>
                  <a:path extrusionOk="0" h="149" w="148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53"/>
              <p:cNvSpPr/>
              <p:nvPr/>
            </p:nvSpPr>
            <p:spPr>
              <a:xfrm>
                <a:off x="8525600" y="2435543"/>
                <a:ext cx="498452" cy="595648"/>
              </a:xfrm>
              <a:custGeom>
                <a:rect b="b" l="l" r="r" t="t"/>
                <a:pathLst>
                  <a:path extrusionOk="0" h="2905" w="2431">
                    <a:moveTo>
                      <a:pt x="1111" y="0"/>
                    </a:moveTo>
                    <a:cubicBezTo>
                      <a:pt x="949" y="0"/>
                      <a:pt x="782" y="71"/>
                      <a:pt x="689" y="203"/>
                    </a:cubicBezTo>
                    <a:cubicBezTo>
                      <a:pt x="630" y="271"/>
                      <a:pt x="531" y="448"/>
                      <a:pt x="512" y="655"/>
                    </a:cubicBezTo>
                    <a:cubicBezTo>
                      <a:pt x="502" y="783"/>
                      <a:pt x="521" y="921"/>
                      <a:pt x="600" y="1059"/>
                    </a:cubicBezTo>
                    <a:cubicBezTo>
                      <a:pt x="581" y="1056"/>
                      <a:pt x="563" y="1055"/>
                      <a:pt x="544" y="1055"/>
                    </a:cubicBezTo>
                    <a:cubicBezTo>
                      <a:pt x="391" y="1055"/>
                      <a:pt x="231" y="1126"/>
                      <a:pt x="187" y="1266"/>
                    </a:cubicBezTo>
                    <a:cubicBezTo>
                      <a:pt x="147" y="1364"/>
                      <a:pt x="177" y="1472"/>
                      <a:pt x="236" y="1541"/>
                    </a:cubicBezTo>
                    <a:cubicBezTo>
                      <a:pt x="301" y="1616"/>
                      <a:pt x="393" y="1699"/>
                      <a:pt x="487" y="1699"/>
                    </a:cubicBezTo>
                    <a:cubicBezTo>
                      <a:pt x="492" y="1699"/>
                      <a:pt x="497" y="1699"/>
                      <a:pt x="502" y="1699"/>
                    </a:cubicBezTo>
                    <a:lnTo>
                      <a:pt x="502" y="1699"/>
                    </a:lnTo>
                    <a:cubicBezTo>
                      <a:pt x="374" y="1718"/>
                      <a:pt x="246" y="1777"/>
                      <a:pt x="158" y="1866"/>
                    </a:cubicBezTo>
                    <a:cubicBezTo>
                      <a:pt x="59" y="1955"/>
                      <a:pt x="0" y="2082"/>
                      <a:pt x="20" y="2210"/>
                    </a:cubicBezTo>
                    <a:cubicBezTo>
                      <a:pt x="39" y="2338"/>
                      <a:pt x="128" y="2447"/>
                      <a:pt x="217" y="2525"/>
                    </a:cubicBezTo>
                    <a:cubicBezTo>
                      <a:pt x="456" y="2747"/>
                      <a:pt x="928" y="2905"/>
                      <a:pt x="1379" y="2905"/>
                    </a:cubicBezTo>
                    <a:cubicBezTo>
                      <a:pt x="1428" y="2905"/>
                      <a:pt x="1477" y="2903"/>
                      <a:pt x="1525" y="2899"/>
                    </a:cubicBezTo>
                    <a:cubicBezTo>
                      <a:pt x="1890" y="2880"/>
                      <a:pt x="2224" y="2742"/>
                      <a:pt x="2362" y="2436"/>
                    </a:cubicBezTo>
                    <a:cubicBezTo>
                      <a:pt x="2391" y="2368"/>
                      <a:pt x="2411" y="2299"/>
                      <a:pt x="2421" y="2210"/>
                    </a:cubicBezTo>
                    <a:cubicBezTo>
                      <a:pt x="2430" y="2112"/>
                      <a:pt x="2421" y="2003"/>
                      <a:pt x="2371" y="1915"/>
                    </a:cubicBezTo>
                    <a:cubicBezTo>
                      <a:pt x="2323" y="1836"/>
                      <a:pt x="2253" y="1767"/>
                      <a:pt x="2155" y="1767"/>
                    </a:cubicBezTo>
                    <a:cubicBezTo>
                      <a:pt x="2273" y="1659"/>
                      <a:pt x="2362" y="1511"/>
                      <a:pt x="2371" y="1354"/>
                    </a:cubicBezTo>
                    <a:cubicBezTo>
                      <a:pt x="2382" y="1196"/>
                      <a:pt x="2303" y="1029"/>
                      <a:pt x="2165" y="960"/>
                    </a:cubicBezTo>
                    <a:cubicBezTo>
                      <a:pt x="2096" y="923"/>
                      <a:pt x="2012" y="900"/>
                      <a:pt x="1936" y="900"/>
                    </a:cubicBezTo>
                    <a:cubicBezTo>
                      <a:pt x="1849" y="900"/>
                      <a:pt x="1773" y="931"/>
                      <a:pt x="1742" y="1010"/>
                    </a:cubicBezTo>
                    <a:cubicBezTo>
                      <a:pt x="1791" y="813"/>
                      <a:pt x="1781" y="596"/>
                      <a:pt x="1693" y="409"/>
                    </a:cubicBezTo>
                    <a:cubicBezTo>
                      <a:pt x="1604" y="222"/>
                      <a:pt x="1437" y="65"/>
                      <a:pt x="1240" y="15"/>
                    </a:cubicBezTo>
                    <a:cubicBezTo>
                      <a:pt x="1198" y="5"/>
                      <a:pt x="1155" y="0"/>
                      <a:pt x="1111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53"/>
              <p:cNvSpPr/>
              <p:nvPr/>
            </p:nvSpPr>
            <p:spPr>
              <a:xfrm>
                <a:off x="8745404" y="2801749"/>
                <a:ext cx="83041" cy="419927"/>
              </a:xfrm>
              <a:custGeom>
                <a:rect b="b" l="l" r="r" t="t"/>
                <a:pathLst>
                  <a:path extrusionOk="0" h="2048" w="405">
                    <a:moveTo>
                      <a:pt x="217" y="1"/>
                    </a:moveTo>
                    <a:lnTo>
                      <a:pt x="197" y="405"/>
                    </a:lnTo>
                    <a:lnTo>
                      <a:pt x="0" y="169"/>
                    </a:lnTo>
                    <a:lnTo>
                      <a:pt x="0" y="217"/>
                    </a:lnTo>
                    <a:lnTo>
                      <a:pt x="188" y="513"/>
                    </a:lnTo>
                    <a:lnTo>
                      <a:pt x="168" y="798"/>
                    </a:lnTo>
                    <a:lnTo>
                      <a:pt x="59" y="700"/>
                    </a:lnTo>
                    <a:lnTo>
                      <a:pt x="70" y="759"/>
                    </a:lnTo>
                    <a:lnTo>
                      <a:pt x="168" y="877"/>
                    </a:lnTo>
                    <a:lnTo>
                      <a:pt x="99" y="2048"/>
                    </a:lnTo>
                    <a:lnTo>
                      <a:pt x="99" y="2048"/>
                    </a:lnTo>
                    <a:lnTo>
                      <a:pt x="276" y="2008"/>
                    </a:lnTo>
                    <a:lnTo>
                      <a:pt x="266" y="709"/>
                    </a:lnTo>
                    <a:lnTo>
                      <a:pt x="404" y="346"/>
                    </a:lnTo>
                    <a:lnTo>
                      <a:pt x="404" y="296"/>
                    </a:lnTo>
                    <a:lnTo>
                      <a:pt x="266" y="602"/>
                    </a:lnTo>
                    <a:lnTo>
                      <a:pt x="266" y="70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53"/>
              <p:cNvSpPr/>
              <p:nvPr/>
            </p:nvSpPr>
            <p:spPr>
              <a:xfrm>
                <a:off x="7817180" y="2458507"/>
                <a:ext cx="421972" cy="505635"/>
              </a:xfrm>
              <a:custGeom>
                <a:rect b="b" l="l" r="r" t="t"/>
                <a:pathLst>
                  <a:path extrusionOk="0" h="2466" w="2058">
                    <a:moveTo>
                      <a:pt x="945" y="0"/>
                    </a:moveTo>
                    <a:cubicBezTo>
                      <a:pt x="804" y="0"/>
                      <a:pt x="667" y="60"/>
                      <a:pt x="582" y="170"/>
                    </a:cubicBezTo>
                    <a:cubicBezTo>
                      <a:pt x="532" y="229"/>
                      <a:pt x="453" y="386"/>
                      <a:pt x="433" y="553"/>
                    </a:cubicBezTo>
                    <a:cubicBezTo>
                      <a:pt x="424" y="662"/>
                      <a:pt x="433" y="780"/>
                      <a:pt x="503" y="898"/>
                    </a:cubicBezTo>
                    <a:cubicBezTo>
                      <a:pt x="486" y="895"/>
                      <a:pt x="468" y="894"/>
                      <a:pt x="450" y="894"/>
                    </a:cubicBezTo>
                    <a:cubicBezTo>
                      <a:pt x="325" y="894"/>
                      <a:pt x="192" y="954"/>
                      <a:pt x="158" y="1075"/>
                    </a:cubicBezTo>
                    <a:cubicBezTo>
                      <a:pt x="129" y="1154"/>
                      <a:pt x="149" y="1242"/>
                      <a:pt x="197" y="1311"/>
                    </a:cubicBezTo>
                    <a:cubicBezTo>
                      <a:pt x="253" y="1367"/>
                      <a:pt x="326" y="1440"/>
                      <a:pt x="408" y="1440"/>
                    </a:cubicBezTo>
                    <a:cubicBezTo>
                      <a:pt x="413" y="1440"/>
                      <a:pt x="419" y="1439"/>
                      <a:pt x="424" y="1439"/>
                    </a:cubicBezTo>
                    <a:lnTo>
                      <a:pt x="424" y="1439"/>
                    </a:lnTo>
                    <a:cubicBezTo>
                      <a:pt x="315" y="1458"/>
                      <a:pt x="208" y="1508"/>
                      <a:pt x="129" y="1576"/>
                    </a:cubicBezTo>
                    <a:cubicBezTo>
                      <a:pt x="50" y="1655"/>
                      <a:pt x="0" y="1764"/>
                      <a:pt x="11" y="1872"/>
                    </a:cubicBezTo>
                    <a:cubicBezTo>
                      <a:pt x="30" y="1980"/>
                      <a:pt x="99" y="2068"/>
                      <a:pt x="188" y="2147"/>
                    </a:cubicBezTo>
                    <a:cubicBezTo>
                      <a:pt x="394" y="2327"/>
                      <a:pt x="798" y="2466"/>
                      <a:pt x="1181" y="2466"/>
                    </a:cubicBezTo>
                    <a:cubicBezTo>
                      <a:pt x="1218" y="2466"/>
                      <a:pt x="1254" y="2465"/>
                      <a:pt x="1290" y="2462"/>
                    </a:cubicBezTo>
                    <a:cubicBezTo>
                      <a:pt x="1605" y="2442"/>
                      <a:pt x="1890" y="2324"/>
                      <a:pt x="1999" y="2068"/>
                    </a:cubicBezTo>
                    <a:cubicBezTo>
                      <a:pt x="2028" y="2009"/>
                      <a:pt x="2047" y="1950"/>
                      <a:pt x="2047" y="1882"/>
                    </a:cubicBezTo>
                    <a:cubicBezTo>
                      <a:pt x="2058" y="1793"/>
                      <a:pt x="2047" y="1705"/>
                      <a:pt x="2008" y="1626"/>
                    </a:cubicBezTo>
                    <a:cubicBezTo>
                      <a:pt x="1969" y="1557"/>
                      <a:pt x="1910" y="1498"/>
                      <a:pt x="1831" y="1498"/>
                    </a:cubicBezTo>
                    <a:cubicBezTo>
                      <a:pt x="1929" y="1409"/>
                      <a:pt x="1999" y="1281"/>
                      <a:pt x="2008" y="1143"/>
                    </a:cubicBezTo>
                    <a:cubicBezTo>
                      <a:pt x="2018" y="1016"/>
                      <a:pt x="1959" y="868"/>
                      <a:pt x="1831" y="809"/>
                    </a:cubicBezTo>
                    <a:cubicBezTo>
                      <a:pt x="1777" y="782"/>
                      <a:pt x="1708" y="763"/>
                      <a:pt x="1645" y="763"/>
                    </a:cubicBezTo>
                    <a:cubicBezTo>
                      <a:pt x="1570" y="763"/>
                      <a:pt x="1503" y="789"/>
                      <a:pt x="1477" y="858"/>
                    </a:cubicBezTo>
                    <a:cubicBezTo>
                      <a:pt x="1516" y="691"/>
                      <a:pt x="1507" y="504"/>
                      <a:pt x="1437" y="347"/>
                    </a:cubicBezTo>
                    <a:cubicBezTo>
                      <a:pt x="1369" y="179"/>
                      <a:pt x="1221" y="51"/>
                      <a:pt x="1054" y="12"/>
                    </a:cubicBezTo>
                    <a:cubicBezTo>
                      <a:pt x="1018" y="4"/>
                      <a:pt x="981" y="0"/>
                      <a:pt x="945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53"/>
              <p:cNvSpPr/>
              <p:nvPr/>
            </p:nvSpPr>
            <p:spPr>
              <a:xfrm>
                <a:off x="8004998" y="2769557"/>
                <a:ext cx="68688" cy="357389"/>
              </a:xfrm>
              <a:custGeom>
                <a:rect b="b" l="l" r="r" t="t"/>
                <a:pathLst>
                  <a:path extrusionOk="0" h="1743" w="335">
                    <a:moveTo>
                      <a:pt x="177" y="0"/>
                    </a:moveTo>
                    <a:lnTo>
                      <a:pt x="158" y="335"/>
                    </a:lnTo>
                    <a:lnTo>
                      <a:pt x="0" y="138"/>
                    </a:lnTo>
                    <a:lnTo>
                      <a:pt x="0" y="177"/>
                    </a:lnTo>
                    <a:lnTo>
                      <a:pt x="147" y="433"/>
                    </a:lnTo>
                    <a:lnTo>
                      <a:pt x="138" y="670"/>
                    </a:lnTo>
                    <a:lnTo>
                      <a:pt x="39" y="591"/>
                    </a:lnTo>
                    <a:lnTo>
                      <a:pt x="49" y="640"/>
                    </a:lnTo>
                    <a:lnTo>
                      <a:pt x="138" y="739"/>
                    </a:lnTo>
                    <a:lnTo>
                      <a:pt x="79" y="1743"/>
                    </a:lnTo>
                    <a:lnTo>
                      <a:pt x="226" y="1703"/>
                    </a:lnTo>
                    <a:lnTo>
                      <a:pt x="226" y="601"/>
                    </a:lnTo>
                    <a:lnTo>
                      <a:pt x="335" y="296"/>
                    </a:lnTo>
                    <a:lnTo>
                      <a:pt x="335" y="247"/>
                    </a:lnTo>
                    <a:lnTo>
                      <a:pt x="226" y="503"/>
                    </a:lnTo>
                    <a:lnTo>
                      <a:pt x="217" y="5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53"/>
              <p:cNvSpPr/>
              <p:nvPr/>
            </p:nvSpPr>
            <p:spPr>
              <a:xfrm>
                <a:off x="7108965" y="2480242"/>
                <a:ext cx="347338" cy="417056"/>
              </a:xfrm>
              <a:custGeom>
                <a:rect b="b" l="l" r="r" t="t"/>
                <a:pathLst>
                  <a:path extrusionOk="0" h="2034" w="1694">
                    <a:moveTo>
                      <a:pt x="765" y="1"/>
                    </a:moveTo>
                    <a:cubicBezTo>
                      <a:pt x="651" y="1"/>
                      <a:pt x="541" y="51"/>
                      <a:pt x="473" y="142"/>
                    </a:cubicBezTo>
                    <a:cubicBezTo>
                      <a:pt x="434" y="191"/>
                      <a:pt x="364" y="319"/>
                      <a:pt x="355" y="457"/>
                    </a:cubicBezTo>
                    <a:cubicBezTo>
                      <a:pt x="345" y="545"/>
                      <a:pt x="355" y="644"/>
                      <a:pt x="414" y="742"/>
                    </a:cubicBezTo>
                    <a:cubicBezTo>
                      <a:pt x="397" y="739"/>
                      <a:pt x="380" y="738"/>
                      <a:pt x="363" y="738"/>
                    </a:cubicBezTo>
                    <a:cubicBezTo>
                      <a:pt x="259" y="738"/>
                      <a:pt x="154" y="789"/>
                      <a:pt x="128" y="890"/>
                    </a:cubicBezTo>
                    <a:cubicBezTo>
                      <a:pt x="99" y="949"/>
                      <a:pt x="119" y="1028"/>
                      <a:pt x="158" y="1077"/>
                    </a:cubicBezTo>
                    <a:cubicBezTo>
                      <a:pt x="203" y="1132"/>
                      <a:pt x="266" y="1186"/>
                      <a:pt x="330" y="1186"/>
                    </a:cubicBezTo>
                    <a:cubicBezTo>
                      <a:pt x="335" y="1186"/>
                      <a:pt x="340" y="1186"/>
                      <a:pt x="345" y="1185"/>
                    </a:cubicBezTo>
                    <a:lnTo>
                      <a:pt x="345" y="1185"/>
                    </a:lnTo>
                    <a:cubicBezTo>
                      <a:pt x="257" y="1205"/>
                      <a:pt x="168" y="1244"/>
                      <a:pt x="109" y="1303"/>
                    </a:cubicBezTo>
                    <a:cubicBezTo>
                      <a:pt x="40" y="1363"/>
                      <a:pt x="1" y="1451"/>
                      <a:pt x="10" y="1540"/>
                    </a:cubicBezTo>
                    <a:cubicBezTo>
                      <a:pt x="20" y="1628"/>
                      <a:pt x="79" y="1707"/>
                      <a:pt x="148" y="1766"/>
                    </a:cubicBezTo>
                    <a:cubicBezTo>
                      <a:pt x="322" y="1921"/>
                      <a:pt x="664" y="2034"/>
                      <a:pt x="987" y="2034"/>
                    </a:cubicBezTo>
                    <a:cubicBezTo>
                      <a:pt x="1013" y="2034"/>
                      <a:pt x="1038" y="2033"/>
                      <a:pt x="1064" y="2032"/>
                    </a:cubicBezTo>
                    <a:cubicBezTo>
                      <a:pt x="1319" y="2012"/>
                      <a:pt x="1545" y="1914"/>
                      <a:pt x="1644" y="1707"/>
                    </a:cubicBezTo>
                    <a:cubicBezTo>
                      <a:pt x="1663" y="1658"/>
                      <a:pt x="1674" y="1608"/>
                      <a:pt x="1683" y="1549"/>
                    </a:cubicBezTo>
                    <a:cubicBezTo>
                      <a:pt x="1693" y="1481"/>
                      <a:pt x="1683" y="1402"/>
                      <a:pt x="1654" y="1343"/>
                    </a:cubicBezTo>
                    <a:cubicBezTo>
                      <a:pt x="1615" y="1284"/>
                      <a:pt x="1565" y="1234"/>
                      <a:pt x="1497" y="1234"/>
                    </a:cubicBezTo>
                    <a:cubicBezTo>
                      <a:pt x="1585" y="1155"/>
                      <a:pt x="1644" y="1057"/>
                      <a:pt x="1654" y="949"/>
                    </a:cubicBezTo>
                    <a:cubicBezTo>
                      <a:pt x="1663" y="841"/>
                      <a:pt x="1604" y="722"/>
                      <a:pt x="1506" y="674"/>
                    </a:cubicBezTo>
                    <a:cubicBezTo>
                      <a:pt x="1460" y="650"/>
                      <a:pt x="1401" y="634"/>
                      <a:pt x="1347" y="634"/>
                    </a:cubicBezTo>
                    <a:cubicBezTo>
                      <a:pt x="1286" y="634"/>
                      <a:pt x="1232" y="655"/>
                      <a:pt x="1211" y="713"/>
                    </a:cubicBezTo>
                    <a:cubicBezTo>
                      <a:pt x="1241" y="565"/>
                      <a:pt x="1241" y="418"/>
                      <a:pt x="1182" y="289"/>
                    </a:cubicBezTo>
                    <a:cubicBezTo>
                      <a:pt x="1123" y="152"/>
                      <a:pt x="1004" y="44"/>
                      <a:pt x="867" y="14"/>
                    </a:cubicBezTo>
                    <a:cubicBezTo>
                      <a:pt x="833" y="5"/>
                      <a:pt x="799" y="1"/>
                      <a:pt x="76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53"/>
              <p:cNvSpPr/>
              <p:nvPr/>
            </p:nvSpPr>
            <p:spPr>
              <a:xfrm>
                <a:off x="7262337" y="2735315"/>
                <a:ext cx="58641" cy="294851"/>
              </a:xfrm>
              <a:custGeom>
                <a:rect b="b" l="l" r="r" t="t"/>
                <a:pathLst>
                  <a:path extrusionOk="0" h="1438" w="286">
                    <a:moveTo>
                      <a:pt x="148" y="0"/>
                    </a:moveTo>
                    <a:lnTo>
                      <a:pt x="128" y="285"/>
                    </a:lnTo>
                    <a:lnTo>
                      <a:pt x="1" y="119"/>
                    </a:lnTo>
                    <a:lnTo>
                      <a:pt x="1" y="158"/>
                    </a:lnTo>
                    <a:lnTo>
                      <a:pt x="128" y="364"/>
                    </a:lnTo>
                    <a:lnTo>
                      <a:pt x="119" y="561"/>
                    </a:lnTo>
                    <a:lnTo>
                      <a:pt x="40" y="493"/>
                    </a:lnTo>
                    <a:lnTo>
                      <a:pt x="49" y="532"/>
                    </a:lnTo>
                    <a:lnTo>
                      <a:pt x="108" y="611"/>
                    </a:lnTo>
                    <a:lnTo>
                      <a:pt x="69" y="1437"/>
                    </a:lnTo>
                    <a:lnTo>
                      <a:pt x="187" y="1407"/>
                    </a:lnTo>
                    <a:lnTo>
                      <a:pt x="187" y="502"/>
                    </a:lnTo>
                    <a:lnTo>
                      <a:pt x="276" y="246"/>
                    </a:lnTo>
                    <a:lnTo>
                      <a:pt x="286" y="207"/>
                    </a:lnTo>
                    <a:lnTo>
                      <a:pt x="187" y="423"/>
                    </a:lnTo>
                    <a:lnTo>
                      <a:pt x="17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53"/>
              <p:cNvSpPr/>
              <p:nvPr/>
            </p:nvSpPr>
            <p:spPr>
              <a:xfrm>
                <a:off x="6398700" y="2503207"/>
                <a:ext cx="272498" cy="325607"/>
              </a:xfrm>
              <a:custGeom>
                <a:rect b="b" l="l" r="r" t="t"/>
                <a:pathLst>
                  <a:path extrusionOk="0" h="1588" w="1329">
                    <a:moveTo>
                      <a:pt x="605" y="1"/>
                    </a:moveTo>
                    <a:cubicBezTo>
                      <a:pt x="517" y="1"/>
                      <a:pt x="428" y="40"/>
                      <a:pt x="375" y="109"/>
                    </a:cubicBezTo>
                    <a:cubicBezTo>
                      <a:pt x="345" y="148"/>
                      <a:pt x="296" y="247"/>
                      <a:pt x="286" y="355"/>
                    </a:cubicBezTo>
                    <a:cubicBezTo>
                      <a:pt x="276" y="424"/>
                      <a:pt x="286" y="503"/>
                      <a:pt x="335" y="581"/>
                    </a:cubicBezTo>
                    <a:cubicBezTo>
                      <a:pt x="325" y="580"/>
                      <a:pt x="315" y="580"/>
                      <a:pt x="305" y="580"/>
                    </a:cubicBezTo>
                    <a:cubicBezTo>
                      <a:pt x="217" y="580"/>
                      <a:pt x="134" y="619"/>
                      <a:pt x="99" y="689"/>
                    </a:cubicBezTo>
                    <a:cubicBezTo>
                      <a:pt x="89" y="748"/>
                      <a:pt x="99" y="807"/>
                      <a:pt x="138" y="847"/>
                    </a:cubicBezTo>
                    <a:cubicBezTo>
                      <a:pt x="165" y="882"/>
                      <a:pt x="216" y="927"/>
                      <a:pt x="263" y="927"/>
                    </a:cubicBezTo>
                    <a:cubicBezTo>
                      <a:pt x="267" y="927"/>
                      <a:pt x="272" y="926"/>
                      <a:pt x="276" y="925"/>
                    </a:cubicBezTo>
                    <a:lnTo>
                      <a:pt x="276" y="925"/>
                    </a:lnTo>
                    <a:cubicBezTo>
                      <a:pt x="207" y="945"/>
                      <a:pt x="138" y="975"/>
                      <a:pt x="89" y="1014"/>
                    </a:cubicBezTo>
                    <a:cubicBezTo>
                      <a:pt x="40" y="1063"/>
                      <a:pt x="1" y="1142"/>
                      <a:pt x="10" y="1211"/>
                    </a:cubicBezTo>
                    <a:cubicBezTo>
                      <a:pt x="20" y="1280"/>
                      <a:pt x="69" y="1339"/>
                      <a:pt x="119" y="1388"/>
                    </a:cubicBezTo>
                    <a:cubicBezTo>
                      <a:pt x="252" y="1504"/>
                      <a:pt x="516" y="1588"/>
                      <a:pt x="762" y="1588"/>
                    </a:cubicBezTo>
                    <a:cubicBezTo>
                      <a:pt x="787" y="1588"/>
                      <a:pt x="812" y="1587"/>
                      <a:pt x="837" y="1585"/>
                    </a:cubicBezTo>
                    <a:cubicBezTo>
                      <a:pt x="1044" y="1575"/>
                      <a:pt x="1221" y="1496"/>
                      <a:pt x="1300" y="1329"/>
                    </a:cubicBezTo>
                    <a:cubicBezTo>
                      <a:pt x="1309" y="1299"/>
                      <a:pt x="1319" y="1260"/>
                      <a:pt x="1329" y="1211"/>
                    </a:cubicBezTo>
                    <a:cubicBezTo>
                      <a:pt x="1329" y="1152"/>
                      <a:pt x="1329" y="1103"/>
                      <a:pt x="1300" y="1054"/>
                    </a:cubicBezTo>
                    <a:cubicBezTo>
                      <a:pt x="1270" y="1004"/>
                      <a:pt x="1241" y="965"/>
                      <a:pt x="1182" y="965"/>
                    </a:cubicBezTo>
                    <a:cubicBezTo>
                      <a:pt x="1250" y="906"/>
                      <a:pt x="1300" y="827"/>
                      <a:pt x="1300" y="739"/>
                    </a:cubicBezTo>
                    <a:cubicBezTo>
                      <a:pt x="1309" y="650"/>
                      <a:pt x="1270" y="562"/>
                      <a:pt x="1191" y="522"/>
                    </a:cubicBezTo>
                    <a:cubicBezTo>
                      <a:pt x="1155" y="504"/>
                      <a:pt x="1110" y="492"/>
                      <a:pt x="1069" y="492"/>
                    </a:cubicBezTo>
                    <a:cubicBezTo>
                      <a:pt x="1020" y="492"/>
                      <a:pt x="976" y="509"/>
                      <a:pt x="955" y="551"/>
                    </a:cubicBezTo>
                    <a:cubicBezTo>
                      <a:pt x="985" y="444"/>
                      <a:pt x="975" y="325"/>
                      <a:pt x="935" y="217"/>
                    </a:cubicBezTo>
                    <a:cubicBezTo>
                      <a:pt x="886" y="118"/>
                      <a:pt x="788" y="30"/>
                      <a:pt x="679" y="11"/>
                    </a:cubicBezTo>
                    <a:cubicBezTo>
                      <a:pt x="655" y="4"/>
                      <a:pt x="630" y="1"/>
                      <a:pt x="60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53"/>
              <p:cNvSpPr/>
              <p:nvPr/>
            </p:nvSpPr>
            <p:spPr>
              <a:xfrm>
                <a:off x="6519880" y="2702918"/>
                <a:ext cx="46544" cy="230263"/>
              </a:xfrm>
              <a:custGeom>
                <a:rect b="b" l="l" r="r" t="t"/>
                <a:pathLst>
                  <a:path extrusionOk="0" h="1123" w="227">
                    <a:moveTo>
                      <a:pt x="118" y="1"/>
                    </a:moveTo>
                    <a:lnTo>
                      <a:pt x="108" y="227"/>
                    </a:lnTo>
                    <a:lnTo>
                      <a:pt x="0" y="99"/>
                    </a:lnTo>
                    <a:lnTo>
                      <a:pt x="0" y="119"/>
                    </a:lnTo>
                    <a:lnTo>
                      <a:pt x="99" y="286"/>
                    </a:lnTo>
                    <a:lnTo>
                      <a:pt x="88" y="434"/>
                    </a:lnTo>
                    <a:lnTo>
                      <a:pt x="29" y="384"/>
                    </a:lnTo>
                    <a:lnTo>
                      <a:pt x="40" y="414"/>
                    </a:lnTo>
                    <a:lnTo>
                      <a:pt x="88" y="483"/>
                    </a:lnTo>
                    <a:lnTo>
                      <a:pt x="49" y="1123"/>
                    </a:lnTo>
                    <a:lnTo>
                      <a:pt x="49" y="1123"/>
                    </a:lnTo>
                    <a:lnTo>
                      <a:pt x="147" y="1103"/>
                    </a:lnTo>
                    <a:lnTo>
                      <a:pt x="147" y="395"/>
                    </a:lnTo>
                    <a:lnTo>
                      <a:pt x="226" y="198"/>
                    </a:lnTo>
                    <a:lnTo>
                      <a:pt x="226" y="158"/>
                    </a:lnTo>
                    <a:lnTo>
                      <a:pt x="147" y="336"/>
                    </a:lnTo>
                    <a:lnTo>
                      <a:pt x="147" y="40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53"/>
              <p:cNvSpPr/>
              <p:nvPr/>
            </p:nvSpPr>
            <p:spPr>
              <a:xfrm>
                <a:off x="5690486" y="2526171"/>
                <a:ext cx="197864" cy="235799"/>
              </a:xfrm>
              <a:custGeom>
                <a:rect b="b" l="l" r="r" t="t"/>
                <a:pathLst>
                  <a:path extrusionOk="0" h="1150" w="965">
                    <a:moveTo>
                      <a:pt x="442" y="0"/>
                    </a:moveTo>
                    <a:cubicBezTo>
                      <a:pt x="379" y="0"/>
                      <a:pt x="315" y="29"/>
                      <a:pt x="276" y="76"/>
                    </a:cubicBezTo>
                    <a:cubicBezTo>
                      <a:pt x="256" y="105"/>
                      <a:pt x="217" y="174"/>
                      <a:pt x="207" y="253"/>
                    </a:cubicBezTo>
                    <a:cubicBezTo>
                      <a:pt x="197" y="312"/>
                      <a:pt x="207" y="361"/>
                      <a:pt x="236" y="420"/>
                    </a:cubicBezTo>
                    <a:cubicBezTo>
                      <a:pt x="228" y="419"/>
                      <a:pt x="219" y="418"/>
                      <a:pt x="211" y="418"/>
                    </a:cubicBezTo>
                    <a:cubicBezTo>
                      <a:pt x="151" y="418"/>
                      <a:pt x="95" y="447"/>
                      <a:pt x="69" y="498"/>
                    </a:cubicBezTo>
                    <a:cubicBezTo>
                      <a:pt x="59" y="538"/>
                      <a:pt x="69" y="577"/>
                      <a:pt x="99" y="607"/>
                    </a:cubicBezTo>
                    <a:cubicBezTo>
                      <a:pt x="118" y="636"/>
                      <a:pt x="158" y="676"/>
                      <a:pt x="197" y="676"/>
                    </a:cubicBezTo>
                    <a:cubicBezTo>
                      <a:pt x="148" y="676"/>
                      <a:pt x="99" y="706"/>
                      <a:pt x="59" y="735"/>
                    </a:cubicBezTo>
                    <a:cubicBezTo>
                      <a:pt x="30" y="774"/>
                      <a:pt x="0" y="824"/>
                      <a:pt x="10" y="872"/>
                    </a:cubicBezTo>
                    <a:cubicBezTo>
                      <a:pt x="20" y="922"/>
                      <a:pt x="50" y="971"/>
                      <a:pt x="89" y="1001"/>
                    </a:cubicBezTo>
                    <a:cubicBezTo>
                      <a:pt x="189" y="1092"/>
                      <a:pt x="382" y="1149"/>
                      <a:pt x="558" y="1149"/>
                    </a:cubicBezTo>
                    <a:cubicBezTo>
                      <a:pt x="573" y="1149"/>
                      <a:pt x="587" y="1149"/>
                      <a:pt x="601" y="1148"/>
                    </a:cubicBezTo>
                    <a:cubicBezTo>
                      <a:pt x="748" y="1139"/>
                      <a:pt x="886" y="1089"/>
                      <a:pt x="935" y="961"/>
                    </a:cubicBezTo>
                    <a:cubicBezTo>
                      <a:pt x="945" y="942"/>
                      <a:pt x="955" y="912"/>
                      <a:pt x="965" y="872"/>
                    </a:cubicBezTo>
                    <a:cubicBezTo>
                      <a:pt x="965" y="833"/>
                      <a:pt x="965" y="794"/>
                      <a:pt x="945" y="754"/>
                    </a:cubicBezTo>
                    <a:cubicBezTo>
                      <a:pt x="925" y="725"/>
                      <a:pt x="896" y="695"/>
                      <a:pt x="857" y="695"/>
                    </a:cubicBezTo>
                    <a:cubicBezTo>
                      <a:pt x="906" y="656"/>
                      <a:pt x="935" y="597"/>
                      <a:pt x="945" y="538"/>
                    </a:cubicBezTo>
                    <a:cubicBezTo>
                      <a:pt x="945" y="469"/>
                      <a:pt x="916" y="400"/>
                      <a:pt x="857" y="380"/>
                    </a:cubicBezTo>
                    <a:cubicBezTo>
                      <a:pt x="833" y="367"/>
                      <a:pt x="801" y="357"/>
                      <a:pt x="771" y="357"/>
                    </a:cubicBezTo>
                    <a:cubicBezTo>
                      <a:pt x="737" y="357"/>
                      <a:pt x="705" y="369"/>
                      <a:pt x="689" y="400"/>
                    </a:cubicBezTo>
                    <a:cubicBezTo>
                      <a:pt x="709" y="321"/>
                      <a:pt x="709" y="233"/>
                      <a:pt x="669" y="154"/>
                    </a:cubicBezTo>
                    <a:cubicBezTo>
                      <a:pt x="640" y="85"/>
                      <a:pt x="571" y="26"/>
                      <a:pt x="492" y="6"/>
                    </a:cubicBezTo>
                    <a:cubicBezTo>
                      <a:pt x="476" y="2"/>
                      <a:pt x="459" y="0"/>
                      <a:pt x="442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53"/>
              <p:cNvSpPr/>
              <p:nvPr/>
            </p:nvSpPr>
            <p:spPr>
              <a:xfrm>
                <a:off x="5777219" y="2670726"/>
                <a:ext cx="34447" cy="167520"/>
              </a:xfrm>
              <a:custGeom>
                <a:rect b="b" l="l" r="r" t="t"/>
                <a:pathLst>
                  <a:path extrusionOk="0" h="817" w="168">
                    <a:moveTo>
                      <a:pt x="89" y="1"/>
                    </a:moveTo>
                    <a:lnTo>
                      <a:pt x="79" y="158"/>
                    </a:lnTo>
                    <a:lnTo>
                      <a:pt x="1" y="69"/>
                    </a:lnTo>
                    <a:lnTo>
                      <a:pt x="1" y="89"/>
                    </a:lnTo>
                    <a:lnTo>
                      <a:pt x="79" y="207"/>
                    </a:lnTo>
                    <a:lnTo>
                      <a:pt x="69" y="315"/>
                    </a:lnTo>
                    <a:lnTo>
                      <a:pt x="30" y="276"/>
                    </a:lnTo>
                    <a:lnTo>
                      <a:pt x="30" y="305"/>
                    </a:lnTo>
                    <a:lnTo>
                      <a:pt x="69" y="345"/>
                    </a:lnTo>
                    <a:lnTo>
                      <a:pt x="40" y="817"/>
                    </a:lnTo>
                    <a:lnTo>
                      <a:pt x="119" y="797"/>
                    </a:lnTo>
                    <a:lnTo>
                      <a:pt x="109" y="286"/>
                    </a:lnTo>
                    <a:lnTo>
                      <a:pt x="168" y="138"/>
                    </a:lnTo>
                    <a:lnTo>
                      <a:pt x="168" y="119"/>
                    </a:lnTo>
                    <a:lnTo>
                      <a:pt x="109" y="237"/>
                    </a:lnTo>
                    <a:lnTo>
                      <a:pt x="109" y="30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53"/>
              <p:cNvSpPr/>
              <p:nvPr/>
            </p:nvSpPr>
            <p:spPr>
              <a:xfrm>
                <a:off x="165633" y="2435543"/>
                <a:ext cx="496607" cy="595648"/>
              </a:xfrm>
              <a:custGeom>
                <a:rect b="b" l="l" r="r" t="t"/>
                <a:pathLst>
                  <a:path extrusionOk="0" h="2905" w="2422">
                    <a:moveTo>
                      <a:pt x="1319" y="0"/>
                    </a:moveTo>
                    <a:cubicBezTo>
                      <a:pt x="1276" y="0"/>
                      <a:pt x="1233" y="5"/>
                      <a:pt x="1192" y="15"/>
                    </a:cubicBezTo>
                    <a:cubicBezTo>
                      <a:pt x="985" y="65"/>
                      <a:pt x="818" y="222"/>
                      <a:pt x="739" y="409"/>
                    </a:cubicBezTo>
                    <a:cubicBezTo>
                      <a:pt x="650" y="596"/>
                      <a:pt x="641" y="813"/>
                      <a:pt x="690" y="1010"/>
                    </a:cubicBezTo>
                    <a:cubicBezTo>
                      <a:pt x="658" y="931"/>
                      <a:pt x="579" y="900"/>
                      <a:pt x="491" y="900"/>
                    </a:cubicBezTo>
                    <a:cubicBezTo>
                      <a:pt x="414" y="900"/>
                      <a:pt x="331" y="923"/>
                      <a:pt x="267" y="960"/>
                    </a:cubicBezTo>
                    <a:cubicBezTo>
                      <a:pt x="119" y="1029"/>
                      <a:pt x="50" y="1196"/>
                      <a:pt x="60" y="1354"/>
                    </a:cubicBezTo>
                    <a:cubicBezTo>
                      <a:pt x="70" y="1511"/>
                      <a:pt x="158" y="1659"/>
                      <a:pt x="276" y="1767"/>
                    </a:cubicBezTo>
                    <a:cubicBezTo>
                      <a:pt x="178" y="1767"/>
                      <a:pt x="109" y="1836"/>
                      <a:pt x="60" y="1915"/>
                    </a:cubicBezTo>
                    <a:cubicBezTo>
                      <a:pt x="11" y="2003"/>
                      <a:pt x="1" y="2112"/>
                      <a:pt x="11" y="2210"/>
                    </a:cubicBezTo>
                    <a:cubicBezTo>
                      <a:pt x="20" y="2299"/>
                      <a:pt x="40" y="2368"/>
                      <a:pt x="70" y="2436"/>
                    </a:cubicBezTo>
                    <a:cubicBezTo>
                      <a:pt x="208" y="2742"/>
                      <a:pt x="532" y="2880"/>
                      <a:pt x="906" y="2899"/>
                    </a:cubicBezTo>
                    <a:cubicBezTo>
                      <a:pt x="953" y="2903"/>
                      <a:pt x="1001" y="2905"/>
                      <a:pt x="1050" y="2905"/>
                    </a:cubicBezTo>
                    <a:cubicBezTo>
                      <a:pt x="1496" y="2905"/>
                      <a:pt x="1975" y="2747"/>
                      <a:pt x="2215" y="2525"/>
                    </a:cubicBezTo>
                    <a:cubicBezTo>
                      <a:pt x="2303" y="2447"/>
                      <a:pt x="2392" y="2338"/>
                      <a:pt x="2412" y="2210"/>
                    </a:cubicBezTo>
                    <a:cubicBezTo>
                      <a:pt x="2422" y="2082"/>
                      <a:pt x="2362" y="1955"/>
                      <a:pt x="2274" y="1866"/>
                    </a:cubicBezTo>
                    <a:cubicBezTo>
                      <a:pt x="2176" y="1777"/>
                      <a:pt x="2058" y="1718"/>
                      <a:pt x="1929" y="1699"/>
                    </a:cubicBezTo>
                    <a:lnTo>
                      <a:pt x="1929" y="1699"/>
                    </a:lnTo>
                    <a:cubicBezTo>
                      <a:pt x="1934" y="1699"/>
                      <a:pt x="1939" y="1699"/>
                      <a:pt x="1944" y="1699"/>
                    </a:cubicBezTo>
                    <a:cubicBezTo>
                      <a:pt x="2038" y="1699"/>
                      <a:pt x="2129" y="1616"/>
                      <a:pt x="2185" y="1541"/>
                    </a:cubicBezTo>
                    <a:cubicBezTo>
                      <a:pt x="2255" y="1472"/>
                      <a:pt x="2274" y="1364"/>
                      <a:pt x="2244" y="1266"/>
                    </a:cubicBezTo>
                    <a:cubicBezTo>
                      <a:pt x="2192" y="1126"/>
                      <a:pt x="2038" y="1055"/>
                      <a:pt x="1887" y="1055"/>
                    </a:cubicBezTo>
                    <a:cubicBezTo>
                      <a:pt x="1868" y="1055"/>
                      <a:pt x="1850" y="1056"/>
                      <a:pt x="1831" y="1059"/>
                    </a:cubicBezTo>
                    <a:cubicBezTo>
                      <a:pt x="1910" y="921"/>
                      <a:pt x="1929" y="783"/>
                      <a:pt x="1920" y="655"/>
                    </a:cubicBezTo>
                    <a:cubicBezTo>
                      <a:pt x="1900" y="448"/>
                      <a:pt x="1802" y="271"/>
                      <a:pt x="1743" y="203"/>
                    </a:cubicBezTo>
                    <a:cubicBezTo>
                      <a:pt x="1642" y="71"/>
                      <a:pt x="1480" y="0"/>
                      <a:pt x="1319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53"/>
              <p:cNvSpPr/>
              <p:nvPr/>
            </p:nvSpPr>
            <p:spPr>
              <a:xfrm>
                <a:off x="359398" y="2801749"/>
                <a:ext cx="83041" cy="419927"/>
              </a:xfrm>
              <a:custGeom>
                <a:rect b="b" l="l" r="r" t="t"/>
                <a:pathLst>
                  <a:path extrusionOk="0" h="2048" w="405">
                    <a:moveTo>
                      <a:pt x="197" y="1"/>
                    </a:moveTo>
                    <a:lnTo>
                      <a:pt x="148" y="70"/>
                    </a:lnTo>
                    <a:lnTo>
                      <a:pt x="138" y="602"/>
                    </a:lnTo>
                    <a:lnTo>
                      <a:pt x="0" y="296"/>
                    </a:lnTo>
                    <a:lnTo>
                      <a:pt x="11" y="346"/>
                    </a:lnTo>
                    <a:lnTo>
                      <a:pt x="138" y="709"/>
                    </a:lnTo>
                    <a:lnTo>
                      <a:pt x="129" y="2008"/>
                    </a:lnTo>
                    <a:lnTo>
                      <a:pt x="315" y="2048"/>
                    </a:lnTo>
                    <a:lnTo>
                      <a:pt x="247" y="877"/>
                    </a:lnTo>
                    <a:lnTo>
                      <a:pt x="345" y="759"/>
                    </a:lnTo>
                    <a:lnTo>
                      <a:pt x="355" y="700"/>
                    </a:lnTo>
                    <a:lnTo>
                      <a:pt x="247" y="798"/>
                    </a:lnTo>
                    <a:lnTo>
                      <a:pt x="227" y="513"/>
                    </a:lnTo>
                    <a:lnTo>
                      <a:pt x="404" y="217"/>
                    </a:lnTo>
                    <a:lnTo>
                      <a:pt x="404" y="169"/>
                    </a:lnTo>
                    <a:lnTo>
                      <a:pt x="217" y="405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53"/>
              <p:cNvSpPr/>
              <p:nvPr/>
            </p:nvSpPr>
            <p:spPr>
              <a:xfrm>
                <a:off x="948483" y="2458507"/>
                <a:ext cx="424023" cy="505635"/>
              </a:xfrm>
              <a:custGeom>
                <a:rect b="b" l="l" r="r" t="t"/>
                <a:pathLst>
                  <a:path extrusionOk="0" h="2466" w="2068">
                    <a:moveTo>
                      <a:pt x="1120" y="0"/>
                    </a:moveTo>
                    <a:cubicBezTo>
                      <a:pt x="1084" y="0"/>
                      <a:pt x="1049" y="4"/>
                      <a:pt x="1015" y="12"/>
                    </a:cubicBezTo>
                    <a:cubicBezTo>
                      <a:pt x="847" y="51"/>
                      <a:pt x="700" y="179"/>
                      <a:pt x="631" y="347"/>
                    </a:cubicBezTo>
                    <a:cubicBezTo>
                      <a:pt x="552" y="504"/>
                      <a:pt x="552" y="691"/>
                      <a:pt x="591" y="858"/>
                    </a:cubicBezTo>
                    <a:cubicBezTo>
                      <a:pt x="559" y="789"/>
                      <a:pt x="493" y="763"/>
                      <a:pt x="418" y="763"/>
                    </a:cubicBezTo>
                    <a:cubicBezTo>
                      <a:pt x="355" y="763"/>
                      <a:pt x="286" y="782"/>
                      <a:pt x="228" y="809"/>
                    </a:cubicBezTo>
                    <a:cubicBezTo>
                      <a:pt x="110" y="868"/>
                      <a:pt x="40" y="1016"/>
                      <a:pt x="51" y="1143"/>
                    </a:cubicBezTo>
                    <a:cubicBezTo>
                      <a:pt x="60" y="1281"/>
                      <a:pt x="139" y="1409"/>
                      <a:pt x="237" y="1498"/>
                    </a:cubicBezTo>
                    <a:cubicBezTo>
                      <a:pt x="149" y="1498"/>
                      <a:pt x="99" y="1557"/>
                      <a:pt x="60" y="1626"/>
                    </a:cubicBezTo>
                    <a:cubicBezTo>
                      <a:pt x="11" y="1705"/>
                      <a:pt x="1" y="1793"/>
                      <a:pt x="11" y="1882"/>
                    </a:cubicBezTo>
                    <a:cubicBezTo>
                      <a:pt x="21" y="1950"/>
                      <a:pt x="40" y="2009"/>
                      <a:pt x="60" y="2068"/>
                    </a:cubicBezTo>
                    <a:cubicBezTo>
                      <a:pt x="178" y="2324"/>
                      <a:pt x="464" y="2442"/>
                      <a:pt x="779" y="2462"/>
                    </a:cubicBezTo>
                    <a:cubicBezTo>
                      <a:pt x="814" y="2465"/>
                      <a:pt x="849" y="2466"/>
                      <a:pt x="885" y="2466"/>
                    </a:cubicBezTo>
                    <a:cubicBezTo>
                      <a:pt x="1262" y="2466"/>
                      <a:pt x="1674" y="2327"/>
                      <a:pt x="1881" y="2147"/>
                    </a:cubicBezTo>
                    <a:cubicBezTo>
                      <a:pt x="1960" y="2068"/>
                      <a:pt x="2038" y="1980"/>
                      <a:pt x="2048" y="1872"/>
                    </a:cubicBezTo>
                    <a:cubicBezTo>
                      <a:pt x="2068" y="1764"/>
                      <a:pt x="2019" y="1655"/>
                      <a:pt x="1940" y="1576"/>
                    </a:cubicBezTo>
                    <a:cubicBezTo>
                      <a:pt x="1851" y="1508"/>
                      <a:pt x="1753" y="1458"/>
                      <a:pt x="1645" y="1439"/>
                    </a:cubicBezTo>
                    <a:lnTo>
                      <a:pt x="1645" y="1439"/>
                    </a:lnTo>
                    <a:cubicBezTo>
                      <a:pt x="1649" y="1439"/>
                      <a:pt x="1654" y="1440"/>
                      <a:pt x="1659" y="1440"/>
                    </a:cubicBezTo>
                    <a:cubicBezTo>
                      <a:pt x="1734" y="1440"/>
                      <a:pt x="1815" y="1367"/>
                      <a:pt x="1861" y="1311"/>
                    </a:cubicBezTo>
                    <a:cubicBezTo>
                      <a:pt x="1920" y="1242"/>
                      <a:pt x="1940" y="1154"/>
                      <a:pt x="1910" y="1075"/>
                    </a:cubicBezTo>
                    <a:cubicBezTo>
                      <a:pt x="1867" y="954"/>
                      <a:pt x="1741" y="894"/>
                      <a:pt x="1612" y="894"/>
                    </a:cubicBezTo>
                    <a:cubicBezTo>
                      <a:pt x="1593" y="894"/>
                      <a:pt x="1574" y="895"/>
                      <a:pt x="1556" y="898"/>
                    </a:cubicBezTo>
                    <a:cubicBezTo>
                      <a:pt x="1625" y="780"/>
                      <a:pt x="1645" y="662"/>
                      <a:pt x="1635" y="553"/>
                    </a:cubicBezTo>
                    <a:cubicBezTo>
                      <a:pt x="1615" y="386"/>
                      <a:pt x="1536" y="229"/>
                      <a:pt x="1487" y="170"/>
                    </a:cubicBezTo>
                    <a:cubicBezTo>
                      <a:pt x="1401" y="60"/>
                      <a:pt x="1259" y="0"/>
                      <a:pt x="1120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53"/>
              <p:cNvSpPr/>
              <p:nvPr/>
            </p:nvSpPr>
            <p:spPr>
              <a:xfrm>
                <a:off x="1113952" y="2769557"/>
                <a:ext cx="70944" cy="357389"/>
              </a:xfrm>
              <a:custGeom>
                <a:rect b="b" l="l" r="r" t="t"/>
                <a:pathLst>
                  <a:path extrusionOk="0" h="1743" w="346">
                    <a:moveTo>
                      <a:pt x="169" y="0"/>
                    </a:moveTo>
                    <a:lnTo>
                      <a:pt x="119" y="59"/>
                    </a:lnTo>
                    <a:lnTo>
                      <a:pt x="119" y="503"/>
                    </a:lnTo>
                    <a:lnTo>
                      <a:pt x="1" y="247"/>
                    </a:lnTo>
                    <a:lnTo>
                      <a:pt x="1" y="296"/>
                    </a:lnTo>
                    <a:lnTo>
                      <a:pt x="119" y="601"/>
                    </a:lnTo>
                    <a:lnTo>
                      <a:pt x="110" y="1703"/>
                    </a:lnTo>
                    <a:lnTo>
                      <a:pt x="267" y="1743"/>
                    </a:lnTo>
                    <a:lnTo>
                      <a:pt x="208" y="739"/>
                    </a:lnTo>
                    <a:lnTo>
                      <a:pt x="287" y="640"/>
                    </a:lnTo>
                    <a:lnTo>
                      <a:pt x="306" y="591"/>
                    </a:lnTo>
                    <a:lnTo>
                      <a:pt x="306" y="591"/>
                    </a:lnTo>
                    <a:lnTo>
                      <a:pt x="208" y="670"/>
                    </a:lnTo>
                    <a:lnTo>
                      <a:pt x="188" y="433"/>
                    </a:lnTo>
                    <a:lnTo>
                      <a:pt x="346" y="177"/>
                    </a:lnTo>
                    <a:lnTo>
                      <a:pt x="346" y="138"/>
                    </a:lnTo>
                    <a:lnTo>
                      <a:pt x="188" y="33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53"/>
              <p:cNvSpPr/>
              <p:nvPr/>
            </p:nvSpPr>
            <p:spPr>
              <a:xfrm>
                <a:off x="1733588" y="2480242"/>
                <a:ext cx="347338" cy="417056"/>
              </a:xfrm>
              <a:custGeom>
                <a:rect b="b" l="l" r="r" t="t"/>
                <a:pathLst>
                  <a:path extrusionOk="0" h="2034" w="1694">
                    <a:moveTo>
                      <a:pt x="924" y="1"/>
                    </a:moveTo>
                    <a:cubicBezTo>
                      <a:pt x="891" y="1"/>
                      <a:pt x="858" y="5"/>
                      <a:pt x="827" y="14"/>
                    </a:cubicBezTo>
                    <a:cubicBezTo>
                      <a:pt x="689" y="44"/>
                      <a:pt x="571" y="152"/>
                      <a:pt x="512" y="289"/>
                    </a:cubicBezTo>
                    <a:cubicBezTo>
                      <a:pt x="453" y="418"/>
                      <a:pt x="443" y="565"/>
                      <a:pt x="482" y="713"/>
                    </a:cubicBezTo>
                    <a:cubicBezTo>
                      <a:pt x="456" y="655"/>
                      <a:pt x="402" y="634"/>
                      <a:pt x="343" y="634"/>
                    </a:cubicBezTo>
                    <a:cubicBezTo>
                      <a:pt x="290" y="634"/>
                      <a:pt x="233" y="650"/>
                      <a:pt x="187" y="674"/>
                    </a:cubicBezTo>
                    <a:cubicBezTo>
                      <a:pt x="89" y="722"/>
                      <a:pt x="30" y="841"/>
                      <a:pt x="40" y="949"/>
                    </a:cubicBezTo>
                    <a:cubicBezTo>
                      <a:pt x="49" y="1057"/>
                      <a:pt x="108" y="1155"/>
                      <a:pt x="187" y="1234"/>
                    </a:cubicBezTo>
                    <a:cubicBezTo>
                      <a:pt x="119" y="1234"/>
                      <a:pt x="79" y="1284"/>
                      <a:pt x="40" y="1343"/>
                    </a:cubicBezTo>
                    <a:cubicBezTo>
                      <a:pt x="10" y="1402"/>
                      <a:pt x="0" y="1481"/>
                      <a:pt x="10" y="1549"/>
                    </a:cubicBezTo>
                    <a:cubicBezTo>
                      <a:pt x="10" y="1608"/>
                      <a:pt x="30" y="1658"/>
                      <a:pt x="49" y="1707"/>
                    </a:cubicBezTo>
                    <a:cubicBezTo>
                      <a:pt x="138" y="1914"/>
                      <a:pt x="374" y="2012"/>
                      <a:pt x="630" y="2032"/>
                    </a:cubicBezTo>
                    <a:cubicBezTo>
                      <a:pt x="655" y="2033"/>
                      <a:pt x="681" y="2034"/>
                      <a:pt x="706" y="2034"/>
                    </a:cubicBezTo>
                    <a:cubicBezTo>
                      <a:pt x="1029" y="2034"/>
                      <a:pt x="1372" y="1921"/>
                      <a:pt x="1545" y="1766"/>
                    </a:cubicBezTo>
                    <a:cubicBezTo>
                      <a:pt x="1604" y="1707"/>
                      <a:pt x="1673" y="1628"/>
                      <a:pt x="1683" y="1540"/>
                    </a:cubicBezTo>
                    <a:cubicBezTo>
                      <a:pt x="1693" y="1451"/>
                      <a:pt x="1654" y="1363"/>
                      <a:pt x="1584" y="1303"/>
                    </a:cubicBezTo>
                    <a:cubicBezTo>
                      <a:pt x="1525" y="1244"/>
                      <a:pt x="1437" y="1205"/>
                      <a:pt x="1348" y="1185"/>
                    </a:cubicBezTo>
                    <a:lnTo>
                      <a:pt x="1348" y="1185"/>
                    </a:lnTo>
                    <a:cubicBezTo>
                      <a:pt x="1353" y="1186"/>
                      <a:pt x="1358" y="1186"/>
                      <a:pt x="1363" y="1186"/>
                    </a:cubicBezTo>
                    <a:cubicBezTo>
                      <a:pt x="1427" y="1186"/>
                      <a:pt x="1489" y="1132"/>
                      <a:pt x="1525" y="1077"/>
                    </a:cubicBezTo>
                    <a:cubicBezTo>
                      <a:pt x="1575" y="1028"/>
                      <a:pt x="1595" y="949"/>
                      <a:pt x="1565" y="890"/>
                    </a:cubicBezTo>
                    <a:cubicBezTo>
                      <a:pt x="1531" y="789"/>
                      <a:pt x="1432" y="738"/>
                      <a:pt x="1330" y="738"/>
                    </a:cubicBezTo>
                    <a:cubicBezTo>
                      <a:pt x="1314" y="738"/>
                      <a:pt x="1297" y="739"/>
                      <a:pt x="1280" y="742"/>
                    </a:cubicBezTo>
                    <a:cubicBezTo>
                      <a:pt x="1329" y="644"/>
                      <a:pt x="1348" y="545"/>
                      <a:pt x="1339" y="457"/>
                    </a:cubicBezTo>
                    <a:cubicBezTo>
                      <a:pt x="1319" y="319"/>
                      <a:pt x="1250" y="191"/>
                      <a:pt x="1210" y="142"/>
                    </a:cubicBezTo>
                    <a:cubicBezTo>
                      <a:pt x="1150" y="51"/>
                      <a:pt x="1036" y="1"/>
                      <a:pt x="924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53"/>
              <p:cNvSpPr/>
              <p:nvPr/>
            </p:nvSpPr>
            <p:spPr>
              <a:xfrm>
                <a:off x="1868711" y="2735315"/>
                <a:ext cx="58846" cy="294851"/>
              </a:xfrm>
              <a:custGeom>
                <a:rect b="b" l="l" r="r" t="t"/>
                <a:pathLst>
                  <a:path extrusionOk="0" h="1438" w="287">
                    <a:moveTo>
                      <a:pt x="138" y="0"/>
                    </a:moveTo>
                    <a:lnTo>
                      <a:pt x="99" y="59"/>
                    </a:lnTo>
                    <a:lnTo>
                      <a:pt x="99" y="423"/>
                    </a:lnTo>
                    <a:lnTo>
                      <a:pt x="0" y="207"/>
                    </a:lnTo>
                    <a:lnTo>
                      <a:pt x="0" y="246"/>
                    </a:lnTo>
                    <a:lnTo>
                      <a:pt x="99" y="502"/>
                    </a:lnTo>
                    <a:lnTo>
                      <a:pt x="89" y="1407"/>
                    </a:lnTo>
                    <a:lnTo>
                      <a:pt x="217" y="1437"/>
                    </a:lnTo>
                    <a:lnTo>
                      <a:pt x="168" y="611"/>
                    </a:lnTo>
                    <a:lnTo>
                      <a:pt x="237" y="532"/>
                    </a:lnTo>
                    <a:lnTo>
                      <a:pt x="247" y="493"/>
                    </a:lnTo>
                    <a:lnTo>
                      <a:pt x="168" y="561"/>
                    </a:lnTo>
                    <a:lnTo>
                      <a:pt x="158" y="364"/>
                    </a:lnTo>
                    <a:lnTo>
                      <a:pt x="286" y="158"/>
                    </a:lnTo>
                    <a:lnTo>
                      <a:pt x="286" y="119"/>
                    </a:lnTo>
                    <a:lnTo>
                      <a:pt x="148" y="28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53"/>
              <p:cNvSpPr/>
              <p:nvPr/>
            </p:nvSpPr>
            <p:spPr>
              <a:xfrm>
                <a:off x="2516438" y="2503207"/>
                <a:ext cx="272498" cy="325607"/>
              </a:xfrm>
              <a:custGeom>
                <a:rect b="b" l="l" r="r" t="t"/>
                <a:pathLst>
                  <a:path extrusionOk="0" h="1588" w="1329">
                    <a:moveTo>
                      <a:pt x="729" y="1"/>
                    </a:moveTo>
                    <a:cubicBezTo>
                      <a:pt x="703" y="1"/>
                      <a:pt x="677" y="4"/>
                      <a:pt x="650" y="11"/>
                    </a:cubicBezTo>
                    <a:cubicBezTo>
                      <a:pt x="542" y="30"/>
                      <a:pt x="453" y="118"/>
                      <a:pt x="404" y="217"/>
                    </a:cubicBezTo>
                    <a:cubicBezTo>
                      <a:pt x="355" y="325"/>
                      <a:pt x="355" y="444"/>
                      <a:pt x="384" y="551"/>
                    </a:cubicBezTo>
                    <a:cubicBezTo>
                      <a:pt x="363" y="509"/>
                      <a:pt x="319" y="492"/>
                      <a:pt x="270" y="492"/>
                    </a:cubicBezTo>
                    <a:cubicBezTo>
                      <a:pt x="229" y="492"/>
                      <a:pt x="184" y="504"/>
                      <a:pt x="148" y="522"/>
                    </a:cubicBezTo>
                    <a:cubicBezTo>
                      <a:pt x="69" y="562"/>
                      <a:pt x="30" y="650"/>
                      <a:pt x="40" y="739"/>
                    </a:cubicBezTo>
                    <a:cubicBezTo>
                      <a:pt x="40" y="827"/>
                      <a:pt x="89" y="906"/>
                      <a:pt x="158" y="965"/>
                    </a:cubicBezTo>
                    <a:cubicBezTo>
                      <a:pt x="99" y="965"/>
                      <a:pt x="60" y="1004"/>
                      <a:pt x="40" y="1054"/>
                    </a:cubicBezTo>
                    <a:cubicBezTo>
                      <a:pt x="10" y="1103"/>
                      <a:pt x="1" y="1152"/>
                      <a:pt x="10" y="1211"/>
                    </a:cubicBezTo>
                    <a:cubicBezTo>
                      <a:pt x="10" y="1260"/>
                      <a:pt x="30" y="1299"/>
                      <a:pt x="40" y="1329"/>
                    </a:cubicBezTo>
                    <a:cubicBezTo>
                      <a:pt x="119" y="1496"/>
                      <a:pt x="296" y="1575"/>
                      <a:pt x="502" y="1585"/>
                    </a:cubicBezTo>
                    <a:cubicBezTo>
                      <a:pt x="527" y="1587"/>
                      <a:pt x="552" y="1588"/>
                      <a:pt x="578" y="1588"/>
                    </a:cubicBezTo>
                    <a:cubicBezTo>
                      <a:pt x="824" y="1588"/>
                      <a:pt x="1086" y="1504"/>
                      <a:pt x="1211" y="1388"/>
                    </a:cubicBezTo>
                    <a:cubicBezTo>
                      <a:pt x="1270" y="1339"/>
                      <a:pt x="1309" y="1280"/>
                      <a:pt x="1319" y="1211"/>
                    </a:cubicBezTo>
                    <a:cubicBezTo>
                      <a:pt x="1329" y="1142"/>
                      <a:pt x="1300" y="1063"/>
                      <a:pt x="1250" y="1014"/>
                    </a:cubicBezTo>
                    <a:cubicBezTo>
                      <a:pt x="1201" y="975"/>
                      <a:pt x="1132" y="945"/>
                      <a:pt x="1064" y="925"/>
                    </a:cubicBezTo>
                    <a:lnTo>
                      <a:pt x="1064" y="925"/>
                    </a:lnTo>
                    <a:cubicBezTo>
                      <a:pt x="1068" y="926"/>
                      <a:pt x="1072" y="927"/>
                      <a:pt x="1077" y="927"/>
                    </a:cubicBezTo>
                    <a:cubicBezTo>
                      <a:pt x="1123" y="927"/>
                      <a:pt x="1174" y="882"/>
                      <a:pt x="1201" y="847"/>
                    </a:cubicBezTo>
                    <a:cubicBezTo>
                      <a:pt x="1241" y="807"/>
                      <a:pt x="1250" y="748"/>
                      <a:pt x="1230" y="689"/>
                    </a:cubicBezTo>
                    <a:cubicBezTo>
                      <a:pt x="1204" y="619"/>
                      <a:pt x="1114" y="580"/>
                      <a:pt x="1033" y="580"/>
                    </a:cubicBezTo>
                    <a:cubicBezTo>
                      <a:pt x="1023" y="580"/>
                      <a:pt x="1014" y="580"/>
                      <a:pt x="1005" y="581"/>
                    </a:cubicBezTo>
                    <a:cubicBezTo>
                      <a:pt x="1053" y="503"/>
                      <a:pt x="1064" y="424"/>
                      <a:pt x="1053" y="355"/>
                    </a:cubicBezTo>
                    <a:cubicBezTo>
                      <a:pt x="1044" y="247"/>
                      <a:pt x="985" y="148"/>
                      <a:pt x="955" y="109"/>
                    </a:cubicBezTo>
                    <a:cubicBezTo>
                      <a:pt x="902" y="40"/>
                      <a:pt x="819" y="1"/>
                      <a:pt x="729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53"/>
              <p:cNvSpPr/>
              <p:nvPr/>
            </p:nvSpPr>
            <p:spPr>
              <a:xfrm>
                <a:off x="2623265" y="2702918"/>
                <a:ext cx="46749" cy="230263"/>
              </a:xfrm>
              <a:custGeom>
                <a:rect b="b" l="l" r="r" t="t"/>
                <a:pathLst>
                  <a:path extrusionOk="0" h="1123" w="228">
                    <a:moveTo>
                      <a:pt x="110" y="1"/>
                    </a:moveTo>
                    <a:lnTo>
                      <a:pt x="80" y="40"/>
                    </a:lnTo>
                    <a:lnTo>
                      <a:pt x="80" y="336"/>
                    </a:lnTo>
                    <a:lnTo>
                      <a:pt x="1" y="158"/>
                    </a:lnTo>
                    <a:lnTo>
                      <a:pt x="1" y="198"/>
                    </a:lnTo>
                    <a:lnTo>
                      <a:pt x="80" y="395"/>
                    </a:lnTo>
                    <a:lnTo>
                      <a:pt x="70" y="1103"/>
                    </a:lnTo>
                    <a:lnTo>
                      <a:pt x="169" y="1123"/>
                    </a:lnTo>
                    <a:lnTo>
                      <a:pt x="169" y="1123"/>
                    </a:lnTo>
                    <a:lnTo>
                      <a:pt x="139" y="483"/>
                    </a:lnTo>
                    <a:lnTo>
                      <a:pt x="188" y="414"/>
                    </a:lnTo>
                    <a:lnTo>
                      <a:pt x="198" y="384"/>
                    </a:lnTo>
                    <a:lnTo>
                      <a:pt x="129" y="434"/>
                    </a:lnTo>
                    <a:lnTo>
                      <a:pt x="119" y="286"/>
                    </a:lnTo>
                    <a:lnTo>
                      <a:pt x="228" y="119"/>
                    </a:lnTo>
                    <a:lnTo>
                      <a:pt x="228" y="99"/>
                    </a:lnTo>
                    <a:lnTo>
                      <a:pt x="119" y="227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53"/>
              <p:cNvSpPr/>
              <p:nvPr/>
            </p:nvSpPr>
            <p:spPr>
              <a:xfrm>
                <a:off x="3301338" y="2526171"/>
                <a:ext cx="197864" cy="235799"/>
              </a:xfrm>
              <a:custGeom>
                <a:rect b="b" l="l" r="r" t="t"/>
                <a:pathLst>
                  <a:path extrusionOk="0" h="1150" w="965">
                    <a:moveTo>
                      <a:pt x="523" y="0"/>
                    </a:moveTo>
                    <a:cubicBezTo>
                      <a:pt x="506" y="0"/>
                      <a:pt x="489" y="2"/>
                      <a:pt x="473" y="6"/>
                    </a:cubicBezTo>
                    <a:cubicBezTo>
                      <a:pt x="394" y="26"/>
                      <a:pt x="326" y="85"/>
                      <a:pt x="286" y="154"/>
                    </a:cubicBezTo>
                    <a:cubicBezTo>
                      <a:pt x="256" y="233"/>
                      <a:pt x="256" y="321"/>
                      <a:pt x="276" y="400"/>
                    </a:cubicBezTo>
                    <a:cubicBezTo>
                      <a:pt x="261" y="369"/>
                      <a:pt x="229" y="357"/>
                      <a:pt x="193" y="357"/>
                    </a:cubicBezTo>
                    <a:cubicBezTo>
                      <a:pt x="161" y="357"/>
                      <a:pt x="127" y="367"/>
                      <a:pt x="99" y="380"/>
                    </a:cubicBezTo>
                    <a:cubicBezTo>
                      <a:pt x="50" y="400"/>
                      <a:pt x="20" y="469"/>
                      <a:pt x="20" y="538"/>
                    </a:cubicBezTo>
                    <a:cubicBezTo>
                      <a:pt x="30" y="597"/>
                      <a:pt x="60" y="656"/>
                      <a:pt x="109" y="695"/>
                    </a:cubicBezTo>
                    <a:cubicBezTo>
                      <a:pt x="70" y="695"/>
                      <a:pt x="40" y="725"/>
                      <a:pt x="20" y="754"/>
                    </a:cubicBezTo>
                    <a:cubicBezTo>
                      <a:pt x="0" y="794"/>
                      <a:pt x="0" y="833"/>
                      <a:pt x="0" y="872"/>
                    </a:cubicBezTo>
                    <a:cubicBezTo>
                      <a:pt x="11" y="912"/>
                      <a:pt x="11" y="942"/>
                      <a:pt x="30" y="961"/>
                    </a:cubicBezTo>
                    <a:cubicBezTo>
                      <a:pt x="79" y="1089"/>
                      <a:pt x="208" y="1139"/>
                      <a:pt x="355" y="1148"/>
                    </a:cubicBezTo>
                    <a:cubicBezTo>
                      <a:pt x="370" y="1149"/>
                      <a:pt x="384" y="1149"/>
                      <a:pt x="399" y="1149"/>
                    </a:cubicBezTo>
                    <a:cubicBezTo>
                      <a:pt x="583" y="1149"/>
                      <a:pt x="776" y="1092"/>
                      <a:pt x="877" y="1001"/>
                    </a:cubicBezTo>
                    <a:cubicBezTo>
                      <a:pt x="916" y="971"/>
                      <a:pt x="945" y="922"/>
                      <a:pt x="955" y="872"/>
                    </a:cubicBezTo>
                    <a:cubicBezTo>
                      <a:pt x="965" y="824"/>
                      <a:pt x="936" y="774"/>
                      <a:pt x="896" y="735"/>
                    </a:cubicBezTo>
                    <a:cubicBezTo>
                      <a:pt x="866" y="706"/>
                      <a:pt x="818" y="676"/>
                      <a:pt x="768" y="676"/>
                    </a:cubicBezTo>
                    <a:cubicBezTo>
                      <a:pt x="798" y="676"/>
                      <a:pt x="837" y="636"/>
                      <a:pt x="866" y="607"/>
                    </a:cubicBezTo>
                    <a:cubicBezTo>
                      <a:pt x="896" y="577"/>
                      <a:pt x="906" y="538"/>
                      <a:pt x="886" y="498"/>
                    </a:cubicBezTo>
                    <a:cubicBezTo>
                      <a:pt x="869" y="447"/>
                      <a:pt x="806" y="418"/>
                      <a:pt x="751" y="418"/>
                    </a:cubicBezTo>
                    <a:cubicBezTo>
                      <a:pt x="744" y="418"/>
                      <a:pt x="736" y="419"/>
                      <a:pt x="729" y="420"/>
                    </a:cubicBezTo>
                    <a:cubicBezTo>
                      <a:pt x="759" y="361"/>
                      <a:pt x="768" y="312"/>
                      <a:pt x="759" y="253"/>
                    </a:cubicBezTo>
                    <a:cubicBezTo>
                      <a:pt x="748" y="174"/>
                      <a:pt x="709" y="105"/>
                      <a:pt x="689" y="76"/>
                    </a:cubicBezTo>
                    <a:cubicBezTo>
                      <a:pt x="651" y="29"/>
                      <a:pt x="587" y="0"/>
                      <a:pt x="523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53"/>
              <p:cNvSpPr/>
              <p:nvPr/>
            </p:nvSpPr>
            <p:spPr>
              <a:xfrm>
                <a:off x="3378024" y="2670726"/>
                <a:ext cx="32396" cy="167520"/>
              </a:xfrm>
              <a:custGeom>
                <a:rect b="b" l="l" r="r" t="t"/>
                <a:pathLst>
                  <a:path extrusionOk="0" h="817" w="158">
                    <a:moveTo>
                      <a:pt x="79" y="1"/>
                    </a:moveTo>
                    <a:lnTo>
                      <a:pt x="59" y="30"/>
                    </a:lnTo>
                    <a:lnTo>
                      <a:pt x="59" y="237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59" y="286"/>
                    </a:lnTo>
                    <a:lnTo>
                      <a:pt x="50" y="797"/>
                    </a:lnTo>
                    <a:lnTo>
                      <a:pt x="129" y="817"/>
                    </a:lnTo>
                    <a:lnTo>
                      <a:pt x="99" y="345"/>
                    </a:lnTo>
                    <a:lnTo>
                      <a:pt x="138" y="305"/>
                    </a:lnTo>
                    <a:lnTo>
                      <a:pt x="138" y="276"/>
                    </a:lnTo>
                    <a:lnTo>
                      <a:pt x="99" y="315"/>
                    </a:lnTo>
                    <a:lnTo>
                      <a:pt x="89" y="207"/>
                    </a:lnTo>
                    <a:lnTo>
                      <a:pt x="158" y="89"/>
                    </a:lnTo>
                    <a:lnTo>
                      <a:pt x="158" y="69"/>
                    </a:lnTo>
                    <a:lnTo>
                      <a:pt x="89" y="158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53"/>
              <p:cNvSpPr/>
              <p:nvPr/>
            </p:nvSpPr>
            <p:spPr>
              <a:xfrm>
                <a:off x="-193600" y="2846243"/>
                <a:ext cx="9508115" cy="2875721"/>
              </a:xfrm>
              <a:custGeom>
                <a:rect b="b" l="l" r="r" t="t"/>
                <a:pathLst>
                  <a:path extrusionOk="0" h="14025" w="46372">
                    <a:moveTo>
                      <a:pt x="23315" y="0"/>
                    </a:moveTo>
                    <a:cubicBezTo>
                      <a:pt x="15038" y="0"/>
                      <a:pt x="7215" y="857"/>
                      <a:pt x="247" y="2392"/>
                    </a:cubicBezTo>
                    <a:lnTo>
                      <a:pt x="1" y="14024"/>
                    </a:lnTo>
                    <a:lnTo>
                      <a:pt x="46303" y="14024"/>
                    </a:lnTo>
                    <a:lnTo>
                      <a:pt x="46371" y="2392"/>
                    </a:lnTo>
                    <a:cubicBezTo>
                      <a:pt x="39404" y="857"/>
                      <a:pt x="31581" y="0"/>
                      <a:pt x="23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53"/>
              <p:cNvSpPr/>
              <p:nvPr/>
            </p:nvSpPr>
            <p:spPr>
              <a:xfrm>
                <a:off x="-9883" y="3564507"/>
                <a:ext cx="4596792" cy="2157457"/>
              </a:xfrm>
              <a:custGeom>
                <a:rect b="b" l="l" r="r" t="t"/>
                <a:pathLst>
                  <a:path extrusionOk="0" h="10522" w="22419">
                    <a:moveTo>
                      <a:pt x="1" y="1"/>
                    </a:moveTo>
                    <a:lnTo>
                      <a:pt x="1" y="10521"/>
                    </a:lnTo>
                    <a:lnTo>
                      <a:pt x="22419" y="10521"/>
                    </a:lnTo>
                    <a:lnTo>
                      <a:pt x="22419" y="1979"/>
                    </a:lnTo>
                    <a:cubicBezTo>
                      <a:pt x="19082" y="2267"/>
                      <a:pt x="16218" y="2385"/>
                      <a:pt x="13764" y="2385"/>
                    </a:cubicBezTo>
                    <a:cubicBezTo>
                      <a:pt x="2728" y="238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53"/>
              <p:cNvSpPr/>
              <p:nvPr/>
            </p:nvSpPr>
            <p:spPr>
              <a:xfrm>
                <a:off x="4584695" y="3564507"/>
                <a:ext cx="4596587" cy="2157457"/>
              </a:xfrm>
              <a:custGeom>
                <a:rect b="b" l="l" r="r" t="t"/>
                <a:pathLst>
                  <a:path extrusionOk="0" h="10522" w="22418">
                    <a:moveTo>
                      <a:pt x="22418" y="1"/>
                    </a:moveTo>
                    <a:cubicBezTo>
                      <a:pt x="22418" y="1"/>
                      <a:pt x="19691" y="2385"/>
                      <a:pt x="8655" y="2385"/>
                    </a:cubicBezTo>
                    <a:cubicBezTo>
                      <a:pt x="6201" y="2385"/>
                      <a:pt x="3337" y="2267"/>
                      <a:pt x="0" y="1979"/>
                    </a:cubicBezTo>
                    <a:lnTo>
                      <a:pt x="0" y="10521"/>
                    </a:lnTo>
                    <a:lnTo>
                      <a:pt x="22418" y="10521"/>
                    </a:lnTo>
                    <a:lnTo>
                      <a:pt x="224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53"/>
              <p:cNvSpPr/>
              <p:nvPr/>
            </p:nvSpPr>
            <p:spPr>
              <a:xfrm>
                <a:off x="4497963" y="2949174"/>
                <a:ext cx="212011" cy="690378"/>
              </a:xfrm>
              <a:custGeom>
                <a:rect b="b" l="l" r="r" t="t"/>
                <a:pathLst>
                  <a:path extrusionOk="0" h="3367" w="1034">
                    <a:moveTo>
                      <a:pt x="128" y="1"/>
                    </a:moveTo>
                    <a:lnTo>
                      <a:pt x="1" y="3366"/>
                    </a:lnTo>
                    <a:lnTo>
                      <a:pt x="1033" y="3366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53"/>
              <p:cNvSpPr/>
              <p:nvPr/>
            </p:nvSpPr>
            <p:spPr>
              <a:xfrm>
                <a:off x="4398927" y="3786568"/>
                <a:ext cx="460315" cy="2373162"/>
              </a:xfrm>
              <a:custGeom>
                <a:rect b="b" l="l" r="r" t="t"/>
                <a:pathLst>
                  <a:path extrusionOk="0" h="11574" w="2245">
                    <a:moveTo>
                      <a:pt x="454" y="0"/>
                    </a:moveTo>
                    <a:lnTo>
                      <a:pt x="1" y="11573"/>
                    </a:lnTo>
                    <a:lnTo>
                      <a:pt x="2245" y="11573"/>
                    </a:lnTo>
                    <a:lnTo>
                      <a:pt x="155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53"/>
              <p:cNvSpPr/>
              <p:nvPr/>
            </p:nvSpPr>
            <p:spPr>
              <a:xfrm>
                <a:off x="656093" y="3342651"/>
                <a:ext cx="3559494" cy="2853371"/>
              </a:xfrm>
              <a:custGeom>
                <a:rect b="b" l="l" r="r" t="t"/>
                <a:pathLst>
                  <a:path extrusionOk="0" h="13916" w="17360">
                    <a:moveTo>
                      <a:pt x="876" y="0"/>
                    </a:moveTo>
                    <a:cubicBezTo>
                      <a:pt x="394" y="0"/>
                      <a:pt x="0" y="384"/>
                      <a:pt x="0" y="866"/>
                    </a:cubicBezTo>
                    <a:lnTo>
                      <a:pt x="0" y="13040"/>
                    </a:lnTo>
                    <a:cubicBezTo>
                      <a:pt x="0" y="13522"/>
                      <a:pt x="394" y="13915"/>
                      <a:pt x="876" y="13915"/>
                    </a:cubicBezTo>
                    <a:lnTo>
                      <a:pt x="16484" y="13915"/>
                    </a:lnTo>
                    <a:cubicBezTo>
                      <a:pt x="16966" y="13915"/>
                      <a:pt x="17360" y="13522"/>
                      <a:pt x="17360" y="13040"/>
                    </a:cubicBezTo>
                    <a:lnTo>
                      <a:pt x="17360" y="866"/>
                    </a:lnTo>
                    <a:cubicBezTo>
                      <a:pt x="17360" y="384"/>
                      <a:pt x="16966" y="0"/>
                      <a:pt x="16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53"/>
              <p:cNvSpPr/>
              <p:nvPr/>
            </p:nvSpPr>
            <p:spPr>
              <a:xfrm>
                <a:off x="1313868" y="3564507"/>
                <a:ext cx="605483" cy="605491"/>
              </a:xfrm>
              <a:custGeom>
                <a:rect b="b" l="l" r="r" t="t"/>
                <a:pathLst>
                  <a:path extrusionOk="0" h="2953" w="2953">
                    <a:moveTo>
                      <a:pt x="1477" y="1"/>
                    </a:moveTo>
                    <a:cubicBezTo>
                      <a:pt x="659" y="1"/>
                      <a:pt x="1" y="660"/>
                      <a:pt x="1" y="1477"/>
                    </a:cubicBezTo>
                    <a:cubicBezTo>
                      <a:pt x="1" y="2294"/>
                      <a:pt x="659" y="2953"/>
                      <a:pt x="1477" y="2953"/>
                    </a:cubicBezTo>
                    <a:cubicBezTo>
                      <a:pt x="2293" y="2953"/>
                      <a:pt x="2953" y="2294"/>
                      <a:pt x="2953" y="1477"/>
                    </a:cubicBezTo>
                    <a:cubicBezTo>
                      <a:pt x="2953" y="660"/>
                      <a:pt x="229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53"/>
              <p:cNvSpPr/>
              <p:nvPr/>
            </p:nvSpPr>
            <p:spPr>
              <a:xfrm>
                <a:off x="1576116" y="3826961"/>
                <a:ext cx="80991" cy="80787"/>
              </a:xfrm>
              <a:custGeom>
                <a:rect b="b" l="l" r="r" t="t"/>
                <a:pathLst>
                  <a:path extrusionOk="0" h="394" w="395">
                    <a:moveTo>
                      <a:pt x="198" y="0"/>
                    </a:moveTo>
                    <a:cubicBezTo>
                      <a:pt x="89" y="0"/>
                      <a:pt x="1" y="89"/>
                      <a:pt x="1" y="197"/>
                    </a:cubicBezTo>
                    <a:cubicBezTo>
                      <a:pt x="1" y="305"/>
                      <a:pt x="89" y="394"/>
                      <a:pt x="198" y="394"/>
                    </a:cubicBezTo>
                    <a:cubicBezTo>
                      <a:pt x="306" y="394"/>
                      <a:pt x="394" y="305"/>
                      <a:pt x="394" y="197"/>
                    </a:cubicBezTo>
                    <a:cubicBezTo>
                      <a:pt x="394" y="89"/>
                      <a:pt x="306" y="0"/>
                      <a:pt x="198" y="0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53"/>
              <p:cNvSpPr/>
              <p:nvPr/>
            </p:nvSpPr>
            <p:spPr>
              <a:xfrm>
                <a:off x="1596415" y="3616998"/>
                <a:ext cx="20299" cy="250357"/>
              </a:xfrm>
              <a:custGeom>
                <a:rect b="b" l="l" r="r" t="t"/>
                <a:pathLst>
                  <a:path extrusionOk="0" h="1221" w="99">
                    <a:moveTo>
                      <a:pt x="40" y="1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53"/>
              <p:cNvSpPr/>
              <p:nvPr/>
            </p:nvSpPr>
            <p:spPr>
              <a:xfrm>
                <a:off x="1616509" y="3616998"/>
                <a:ext cx="20504" cy="250357"/>
              </a:xfrm>
              <a:custGeom>
                <a:rect b="b" l="l" r="r" t="t"/>
                <a:pathLst>
                  <a:path extrusionOk="0" h="1221" w="100">
                    <a:moveTo>
                      <a:pt x="1" y="1"/>
                    </a:moveTo>
                    <a:lnTo>
                      <a:pt x="1" y="1221"/>
                    </a:lnTo>
                    <a:lnTo>
                      <a:pt x="99" y="122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53"/>
              <p:cNvSpPr/>
              <p:nvPr/>
            </p:nvSpPr>
            <p:spPr>
              <a:xfrm>
                <a:off x="1416799" y="3853207"/>
                <a:ext cx="199914" cy="175721"/>
              </a:xfrm>
              <a:custGeom>
                <a:rect b="b" l="l" r="r" t="t"/>
                <a:pathLst>
                  <a:path extrusionOk="0" h="857" w="975">
                    <a:moveTo>
                      <a:pt x="916" y="0"/>
                    </a:moveTo>
                    <a:lnTo>
                      <a:pt x="0" y="817"/>
                    </a:lnTo>
                    <a:lnTo>
                      <a:pt x="39" y="856"/>
                    </a:lnTo>
                    <a:lnTo>
                      <a:pt x="975" y="69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53"/>
              <p:cNvSpPr/>
              <p:nvPr/>
            </p:nvSpPr>
            <p:spPr>
              <a:xfrm>
                <a:off x="1424795" y="3867150"/>
                <a:ext cx="204015" cy="171826"/>
              </a:xfrm>
              <a:custGeom>
                <a:rect b="b" l="l" r="r" t="t"/>
                <a:pathLst>
                  <a:path extrusionOk="0" h="838" w="995">
                    <a:moveTo>
                      <a:pt x="936" y="1"/>
                    </a:moveTo>
                    <a:lnTo>
                      <a:pt x="0" y="788"/>
                    </a:lnTo>
                    <a:lnTo>
                      <a:pt x="40" y="838"/>
                    </a:lnTo>
                    <a:lnTo>
                      <a:pt x="995" y="80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53"/>
              <p:cNvSpPr/>
              <p:nvPr/>
            </p:nvSpPr>
            <p:spPr>
              <a:xfrm>
                <a:off x="2022082" y="3415236"/>
                <a:ext cx="607534" cy="605491"/>
              </a:xfrm>
              <a:custGeom>
                <a:rect b="b" l="l" r="r" t="t"/>
                <a:pathLst>
                  <a:path extrusionOk="0" h="2953" w="2963">
                    <a:moveTo>
                      <a:pt x="1476" y="0"/>
                    </a:moveTo>
                    <a:cubicBezTo>
                      <a:pt x="660" y="0"/>
                      <a:pt x="0" y="660"/>
                      <a:pt x="0" y="1477"/>
                    </a:cubicBezTo>
                    <a:cubicBezTo>
                      <a:pt x="0" y="2294"/>
                      <a:pt x="660" y="2953"/>
                      <a:pt x="1476" y="2953"/>
                    </a:cubicBezTo>
                    <a:cubicBezTo>
                      <a:pt x="2294" y="2953"/>
                      <a:pt x="2963" y="2294"/>
                      <a:pt x="2963" y="1477"/>
                    </a:cubicBezTo>
                    <a:cubicBezTo>
                      <a:pt x="2963" y="660"/>
                      <a:pt x="2294" y="0"/>
                      <a:pt x="14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53"/>
              <p:cNvSpPr/>
              <p:nvPr/>
            </p:nvSpPr>
            <p:spPr>
              <a:xfrm>
                <a:off x="2286381" y="3677485"/>
                <a:ext cx="78940" cy="80992"/>
              </a:xfrm>
              <a:custGeom>
                <a:rect b="b" l="l" r="r" t="t"/>
                <a:pathLst>
                  <a:path extrusionOk="0" h="395" w="385">
                    <a:moveTo>
                      <a:pt x="187" y="1"/>
                    </a:moveTo>
                    <a:cubicBezTo>
                      <a:pt x="80" y="1"/>
                      <a:pt x="1" y="90"/>
                      <a:pt x="1" y="198"/>
                    </a:cubicBezTo>
                    <a:cubicBezTo>
                      <a:pt x="1" y="306"/>
                      <a:pt x="80" y="394"/>
                      <a:pt x="187" y="394"/>
                    </a:cubicBezTo>
                    <a:cubicBezTo>
                      <a:pt x="296" y="394"/>
                      <a:pt x="384" y="306"/>
                      <a:pt x="384" y="198"/>
                    </a:cubicBezTo>
                    <a:cubicBezTo>
                      <a:pt x="384" y="90"/>
                      <a:pt x="296" y="1"/>
                      <a:pt x="187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53"/>
              <p:cNvSpPr/>
              <p:nvPr/>
            </p:nvSpPr>
            <p:spPr>
              <a:xfrm>
                <a:off x="2304630" y="3467727"/>
                <a:ext cx="20299" cy="250357"/>
              </a:xfrm>
              <a:custGeom>
                <a:rect b="b" l="l" r="r" t="t"/>
                <a:pathLst>
                  <a:path extrusionOk="0" h="1221" w="99">
                    <a:moveTo>
                      <a:pt x="39" y="0"/>
                    </a:moveTo>
                    <a:lnTo>
                      <a:pt x="0" y="1221"/>
                    </a:lnTo>
                    <a:lnTo>
                      <a:pt x="98" y="122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53"/>
              <p:cNvSpPr/>
              <p:nvPr/>
            </p:nvSpPr>
            <p:spPr>
              <a:xfrm>
                <a:off x="2324724" y="3467727"/>
                <a:ext cx="20299" cy="250357"/>
              </a:xfrm>
              <a:custGeom>
                <a:rect b="b" l="l" r="r" t="t"/>
                <a:pathLst>
                  <a:path extrusionOk="0" h="1221" w="99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53"/>
              <p:cNvSpPr/>
              <p:nvPr/>
            </p:nvSpPr>
            <p:spPr>
              <a:xfrm>
                <a:off x="2125013" y="3703936"/>
                <a:ext cx="199914" cy="175516"/>
              </a:xfrm>
              <a:custGeom>
                <a:rect b="b" l="l" r="r" t="t"/>
                <a:pathLst>
                  <a:path extrusionOk="0" h="856" w="975">
                    <a:moveTo>
                      <a:pt x="915" y="0"/>
                    </a:moveTo>
                    <a:lnTo>
                      <a:pt x="1" y="817"/>
                    </a:lnTo>
                    <a:lnTo>
                      <a:pt x="40" y="856"/>
                    </a:lnTo>
                    <a:lnTo>
                      <a:pt x="974" y="69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53"/>
              <p:cNvSpPr/>
              <p:nvPr/>
            </p:nvSpPr>
            <p:spPr>
              <a:xfrm>
                <a:off x="2133010" y="3717879"/>
                <a:ext cx="206065" cy="171826"/>
              </a:xfrm>
              <a:custGeom>
                <a:rect b="b" l="l" r="r" t="t"/>
                <a:pathLst>
                  <a:path extrusionOk="0" h="838" w="1005">
                    <a:moveTo>
                      <a:pt x="935" y="1"/>
                    </a:moveTo>
                    <a:lnTo>
                      <a:pt x="1" y="788"/>
                    </a:lnTo>
                    <a:lnTo>
                      <a:pt x="40" y="837"/>
                    </a:lnTo>
                    <a:lnTo>
                      <a:pt x="1005" y="7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53"/>
              <p:cNvSpPr/>
              <p:nvPr/>
            </p:nvSpPr>
            <p:spPr>
              <a:xfrm>
                <a:off x="2803087" y="3516117"/>
                <a:ext cx="607328" cy="605491"/>
              </a:xfrm>
              <a:custGeom>
                <a:rect b="b" l="l" r="r" t="t"/>
                <a:pathLst>
                  <a:path extrusionOk="0" h="2953" w="2962">
                    <a:moveTo>
                      <a:pt x="1476" y="1"/>
                    </a:moveTo>
                    <a:cubicBezTo>
                      <a:pt x="659" y="1"/>
                      <a:pt x="0" y="660"/>
                      <a:pt x="0" y="1477"/>
                    </a:cubicBezTo>
                    <a:cubicBezTo>
                      <a:pt x="0" y="2294"/>
                      <a:pt x="659" y="2953"/>
                      <a:pt x="1476" y="2953"/>
                    </a:cubicBezTo>
                    <a:cubicBezTo>
                      <a:pt x="2293" y="2953"/>
                      <a:pt x="2962" y="2294"/>
                      <a:pt x="2962" y="1477"/>
                    </a:cubicBezTo>
                    <a:cubicBezTo>
                      <a:pt x="2962" y="660"/>
                      <a:pt x="2293" y="1"/>
                      <a:pt x="14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53"/>
              <p:cNvSpPr/>
              <p:nvPr/>
            </p:nvSpPr>
            <p:spPr>
              <a:xfrm>
                <a:off x="3067181" y="3778366"/>
                <a:ext cx="79145" cy="80992"/>
              </a:xfrm>
              <a:custGeom>
                <a:rect b="b" l="l" r="r" t="t"/>
                <a:pathLst>
                  <a:path extrusionOk="0" h="395" w="386">
                    <a:moveTo>
                      <a:pt x="188" y="1"/>
                    </a:moveTo>
                    <a:cubicBezTo>
                      <a:pt x="90" y="1"/>
                      <a:pt x="1" y="90"/>
                      <a:pt x="1" y="198"/>
                    </a:cubicBezTo>
                    <a:cubicBezTo>
                      <a:pt x="1" y="306"/>
                      <a:pt x="90" y="394"/>
                      <a:pt x="188" y="394"/>
                    </a:cubicBezTo>
                    <a:cubicBezTo>
                      <a:pt x="296" y="394"/>
                      <a:pt x="385" y="306"/>
                      <a:pt x="385" y="198"/>
                    </a:cubicBezTo>
                    <a:cubicBezTo>
                      <a:pt x="385" y="90"/>
                      <a:pt x="296" y="1"/>
                      <a:pt x="188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53"/>
              <p:cNvSpPr/>
              <p:nvPr/>
            </p:nvSpPr>
            <p:spPr>
              <a:xfrm>
                <a:off x="3087480" y="3568608"/>
                <a:ext cx="18454" cy="250357"/>
              </a:xfrm>
              <a:custGeom>
                <a:rect b="b" l="l" r="r" t="t"/>
                <a:pathLst>
                  <a:path extrusionOk="0" h="1221" w="90">
                    <a:moveTo>
                      <a:pt x="40" y="0"/>
                    </a:moveTo>
                    <a:lnTo>
                      <a:pt x="0" y="1221"/>
                    </a:lnTo>
                    <a:lnTo>
                      <a:pt x="89" y="1221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53"/>
              <p:cNvSpPr/>
              <p:nvPr/>
            </p:nvSpPr>
            <p:spPr>
              <a:xfrm>
                <a:off x="3105728" y="3568608"/>
                <a:ext cx="20299" cy="250357"/>
              </a:xfrm>
              <a:custGeom>
                <a:rect b="b" l="l" r="r" t="t"/>
                <a:pathLst>
                  <a:path extrusionOk="0" h="1221" w="99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53"/>
              <p:cNvSpPr/>
              <p:nvPr/>
            </p:nvSpPr>
            <p:spPr>
              <a:xfrm>
                <a:off x="-9883" y="4062965"/>
                <a:ext cx="9191123" cy="1658999"/>
              </a:xfrm>
              <a:custGeom>
                <a:rect b="b" l="l" r="r" t="t"/>
                <a:pathLst>
                  <a:path extrusionOk="0" h="8091" w="44826">
                    <a:moveTo>
                      <a:pt x="22419" y="1"/>
                    </a:moveTo>
                    <a:cubicBezTo>
                      <a:pt x="13011" y="1"/>
                      <a:pt x="4744" y="1250"/>
                      <a:pt x="1" y="3140"/>
                    </a:cubicBezTo>
                    <a:lnTo>
                      <a:pt x="1" y="8090"/>
                    </a:lnTo>
                    <a:lnTo>
                      <a:pt x="44826" y="8090"/>
                    </a:lnTo>
                    <a:lnTo>
                      <a:pt x="44826" y="3140"/>
                    </a:lnTo>
                    <a:cubicBezTo>
                      <a:pt x="40083" y="1250"/>
                      <a:pt x="31816" y="1"/>
                      <a:pt x="22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53"/>
              <p:cNvSpPr/>
              <p:nvPr/>
            </p:nvSpPr>
            <p:spPr>
              <a:xfrm>
                <a:off x="-9883" y="4236636"/>
                <a:ext cx="9191123" cy="1485328"/>
              </a:xfrm>
              <a:custGeom>
                <a:rect b="b" l="l" r="r" t="t"/>
                <a:pathLst>
                  <a:path extrusionOk="0" h="7244" w="44826">
                    <a:moveTo>
                      <a:pt x="22419" y="0"/>
                    </a:moveTo>
                    <a:cubicBezTo>
                      <a:pt x="13011" y="0"/>
                      <a:pt x="4744" y="1122"/>
                      <a:pt x="1" y="2815"/>
                    </a:cubicBezTo>
                    <a:lnTo>
                      <a:pt x="1" y="7243"/>
                    </a:lnTo>
                    <a:lnTo>
                      <a:pt x="44826" y="7243"/>
                    </a:lnTo>
                    <a:lnTo>
                      <a:pt x="44826" y="2815"/>
                    </a:lnTo>
                    <a:cubicBezTo>
                      <a:pt x="40083" y="1122"/>
                      <a:pt x="31816" y="0"/>
                      <a:pt x="224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53"/>
              <p:cNvSpPr/>
              <p:nvPr/>
            </p:nvSpPr>
            <p:spPr>
              <a:xfrm>
                <a:off x="191879" y="4983196"/>
                <a:ext cx="738759" cy="738768"/>
              </a:xfrm>
              <a:custGeom>
                <a:rect b="b" l="l" r="r" t="t"/>
                <a:pathLst>
                  <a:path extrusionOk="0" h="3603" w="3603">
                    <a:moveTo>
                      <a:pt x="1801" y="0"/>
                    </a:moveTo>
                    <a:cubicBezTo>
                      <a:pt x="808" y="0"/>
                      <a:pt x="1" y="807"/>
                      <a:pt x="1" y="1801"/>
                    </a:cubicBezTo>
                    <a:lnTo>
                      <a:pt x="1" y="3602"/>
                    </a:lnTo>
                    <a:lnTo>
                      <a:pt x="3603" y="3602"/>
                    </a:lnTo>
                    <a:lnTo>
                      <a:pt x="3603" y="1801"/>
                    </a:lnTo>
                    <a:cubicBezTo>
                      <a:pt x="3603" y="807"/>
                      <a:pt x="2796" y="0"/>
                      <a:pt x="1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53"/>
              <p:cNvSpPr/>
              <p:nvPr/>
            </p:nvSpPr>
            <p:spPr>
              <a:xfrm>
                <a:off x="4645183" y="4323164"/>
                <a:ext cx="716615" cy="403934"/>
              </a:xfrm>
              <a:custGeom>
                <a:rect b="b" l="l" r="r" t="t"/>
                <a:pathLst>
                  <a:path extrusionOk="0" h="1970" w="3495">
                    <a:moveTo>
                      <a:pt x="1" y="1"/>
                    </a:moveTo>
                    <a:lnTo>
                      <a:pt x="1" y="1969"/>
                    </a:lnTo>
                    <a:lnTo>
                      <a:pt x="3494" y="1969"/>
                    </a:lnTo>
                    <a:lnTo>
                      <a:pt x="3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53"/>
              <p:cNvSpPr/>
              <p:nvPr/>
            </p:nvSpPr>
            <p:spPr>
              <a:xfrm>
                <a:off x="4487710" y="5410915"/>
                <a:ext cx="1037502" cy="311049"/>
              </a:xfrm>
              <a:custGeom>
                <a:rect b="b" l="l" r="r" t="t"/>
                <a:pathLst>
                  <a:path extrusionOk="0" h="1517" w="5060">
                    <a:moveTo>
                      <a:pt x="1" y="1"/>
                    </a:moveTo>
                    <a:lnTo>
                      <a:pt x="769" y="1516"/>
                    </a:lnTo>
                    <a:lnTo>
                      <a:pt x="4292" y="1516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53"/>
              <p:cNvSpPr/>
              <p:nvPr/>
            </p:nvSpPr>
            <p:spPr>
              <a:xfrm>
                <a:off x="4199422" y="4787381"/>
                <a:ext cx="1614280" cy="565097"/>
              </a:xfrm>
              <a:custGeom>
                <a:rect b="b" l="l" r="r" t="t"/>
                <a:pathLst>
                  <a:path extrusionOk="0" h="2756" w="7873">
                    <a:moveTo>
                      <a:pt x="0" y="0"/>
                    </a:moveTo>
                    <a:lnTo>
                      <a:pt x="0" y="2520"/>
                    </a:lnTo>
                    <a:cubicBezTo>
                      <a:pt x="0" y="2648"/>
                      <a:pt x="108" y="2756"/>
                      <a:pt x="236" y="2756"/>
                    </a:cubicBezTo>
                    <a:lnTo>
                      <a:pt x="7637" y="2756"/>
                    </a:lnTo>
                    <a:cubicBezTo>
                      <a:pt x="7764" y="2756"/>
                      <a:pt x="7873" y="2648"/>
                      <a:pt x="7873" y="2520"/>
                    </a:cubicBezTo>
                    <a:lnTo>
                      <a:pt x="7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53"/>
              <p:cNvSpPr/>
              <p:nvPr/>
            </p:nvSpPr>
            <p:spPr>
              <a:xfrm>
                <a:off x="3898625" y="4323164"/>
                <a:ext cx="710464" cy="403934"/>
              </a:xfrm>
              <a:custGeom>
                <a:rect b="b" l="l" r="r" t="t"/>
                <a:pathLst>
                  <a:path extrusionOk="0" h="1970" w="3465">
                    <a:moveTo>
                      <a:pt x="3464" y="1"/>
                    </a:moveTo>
                    <a:cubicBezTo>
                      <a:pt x="1782" y="1"/>
                      <a:pt x="689" y="149"/>
                      <a:pt x="168" y="247"/>
                    </a:cubicBezTo>
                    <a:cubicBezTo>
                      <a:pt x="40" y="267"/>
                      <a:pt x="0" y="434"/>
                      <a:pt x="109" y="503"/>
                    </a:cubicBezTo>
                    <a:cubicBezTo>
                      <a:pt x="975" y="1103"/>
                      <a:pt x="1417" y="1969"/>
                      <a:pt x="1417" y="1969"/>
                    </a:cubicBezTo>
                    <a:lnTo>
                      <a:pt x="3464" y="1969"/>
                    </a:lnTo>
                    <a:lnTo>
                      <a:pt x="3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53"/>
              <p:cNvSpPr/>
              <p:nvPr/>
            </p:nvSpPr>
            <p:spPr>
              <a:xfrm>
                <a:off x="5403837" y="4323164"/>
                <a:ext cx="710464" cy="403934"/>
              </a:xfrm>
              <a:custGeom>
                <a:rect b="b" l="l" r="r" t="t"/>
                <a:pathLst>
                  <a:path extrusionOk="0" h="1970" w="3465">
                    <a:moveTo>
                      <a:pt x="1" y="1"/>
                    </a:moveTo>
                    <a:lnTo>
                      <a:pt x="1" y="1969"/>
                    </a:lnTo>
                    <a:lnTo>
                      <a:pt x="2048" y="1969"/>
                    </a:lnTo>
                    <a:cubicBezTo>
                      <a:pt x="2048" y="1969"/>
                      <a:pt x="2491" y="1103"/>
                      <a:pt x="3357" y="503"/>
                    </a:cubicBezTo>
                    <a:cubicBezTo>
                      <a:pt x="3465" y="434"/>
                      <a:pt x="3425" y="267"/>
                      <a:pt x="3298" y="247"/>
                    </a:cubicBezTo>
                    <a:cubicBezTo>
                      <a:pt x="2776" y="149"/>
                      <a:pt x="1684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53"/>
              <p:cNvSpPr/>
              <p:nvPr/>
            </p:nvSpPr>
            <p:spPr>
              <a:xfrm>
                <a:off x="6142398" y="5112373"/>
                <a:ext cx="3038898" cy="609591"/>
              </a:xfrm>
              <a:custGeom>
                <a:rect b="b" l="l" r="r" t="t"/>
                <a:pathLst>
                  <a:path extrusionOk="0" h="2973" w="14821">
                    <a:moveTo>
                      <a:pt x="2963" y="0"/>
                    </a:moveTo>
                    <a:cubicBezTo>
                      <a:pt x="1329" y="0"/>
                      <a:pt x="1" y="1328"/>
                      <a:pt x="1" y="2972"/>
                    </a:cubicBezTo>
                    <a:lnTo>
                      <a:pt x="14821" y="2972"/>
                    </a:lnTo>
                    <a:lnTo>
                      <a:pt x="14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53"/>
              <p:cNvSpPr/>
              <p:nvPr/>
            </p:nvSpPr>
            <p:spPr>
              <a:xfrm>
                <a:off x="1251330" y="4143752"/>
                <a:ext cx="1150274" cy="179617"/>
              </a:xfrm>
              <a:custGeom>
                <a:rect b="b" l="l" r="r" t="t"/>
                <a:pathLst>
                  <a:path extrusionOk="0" h="876" w="5610">
                    <a:moveTo>
                      <a:pt x="0" y="0"/>
                    </a:moveTo>
                    <a:lnTo>
                      <a:pt x="0" y="876"/>
                    </a:lnTo>
                    <a:lnTo>
                      <a:pt x="5609" y="876"/>
                    </a:lnTo>
                    <a:lnTo>
                      <a:pt x="5609" y="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53"/>
              <p:cNvSpPr/>
              <p:nvPr/>
            </p:nvSpPr>
            <p:spPr>
              <a:xfrm>
                <a:off x="1251330" y="4323164"/>
                <a:ext cx="1150274" cy="177772"/>
              </a:xfrm>
              <a:custGeom>
                <a:rect b="b" l="l" r="r" t="t"/>
                <a:pathLst>
                  <a:path extrusionOk="0" h="867" w="5610">
                    <a:moveTo>
                      <a:pt x="0" y="1"/>
                    </a:moveTo>
                    <a:lnTo>
                      <a:pt x="0" y="867"/>
                    </a:lnTo>
                    <a:lnTo>
                      <a:pt x="5609" y="276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53"/>
              <p:cNvSpPr/>
              <p:nvPr/>
            </p:nvSpPr>
            <p:spPr>
              <a:xfrm>
                <a:off x="2401410" y="4143752"/>
                <a:ext cx="1148429" cy="179617"/>
              </a:xfrm>
              <a:custGeom>
                <a:rect b="b" l="l" r="r" t="t"/>
                <a:pathLst>
                  <a:path extrusionOk="0" h="876" w="5601">
                    <a:moveTo>
                      <a:pt x="5600" y="0"/>
                    </a:moveTo>
                    <a:lnTo>
                      <a:pt x="0" y="600"/>
                    </a:lnTo>
                    <a:lnTo>
                      <a:pt x="0" y="876"/>
                    </a:lnTo>
                    <a:lnTo>
                      <a:pt x="5600" y="876"/>
                    </a:lnTo>
                    <a:lnTo>
                      <a:pt x="5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53"/>
              <p:cNvSpPr/>
              <p:nvPr/>
            </p:nvSpPr>
            <p:spPr>
              <a:xfrm>
                <a:off x="2401410" y="4323164"/>
                <a:ext cx="177770" cy="1148443"/>
              </a:xfrm>
              <a:custGeom>
                <a:rect b="b" l="l" r="r" t="t"/>
                <a:pathLst>
                  <a:path extrusionOk="0" h="5601" w="867">
                    <a:moveTo>
                      <a:pt x="0" y="1"/>
                    </a:moveTo>
                    <a:lnTo>
                      <a:pt x="0" y="5601"/>
                    </a:lnTo>
                    <a:lnTo>
                      <a:pt x="866" y="5601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53"/>
              <p:cNvSpPr/>
              <p:nvPr/>
            </p:nvSpPr>
            <p:spPr>
              <a:xfrm>
                <a:off x="2221793" y="4323164"/>
                <a:ext cx="179820" cy="1148443"/>
              </a:xfrm>
              <a:custGeom>
                <a:rect b="b" l="l" r="r" t="t"/>
                <a:pathLst>
                  <a:path extrusionOk="0" h="5601" w="877">
                    <a:moveTo>
                      <a:pt x="591" y="1"/>
                    </a:moveTo>
                    <a:lnTo>
                      <a:pt x="1" y="5601"/>
                    </a:lnTo>
                    <a:lnTo>
                      <a:pt x="876" y="5601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53"/>
              <p:cNvSpPr/>
              <p:nvPr/>
            </p:nvSpPr>
            <p:spPr>
              <a:xfrm>
                <a:off x="1144298" y="3056001"/>
                <a:ext cx="2532449" cy="2532685"/>
              </a:xfrm>
              <a:custGeom>
                <a:rect b="b" l="l" r="r" t="t"/>
                <a:pathLst>
                  <a:path extrusionOk="0" h="12352" w="12351">
                    <a:moveTo>
                      <a:pt x="6171" y="1212"/>
                    </a:moveTo>
                    <a:cubicBezTo>
                      <a:pt x="8917" y="1212"/>
                      <a:pt x="11141" y="3436"/>
                      <a:pt x="11141" y="6181"/>
                    </a:cubicBezTo>
                    <a:cubicBezTo>
                      <a:pt x="11141" y="8917"/>
                      <a:pt x="8917" y="11141"/>
                      <a:pt x="6171" y="11141"/>
                    </a:cubicBezTo>
                    <a:cubicBezTo>
                      <a:pt x="3435" y="11141"/>
                      <a:pt x="1211" y="8917"/>
                      <a:pt x="1211" y="6181"/>
                    </a:cubicBezTo>
                    <a:cubicBezTo>
                      <a:pt x="1211" y="3436"/>
                      <a:pt x="3435" y="1212"/>
                      <a:pt x="6171" y="1212"/>
                    </a:cubicBezTo>
                    <a:close/>
                    <a:moveTo>
                      <a:pt x="6171" y="1"/>
                    </a:moveTo>
                    <a:cubicBezTo>
                      <a:pt x="2766" y="1"/>
                      <a:pt x="1" y="2776"/>
                      <a:pt x="1" y="6181"/>
                    </a:cubicBezTo>
                    <a:cubicBezTo>
                      <a:pt x="1" y="9586"/>
                      <a:pt x="2766" y="12352"/>
                      <a:pt x="6171" y="12352"/>
                    </a:cubicBezTo>
                    <a:cubicBezTo>
                      <a:pt x="9586" y="12352"/>
                      <a:pt x="12351" y="9586"/>
                      <a:pt x="12351" y="6181"/>
                    </a:cubicBezTo>
                    <a:cubicBezTo>
                      <a:pt x="12351" y="2776"/>
                      <a:pt x="9586" y="1"/>
                      <a:pt x="6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53"/>
              <p:cNvSpPr/>
              <p:nvPr/>
            </p:nvSpPr>
            <p:spPr>
              <a:xfrm>
                <a:off x="1673101" y="3453579"/>
                <a:ext cx="143323" cy="1116046"/>
              </a:xfrm>
              <a:custGeom>
                <a:rect b="b" l="l" r="r" t="t"/>
                <a:pathLst>
                  <a:path extrusionOk="0" h="5443" w="699">
                    <a:moveTo>
                      <a:pt x="699" y="1"/>
                    </a:moveTo>
                    <a:cubicBezTo>
                      <a:pt x="699" y="1"/>
                      <a:pt x="0" y="1"/>
                      <a:pt x="0" y="463"/>
                    </a:cubicBezTo>
                    <a:lnTo>
                      <a:pt x="0" y="5305"/>
                    </a:lnTo>
                    <a:lnTo>
                      <a:pt x="0" y="5443"/>
                    </a:lnTo>
                    <a:lnTo>
                      <a:pt x="699" y="5443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53"/>
              <p:cNvSpPr/>
              <p:nvPr/>
            </p:nvSpPr>
            <p:spPr>
              <a:xfrm>
                <a:off x="1255226" y="3558766"/>
                <a:ext cx="438170" cy="448838"/>
              </a:xfrm>
              <a:custGeom>
                <a:rect b="b" l="l" r="r" t="t"/>
                <a:pathLst>
                  <a:path extrusionOk="0" h="2189" w="2137">
                    <a:moveTo>
                      <a:pt x="467" y="1"/>
                    </a:moveTo>
                    <a:cubicBezTo>
                      <a:pt x="368" y="1"/>
                      <a:pt x="269" y="36"/>
                      <a:pt x="188" y="107"/>
                    </a:cubicBezTo>
                    <a:cubicBezTo>
                      <a:pt x="11" y="265"/>
                      <a:pt x="1" y="531"/>
                      <a:pt x="158" y="708"/>
                    </a:cubicBezTo>
                    <a:lnTo>
                      <a:pt x="1339" y="2046"/>
                    </a:lnTo>
                    <a:cubicBezTo>
                      <a:pt x="1424" y="2142"/>
                      <a:pt x="1543" y="2189"/>
                      <a:pt x="1660" y="2189"/>
                    </a:cubicBezTo>
                    <a:cubicBezTo>
                      <a:pt x="1762" y="2189"/>
                      <a:pt x="1862" y="2154"/>
                      <a:pt x="1940" y="2086"/>
                    </a:cubicBezTo>
                    <a:cubicBezTo>
                      <a:pt x="2117" y="1928"/>
                      <a:pt x="2137" y="1653"/>
                      <a:pt x="1979" y="1485"/>
                    </a:cubicBezTo>
                    <a:lnTo>
                      <a:pt x="788" y="147"/>
                    </a:lnTo>
                    <a:cubicBezTo>
                      <a:pt x="702" y="50"/>
                      <a:pt x="585" y="1"/>
                      <a:pt x="46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53"/>
              <p:cNvSpPr/>
              <p:nvPr/>
            </p:nvSpPr>
            <p:spPr>
              <a:xfrm>
                <a:off x="1172594" y="3696759"/>
                <a:ext cx="437965" cy="448838"/>
              </a:xfrm>
              <a:custGeom>
                <a:rect b="b" l="l" r="r" t="t"/>
                <a:pathLst>
                  <a:path extrusionOk="0" h="2189" w="2136">
                    <a:moveTo>
                      <a:pt x="470" y="1"/>
                    </a:moveTo>
                    <a:cubicBezTo>
                      <a:pt x="370" y="1"/>
                      <a:pt x="269" y="36"/>
                      <a:pt x="187" y="104"/>
                    </a:cubicBezTo>
                    <a:cubicBezTo>
                      <a:pt x="10" y="261"/>
                      <a:pt x="1" y="537"/>
                      <a:pt x="148" y="704"/>
                    </a:cubicBezTo>
                    <a:lnTo>
                      <a:pt x="1339" y="2043"/>
                    </a:lnTo>
                    <a:cubicBezTo>
                      <a:pt x="1425" y="2139"/>
                      <a:pt x="1542" y="2189"/>
                      <a:pt x="1660" y="2189"/>
                    </a:cubicBezTo>
                    <a:cubicBezTo>
                      <a:pt x="1759" y="2189"/>
                      <a:pt x="1858" y="2154"/>
                      <a:pt x="1939" y="2082"/>
                    </a:cubicBezTo>
                    <a:cubicBezTo>
                      <a:pt x="2116" y="1925"/>
                      <a:pt x="2136" y="1658"/>
                      <a:pt x="1978" y="1481"/>
                    </a:cubicBezTo>
                    <a:lnTo>
                      <a:pt x="788" y="143"/>
                    </a:lnTo>
                    <a:cubicBezTo>
                      <a:pt x="703" y="48"/>
                      <a:pt x="587" y="1"/>
                      <a:pt x="47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53"/>
              <p:cNvSpPr/>
              <p:nvPr/>
            </p:nvSpPr>
            <p:spPr>
              <a:xfrm>
                <a:off x="1081760" y="3839059"/>
                <a:ext cx="438170" cy="448018"/>
              </a:xfrm>
              <a:custGeom>
                <a:rect b="b" l="l" r="r" t="t"/>
                <a:pathLst>
                  <a:path extrusionOk="0" h="2185" w="2137">
                    <a:moveTo>
                      <a:pt x="474" y="1"/>
                    </a:moveTo>
                    <a:cubicBezTo>
                      <a:pt x="373" y="1"/>
                      <a:pt x="270" y="36"/>
                      <a:pt x="188" y="109"/>
                    </a:cubicBezTo>
                    <a:cubicBezTo>
                      <a:pt x="20" y="266"/>
                      <a:pt x="0" y="531"/>
                      <a:pt x="158" y="709"/>
                    </a:cubicBezTo>
                    <a:lnTo>
                      <a:pt x="1349" y="2047"/>
                    </a:lnTo>
                    <a:cubicBezTo>
                      <a:pt x="1428" y="2137"/>
                      <a:pt x="1545" y="2185"/>
                      <a:pt x="1663" y="2185"/>
                    </a:cubicBezTo>
                    <a:cubicBezTo>
                      <a:pt x="1764" y="2185"/>
                      <a:pt x="1867" y="2150"/>
                      <a:pt x="1949" y="2077"/>
                    </a:cubicBezTo>
                    <a:cubicBezTo>
                      <a:pt x="2117" y="1919"/>
                      <a:pt x="2136" y="1653"/>
                      <a:pt x="1979" y="1476"/>
                    </a:cubicBezTo>
                    <a:lnTo>
                      <a:pt x="788" y="138"/>
                    </a:lnTo>
                    <a:cubicBezTo>
                      <a:pt x="709" y="48"/>
                      <a:pt x="592" y="1"/>
                      <a:pt x="474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53"/>
              <p:cNvSpPr/>
              <p:nvPr/>
            </p:nvSpPr>
            <p:spPr>
              <a:xfrm>
                <a:off x="1037266" y="4012730"/>
                <a:ext cx="438170" cy="447813"/>
              </a:xfrm>
              <a:custGeom>
                <a:rect b="b" l="l" r="r" t="t"/>
                <a:pathLst>
                  <a:path extrusionOk="0" h="2184" w="2137">
                    <a:moveTo>
                      <a:pt x="471" y="0"/>
                    </a:moveTo>
                    <a:cubicBezTo>
                      <a:pt x="371" y="0"/>
                      <a:pt x="270" y="35"/>
                      <a:pt x="188" y="108"/>
                    </a:cubicBezTo>
                    <a:cubicBezTo>
                      <a:pt x="21" y="266"/>
                      <a:pt x="1" y="531"/>
                      <a:pt x="158" y="708"/>
                    </a:cubicBezTo>
                    <a:lnTo>
                      <a:pt x="1350" y="2046"/>
                    </a:lnTo>
                    <a:cubicBezTo>
                      <a:pt x="1429" y="2137"/>
                      <a:pt x="1545" y="2184"/>
                      <a:pt x="1663" y="2184"/>
                    </a:cubicBezTo>
                    <a:cubicBezTo>
                      <a:pt x="1765" y="2184"/>
                      <a:pt x="1868" y="2149"/>
                      <a:pt x="1949" y="2076"/>
                    </a:cubicBezTo>
                    <a:cubicBezTo>
                      <a:pt x="2117" y="1919"/>
                      <a:pt x="2137" y="1653"/>
                      <a:pt x="1979" y="1476"/>
                    </a:cubicBezTo>
                    <a:lnTo>
                      <a:pt x="788" y="137"/>
                    </a:lnTo>
                    <a:cubicBezTo>
                      <a:pt x="704" y="47"/>
                      <a:pt x="588" y="0"/>
                      <a:pt x="471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53"/>
              <p:cNvSpPr/>
              <p:nvPr/>
            </p:nvSpPr>
            <p:spPr>
              <a:xfrm>
                <a:off x="754924" y="3721980"/>
                <a:ext cx="1061492" cy="2558725"/>
              </a:xfrm>
              <a:custGeom>
                <a:rect b="b" l="l" r="r" t="t"/>
                <a:pathLst>
                  <a:path extrusionOk="0" h="12479" w="5177">
                    <a:moveTo>
                      <a:pt x="5177" y="0"/>
                    </a:moveTo>
                    <a:cubicBezTo>
                      <a:pt x="4931" y="59"/>
                      <a:pt x="4695" y="158"/>
                      <a:pt x="4478" y="276"/>
                    </a:cubicBezTo>
                    <a:cubicBezTo>
                      <a:pt x="4380" y="325"/>
                      <a:pt x="4291" y="384"/>
                      <a:pt x="4203" y="444"/>
                    </a:cubicBezTo>
                    <a:cubicBezTo>
                      <a:pt x="3996" y="581"/>
                      <a:pt x="3809" y="739"/>
                      <a:pt x="3622" y="925"/>
                    </a:cubicBezTo>
                    <a:cubicBezTo>
                      <a:pt x="3602" y="945"/>
                      <a:pt x="3582" y="975"/>
                      <a:pt x="3553" y="995"/>
                    </a:cubicBezTo>
                    <a:cubicBezTo>
                      <a:pt x="3396" y="1162"/>
                      <a:pt x="3248" y="1339"/>
                      <a:pt x="3110" y="1526"/>
                    </a:cubicBezTo>
                    <a:cubicBezTo>
                      <a:pt x="3100" y="1546"/>
                      <a:pt x="3081" y="1555"/>
                      <a:pt x="3071" y="1575"/>
                    </a:cubicBezTo>
                    <a:cubicBezTo>
                      <a:pt x="2933" y="1762"/>
                      <a:pt x="2815" y="1959"/>
                      <a:pt x="2697" y="2146"/>
                    </a:cubicBezTo>
                    <a:cubicBezTo>
                      <a:pt x="2667" y="2185"/>
                      <a:pt x="2648" y="2224"/>
                      <a:pt x="2628" y="2264"/>
                    </a:cubicBezTo>
                    <a:cubicBezTo>
                      <a:pt x="2490" y="2490"/>
                      <a:pt x="2372" y="2716"/>
                      <a:pt x="2264" y="2943"/>
                    </a:cubicBezTo>
                    <a:cubicBezTo>
                      <a:pt x="2215" y="3031"/>
                      <a:pt x="2175" y="3120"/>
                      <a:pt x="2126" y="3199"/>
                    </a:cubicBezTo>
                    <a:cubicBezTo>
                      <a:pt x="2097" y="3278"/>
                      <a:pt x="2057" y="3356"/>
                      <a:pt x="2018" y="3445"/>
                    </a:cubicBezTo>
                    <a:cubicBezTo>
                      <a:pt x="1939" y="3622"/>
                      <a:pt x="1850" y="3809"/>
                      <a:pt x="1772" y="3996"/>
                    </a:cubicBezTo>
                    <a:cubicBezTo>
                      <a:pt x="1290" y="5137"/>
                      <a:pt x="925" y="6328"/>
                      <a:pt x="650" y="7549"/>
                    </a:cubicBezTo>
                    <a:cubicBezTo>
                      <a:pt x="492" y="8267"/>
                      <a:pt x="365" y="8995"/>
                      <a:pt x="266" y="9733"/>
                    </a:cubicBezTo>
                    <a:cubicBezTo>
                      <a:pt x="217" y="10038"/>
                      <a:pt x="0" y="12479"/>
                      <a:pt x="197" y="12479"/>
                    </a:cubicBezTo>
                    <a:lnTo>
                      <a:pt x="5177" y="12479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53"/>
              <p:cNvSpPr/>
              <p:nvPr/>
            </p:nvSpPr>
            <p:spPr>
              <a:xfrm>
                <a:off x="1277575" y="3694709"/>
                <a:ext cx="187817" cy="207093"/>
              </a:xfrm>
              <a:custGeom>
                <a:rect b="b" l="l" r="r" t="t"/>
                <a:pathLst>
                  <a:path extrusionOk="0" h="1010" w="916">
                    <a:moveTo>
                      <a:pt x="50" y="0"/>
                    </a:moveTo>
                    <a:cubicBezTo>
                      <a:pt x="40" y="0"/>
                      <a:pt x="30" y="5"/>
                      <a:pt x="20" y="15"/>
                    </a:cubicBezTo>
                    <a:cubicBezTo>
                      <a:pt x="0" y="25"/>
                      <a:pt x="0" y="55"/>
                      <a:pt x="10" y="74"/>
                    </a:cubicBezTo>
                    <a:lnTo>
                      <a:pt x="836" y="999"/>
                    </a:lnTo>
                    <a:cubicBezTo>
                      <a:pt x="847" y="1010"/>
                      <a:pt x="856" y="1010"/>
                      <a:pt x="866" y="1010"/>
                    </a:cubicBezTo>
                    <a:cubicBezTo>
                      <a:pt x="876" y="1010"/>
                      <a:pt x="886" y="1010"/>
                      <a:pt x="896" y="999"/>
                    </a:cubicBezTo>
                    <a:cubicBezTo>
                      <a:pt x="915" y="990"/>
                      <a:pt x="915" y="960"/>
                      <a:pt x="896" y="940"/>
                    </a:cubicBezTo>
                    <a:lnTo>
                      <a:pt x="79" y="15"/>
                    </a:lnTo>
                    <a:cubicBezTo>
                      <a:pt x="69" y="5"/>
                      <a:pt x="59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53"/>
              <p:cNvSpPr/>
              <p:nvPr/>
            </p:nvSpPr>
            <p:spPr>
              <a:xfrm>
                <a:off x="1192893" y="3831882"/>
                <a:ext cx="187612" cy="207093"/>
              </a:xfrm>
              <a:custGeom>
                <a:rect b="b" l="l" r="r" t="t"/>
                <a:pathLst>
                  <a:path extrusionOk="0" h="1010" w="915">
                    <a:moveTo>
                      <a:pt x="53" y="1"/>
                    </a:moveTo>
                    <a:cubicBezTo>
                      <a:pt x="42" y="1"/>
                      <a:pt x="30" y="6"/>
                      <a:pt x="20" y="15"/>
                    </a:cubicBezTo>
                    <a:cubicBezTo>
                      <a:pt x="0" y="26"/>
                      <a:pt x="0" y="55"/>
                      <a:pt x="20" y="74"/>
                    </a:cubicBezTo>
                    <a:lnTo>
                      <a:pt x="836" y="990"/>
                    </a:lnTo>
                    <a:cubicBezTo>
                      <a:pt x="846" y="999"/>
                      <a:pt x="856" y="1010"/>
                      <a:pt x="866" y="1010"/>
                    </a:cubicBezTo>
                    <a:cubicBezTo>
                      <a:pt x="876" y="1010"/>
                      <a:pt x="886" y="999"/>
                      <a:pt x="895" y="999"/>
                    </a:cubicBezTo>
                    <a:cubicBezTo>
                      <a:pt x="915" y="980"/>
                      <a:pt x="915" y="951"/>
                      <a:pt x="905" y="940"/>
                    </a:cubicBezTo>
                    <a:lnTo>
                      <a:pt x="79" y="15"/>
                    </a:lnTo>
                    <a:cubicBezTo>
                      <a:pt x="74" y="6"/>
                      <a:pt x="64" y="1"/>
                      <a:pt x="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53"/>
              <p:cNvSpPr/>
              <p:nvPr/>
            </p:nvSpPr>
            <p:spPr>
              <a:xfrm>
                <a:off x="1134251" y="3999197"/>
                <a:ext cx="187817" cy="207298"/>
              </a:xfrm>
              <a:custGeom>
                <a:rect b="b" l="l" r="r" t="t"/>
                <a:pathLst>
                  <a:path extrusionOk="0" h="1011" w="916">
                    <a:moveTo>
                      <a:pt x="47" y="0"/>
                    </a:moveTo>
                    <a:cubicBezTo>
                      <a:pt x="38" y="0"/>
                      <a:pt x="28" y="2"/>
                      <a:pt x="20" y="6"/>
                    </a:cubicBezTo>
                    <a:cubicBezTo>
                      <a:pt x="0" y="26"/>
                      <a:pt x="0" y="56"/>
                      <a:pt x="20" y="76"/>
                    </a:cubicBezTo>
                    <a:lnTo>
                      <a:pt x="837" y="990"/>
                    </a:lnTo>
                    <a:cubicBezTo>
                      <a:pt x="847" y="1001"/>
                      <a:pt x="857" y="1010"/>
                      <a:pt x="866" y="1010"/>
                    </a:cubicBezTo>
                    <a:cubicBezTo>
                      <a:pt x="877" y="1010"/>
                      <a:pt x="886" y="1001"/>
                      <a:pt x="896" y="1001"/>
                    </a:cubicBezTo>
                    <a:cubicBezTo>
                      <a:pt x="916" y="981"/>
                      <a:pt x="916" y="951"/>
                      <a:pt x="896" y="942"/>
                    </a:cubicBezTo>
                    <a:lnTo>
                      <a:pt x="79" y="17"/>
                    </a:lnTo>
                    <a:cubicBezTo>
                      <a:pt x="73" y="5"/>
                      <a:pt x="61" y="0"/>
                      <a:pt x="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53"/>
              <p:cNvSpPr/>
              <p:nvPr/>
            </p:nvSpPr>
            <p:spPr>
              <a:xfrm>
                <a:off x="754924" y="4541125"/>
                <a:ext cx="1061492" cy="1739581"/>
              </a:xfrm>
              <a:custGeom>
                <a:rect b="b" l="l" r="r" t="t"/>
                <a:pathLst>
                  <a:path extrusionOk="0" h="8484" w="5177">
                    <a:moveTo>
                      <a:pt x="1772" y="1"/>
                    </a:moveTo>
                    <a:cubicBezTo>
                      <a:pt x="1290" y="1142"/>
                      <a:pt x="925" y="2333"/>
                      <a:pt x="650" y="3554"/>
                    </a:cubicBezTo>
                    <a:cubicBezTo>
                      <a:pt x="492" y="4272"/>
                      <a:pt x="365" y="5000"/>
                      <a:pt x="266" y="5738"/>
                    </a:cubicBezTo>
                    <a:cubicBezTo>
                      <a:pt x="217" y="6043"/>
                      <a:pt x="0" y="8484"/>
                      <a:pt x="197" y="8484"/>
                    </a:cubicBezTo>
                    <a:lnTo>
                      <a:pt x="5177" y="8484"/>
                    </a:lnTo>
                    <a:lnTo>
                      <a:pt x="5177" y="1"/>
                    </a:ln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53"/>
              <p:cNvSpPr/>
              <p:nvPr/>
            </p:nvSpPr>
            <p:spPr>
              <a:xfrm>
                <a:off x="3269147" y="4327265"/>
                <a:ext cx="141273" cy="1118097"/>
              </a:xfrm>
              <a:custGeom>
                <a:rect b="b" l="l" r="r" t="t"/>
                <a:pathLst>
                  <a:path extrusionOk="0" h="5453" w="689">
                    <a:moveTo>
                      <a:pt x="0" y="1"/>
                    </a:moveTo>
                    <a:lnTo>
                      <a:pt x="0" y="5453"/>
                    </a:lnTo>
                    <a:lnTo>
                      <a:pt x="689" y="5453"/>
                    </a:lnTo>
                    <a:lnTo>
                      <a:pt x="689" y="5315"/>
                    </a:lnTo>
                    <a:lnTo>
                      <a:pt x="689" y="473"/>
                    </a:lnTo>
                    <a:cubicBezTo>
                      <a:pt x="68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53"/>
              <p:cNvSpPr/>
              <p:nvPr/>
            </p:nvSpPr>
            <p:spPr>
              <a:xfrm>
                <a:off x="3392172" y="4434503"/>
                <a:ext cx="436120" cy="448428"/>
              </a:xfrm>
              <a:custGeom>
                <a:rect b="b" l="l" r="r" t="t"/>
                <a:pathLst>
                  <a:path extrusionOk="0" h="2187" w="2127">
                    <a:moveTo>
                      <a:pt x="1660" y="1"/>
                    </a:moveTo>
                    <a:cubicBezTo>
                      <a:pt x="1542" y="1"/>
                      <a:pt x="1425" y="50"/>
                      <a:pt x="1339" y="147"/>
                    </a:cubicBezTo>
                    <a:lnTo>
                      <a:pt x="148" y="1485"/>
                    </a:lnTo>
                    <a:cubicBezTo>
                      <a:pt x="1" y="1653"/>
                      <a:pt x="10" y="1928"/>
                      <a:pt x="187" y="2076"/>
                    </a:cubicBezTo>
                    <a:cubicBezTo>
                      <a:pt x="271" y="2150"/>
                      <a:pt x="374" y="2187"/>
                      <a:pt x="476" y="2187"/>
                    </a:cubicBezTo>
                    <a:cubicBezTo>
                      <a:pt x="591" y="2187"/>
                      <a:pt x="705" y="2140"/>
                      <a:pt x="788" y="2046"/>
                    </a:cubicBezTo>
                    <a:lnTo>
                      <a:pt x="1978" y="708"/>
                    </a:lnTo>
                    <a:cubicBezTo>
                      <a:pt x="2126" y="531"/>
                      <a:pt x="2116" y="265"/>
                      <a:pt x="1939" y="107"/>
                    </a:cubicBezTo>
                    <a:cubicBezTo>
                      <a:pt x="1858" y="36"/>
                      <a:pt x="1759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53"/>
              <p:cNvSpPr/>
              <p:nvPr/>
            </p:nvSpPr>
            <p:spPr>
              <a:xfrm>
                <a:off x="3474804" y="4572496"/>
                <a:ext cx="438170" cy="448838"/>
              </a:xfrm>
              <a:custGeom>
                <a:rect b="b" l="l" r="r" t="t"/>
                <a:pathLst>
                  <a:path extrusionOk="0" h="2189" w="2137">
                    <a:moveTo>
                      <a:pt x="1657" y="1"/>
                    </a:moveTo>
                    <a:cubicBezTo>
                      <a:pt x="1540" y="1"/>
                      <a:pt x="1424" y="48"/>
                      <a:pt x="1339" y="143"/>
                    </a:cubicBezTo>
                    <a:lnTo>
                      <a:pt x="158" y="1481"/>
                    </a:lnTo>
                    <a:cubicBezTo>
                      <a:pt x="1" y="1658"/>
                      <a:pt x="11" y="1925"/>
                      <a:pt x="188" y="2082"/>
                    </a:cubicBezTo>
                    <a:cubicBezTo>
                      <a:pt x="269" y="2154"/>
                      <a:pt x="368" y="2189"/>
                      <a:pt x="467" y="2189"/>
                    </a:cubicBezTo>
                    <a:cubicBezTo>
                      <a:pt x="585" y="2189"/>
                      <a:pt x="702" y="2139"/>
                      <a:pt x="788" y="2043"/>
                    </a:cubicBezTo>
                    <a:lnTo>
                      <a:pt x="1979" y="704"/>
                    </a:lnTo>
                    <a:cubicBezTo>
                      <a:pt x="2137" y="537"/>
                      <a:pt x="2117" y="261"/>
                      <a:pt x="1940" y="104"/>
                    </a:cubicBezTo>
                    <a:cubicBezTo>
                      <a:pt x="1858" y="36"/>
                      <a:pt x="1757" y="1"/>
                      <a:pt x="165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53"/>
              <p:cNvSpPr/>
              <p:nvPr/>
            </p:nvSpPr>
            <p:spPr>
              <a:xfrm>
                <a:off x="3563587" y="4714796"/>
                <a:ext cx="438170" cy="448018"/>
              </a:xfrm>
              <a:custGeom>
                <a:rect b="b" l="l" r="r" t="t"/>
                <a:pathLst>
                  <a:path extrusionOk="0" h="2185" w="2137">
                    <a:moveTo>
                      <a:pt x="1666" y="1"/>
                    </a:moveTo>
                    <a:cubicBezTo>
                      <a:pt x="1550" y="1"/>
                      <a:pt x="1434" y="48"/>
                      <a:pt x="1349" y="138"/>
                    </a:cubicBezTo>
                    <a:lnTo>
                      <a:pt x="158" y="1476"/>
                    </a:lnTo>
                    <a:cubicBezTo>
                      <a:pt x="1" y="1653"/>
                      <a:pt x="20" y="1919"/>
                      <a:pt x="198" y="2077"/>
                    </a:cubicBezTo>
                    <a:cubicBezTo>
                      <a:pt x="279" y="2150"/>
                      <a:pt x="380" y="2185"/>
                      <a:pt x="481" y="2185"/>
                    </a:cubicBezTo>
                    <a:cubicBezTo>
                      <a:pt x="597" y="2185"/>
                      <a:pt x="714" y="2137"/>
                      <a:pt x="798" y="2047"/>
                    </a:cubicBezTo>
                    <a:lnTo>
                      <a:pt x="1979" y="709"/>
                    </a:lnTo>
                    <a:cubicBezTo>
                      <a:pt x="2137" y="531"/>
                      <a:pt x="2126" y="266"/>
                      <a:pt x="1949" y="109"/>
                    </a:cubicBezTo>
                    <a:cubicBezTo>
                      <a:pt x="1867" y="36"/>
                      <a:pt x="1767" y="1"/>
                      <a:pt x="1666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53"/>
              <p:cNvSpPr/>
              <p:nvPr/>
            </p:nvSpPr>
            <p:spPr>
              <a:xfrm>
                <a:off x="3608081" y="4887647"/>
                <a:ext cx="438170" cy="448428"/>
              </a:xfrm>
              <a:custGeom>
                <a:rect b="b" l="l" r="r" t="t"/>
                <a:pathLst>
                  <a:path extrusionOk="0" h="2187" w="2137">
                    <a:moveTo>
                      <a:pt x="1660" y="1"/>
                    </a:moveTo>
                    <a:cubicBezTo>
                      <a:pt x="1546" y="1"/>
                      <a:pt x="1432" y="47"/>
                      <a:pt x="1349" y="141"/>
                    </a:cubicBezTo>
                    <a:lnTo>
                      <a:pt x="158" y="1480"/>
                    </a:lnTo>
                    <a:cubicBezTo>
                      <a:pt x="0" y="1657"/>
                      <a:pt x="20" y="1923"/>
                      <a:pt x="197" y="2080"/>
                    </a:cubicBezTo>
                    <a:cubicBezTo>
                      <a:pt x="278" y="2152"/>
                      <a:pt x="377" y="2187"/>
                      <a:pt x="476" y="2187"/>
                    </a:cubicBezTo>
                    <a:cubicBezTo>
                      <a:pt x="594" y="2187"/>
                      <a:pt x="712" y="2137"/>
                      <a:pt x="798" y="2041"/>
                    </a:cubicBezTo>
                    <a:lnTo>
                      <a:pt x="1979" y="712"/>
                    </a:lnTo>
                    <a:cubicBezTo>
                      <a:pt x="2136" y="535"/>
                      <a:pt x="2126" y="269"/>
                      <a:pt x="1949" y="112"/>
                    </a:cubicBezTo>
                    <a:cubicBezTo>
                      <a:pt x="1865" y="38"/>
                      <a:pt x="1762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53"/>
              <p:cNvSpPr/>
              <p:nvPr/>
            </p:nvSpPr>
            <p:spPr>
              <a:xfrm>
                <a:off x="3269147" y="4597716"/>
                <a:ext cx="1059442" cy="2558725"/>
              </a:xfrm>
              <a:custGeom>
                <a:rect b="b" l="l" r="r" t="t"/>
                <a:pathLst>
                  <a:path extrusionOk="0" h="12479" w="5167">
                    <a:moveTo>
                      <a:pt x="0" y="0"/>
                    </a:moveTo>
                    <a:lnTo>
                      <a:pt x="0" y="12479"/>
                    </a:lnTo>
                    <a:lnTo>
                      <a:pt x="4970" y="12479"/>
                    </a:lnTo>
                    <a:cubicBezTo>
                      <a:pt x="5167" y="12479"/>
                      <a:pt x="4950" y="10038"/>
                      <a:pt x="4911" y="9723"/>
                    </a:cubicBezTo>
                    <a:cubicBezTo>
                      <a:pt x="4813" y="8995"/>
                      <a:pt x="4684" y="8267"/>
                      <a:pt x="4517" y="7538"/>
                    </a:cubicBezTo>
                    <a:cubicBezTo>
                      <a:pt x="4242" y="6328"/>
                      <a:pt x="3877" y="5137"/>
                      <a:pt x="3396" y="3996"/>
                    </a:cubicBezTo>
                    <a:cubicBezTo>
                      <a:pt x="3317" y="3809"/>
                      <a:pt x="3238" y="3622"/>
                      <a:pt x="3149" y="3435"/>
                    </a:cubicBezTo>
                    <a:cubicBezTo>
                      <a:pt x="3110" y="3356"/>
                      <a:pt x="3081" y="3278"/>
                      <a:pt x="3041" y="3199"/>
                    </a:cubicBezTo>
                    <a:cubicBezTo>
                      <a:pt x="3002" y="3120"/>
                      <a:pt x="2952" y="3031"/>
                      <a:pt x="2913" y="2943"/>
                    </a:cubicBezTo>
                    <a:cubicBezTo>
                      <a:pt x="2795" y="2716"/>
                      <a:pt x="2677" y="2490"/>
                      <a:pt x="2539" y="2264"/>
                    </a:cubicBezTo>
                    <a:lnTo>
                      <a:pt x="2480" y="2146"/>
                    </a:lnTo>
                    <a:cubicBezTo>
                      <a:pt x="2362" y="1949"/>
                      <a:pt x="2234" y="1762"/>
                      <a:pt x="2097" y="1575"/>
                    </a:cubicBezTo>
                    <a:cubicBezTo>
                      <a:pt x="2086" y="1555"/>
                      <a:pt x="2077" y="1546"/>
                      <a:pt x="2057" y="1526"/>
                    </a:cubicBezTo>
                    <a:cubicBezTo>
                      <a:pt x="1919" y="1339"/>
                      <a:pt x="1771" y="1162"/>
                      <a:pt x="1614" y="995"/>
                    </a:cubicBezTo>
                    <a:cubicBezTo>
                      <a:pt x="1594" y="965"/>
                      <a:pt x="1565" y="945"/>
                      <a:pt x="1545" y="925"/>
                    </a:cubicBezTo>
                    <a:cubicBezTo>
                      <a:pt x="1368" y="739"/>
                      <a:pt x="1171" y="581"/>
                      <a:pt x="964" y="444"/>
                    </a:cubicBezTo>
                    <a:cubicBezTo>
                      <a:pt x="876" y="374"/>
                      <a:pt x="787" y="325"/>
                      <a:pt x="689" y="276"/>
                    </a:cubicBezTo>
                    <a:cubicBezTo>
                      <a:pt x="472" y="148"/>
                      <a:pt x="246" y="59"/>
                      <a:pt x="0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53"/>
              <p:cNvSpPr/>
              <p:nvPr/>
            </p:nvSpPr>
            <p:spPr>
              <a:xfrm>
                <a:off x="3632276" y="4574137"/>
                <a:ext cx="187817" cy="205248"/>
              </a:xfrm>
              <a:custGeom>
                <a:rect b="b" l="l" r="r" t="t"/>
                <a:pathLst>
                  <a:path extrusionOk="0" h="1001" w="916">
                    <a:moveTo>
                      <a:pt x="872" y="1"/>
                    </a:moveTo>
                    <a:cubicBezTo>
                      <a:pt x="860" y="1"/>
                      <a:pt x="849" y="5"/>
                      <a:pt x="837" y="17"/>
                    </a:cubicBezTo>
                    <a:lnTo>
                      <a:pt x="20" y="932"/>
                    </a:lnTo>
                    <a:cubicBezTo>
                      <a:pt x="0" y="952"/>
                      <a:pt x="0" y="981"/>
                      <a:pt x="20" y="992"/>
                    </a:cubicBezTo>
                    <a:cubicBezTo>
                      <a:pt x="30" y="1001"/>
                      <a:pt x="40" y="1001"/>
                      <a:pt x="50" y="1001"/>
                    </a:cubicBezTo>
                    <a:cubicBezTo>
                      <a:pt x="59" y="1001"/>
                      <a:pt x="70" y="1001"/>
                      <a:pt x="79" y="992"/>
                    </a:cubicBezTo>
                    <a:lnTo>
                      <a:pt x="896" y="66"/>
                    </a:lnTo>
                    <a:cubicBezTo>
                      <a:pt x="916" y="47"/>
                      <a:pt x="916" y="27"/>
                      <a:pt x="896" y="7"/>
                    </a:cubicBezTo>
                    <a:cubicBezTo>
                      <a:pt x="888" y="3"/>
                      <a:pt x="880" y="1"/>
                      <a:pt x="8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53"/>
              <p:cNvSpPr/>
              <p:nvPr/>
            </p:nvSpPr>
            <p:spPr>
              <a:xfrm>
                <a:off x="3716958" y="4709670"/>
                <a:ext cx="188022" cy="207093"/>
              </a:xfrm>
              <a:custGeom>
                <a:rect b="b" l="l" r="r" t="t"/>
                <a:pathLst>
                  <a:path extrusionOk="0" h="1010" w="917">
                    <a:moveTo>
                      <a:pt x="863" y="1"/>
                    </a:moveTo>
                    <a:cubicBezTo>
                      <a:pt x="852" y="1"/>
                      <a:pt x="842" y="6"/>
                      <a:pt x="838" y="16"/>
                    </a:cubicBezTo>
                    <a:lnTo>
                      <a:pt x="11" y="941"/>
                    </a:lnTo>
                    <a:cubicBezTo>
                      <a:pt x="1" y="960"/>
                      <a:pt x="1" y="980"/>
                      <a:pt x="20" y="1000"/>
                    </a:cubicBezTo>
                    <a:cubicBezTo>
                      <a:pt x="31" y="1009"/>
                      <a:pt x="40" y="1009"/>
                      <a:pt x="50" y="1009"/>
                    </a:cubicBezTo>
                    <a:cubicBezTo>
                      <a:pt x="60" y="1009"/>
                      <a:pt x="70" y="1009"/>
                      <a:pt x="79" y="1000"/>
                    </a:cubicBezTo>
                    <a:lnTo>
                      <a:pt x="897" y="75"/>
                    </a:lnTo>
                    <a:cubicBezTo>
                      <a:pt x="916" y="55"/>
                      <a:pt x="916" y="25"/>
                      <a:pt x="897" y="16"/>
                    </a:cubicBezTo>
                    <a:cubicBezTo>
                      <a:pt x="887" y="6"/>
                      <a:pt x="874" y="1"/>
                      <a:pt x="8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53"/>
              <p:cNvSpPr/>
              <p:nvPr/>
            </p:nvSpPr>
            <p:spPr>
              <a:xfrm>
                <a:off x="3775600" y="4877189"/>
                <a:ext cx="187817" cy="207093"/>
              </a:xfrm>
              <a:custGeom>
                <a:rect b="b" l="l" r="r" t="t"/>
                <a:pathLst>
                  <a:path extrusionOk="0" h="1010" w="916">
                    <a:moveTo>
                      <a:pt x="863" y="0"/>
                    </a:moveTo>
                    <a:cubicBezTo>
                      <a:pt x="852" y="0"/>
                      <a:pt x="842" y="5"/>
                      <a:pt x="837" y="15"/>
                    </a:cubicBezTo>
                    <a:lnTo>
                      <a:pt x="10" y="940"/>
                    </a:lnTo>
                    <a:cubicBezTo>
                      <a:pt x="0" y="960"/>
                      <a:pt x="0" y="979"/>
                      <a:pt x="20" y="999"/>
                    </a:cubicBezTo>
                    <a:cubicBezTo>
                      <a:pt x="30" y="1009"/>
                      <a:pt x="40" y="1009"/>
                      <a:pt x="49" y="1009"/>
                    </a:cubicBezTo>
                    <a:cubicBezTo>
                      <a:pt x="60" y="1009"/>
                      <a:pt x="69" y="1009"/>
                      <a:pt x="79" y="999"/>
                    </a:cubicBezTo>
                    <a:lnTo>
                      <a:pt x="896" y="74"/>
                    </a:lnTo>
                    <a:cubicBezTo>
                      <a:pt x="915" y="54"/>
                      <a:pt x="915" y="25"/>
                      <a:pt x="896" y="15"/>
                    </a:cubicBezTo>
                    <a:cubicBezTo>
                      <a:pt x="886" y="5"/>
                      <a:pt x="874" y="0"/>
                      <a:pt x="8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53"/>
              <p:cNvSpPr/>
              <p:nvPr/>
            </p:nvSpPr>
            <p:spPr>
              <a:xfrm>
                <a:off x="3269147" y="5416861"/>
                <a:ext cx="1059442" cy="1739581"/>
              </a:xfrm>
              <a:custGeom>
                <a:rect b="b" l="l" r="r" t="t"/>
                <a:pathLst>
                  <a:path extrusionOk="0" h="8484" w="5167">
                    <a:moveTo>
                      <a:pt x="0" y="1"/>
                    </a:moveTo>
                    <a:lnTo>
                      <a:pt x="0" y="8484"/>
                    </a:lnTo>
                    <a:lnTo>
                      <a:pt x="4970" y="8484"/>
                    </a:lnTo>
                    <a:cubicBezTo>
                      <a:pt x="5167" y="8484"/>
                      <a:pt x="4950" y="6043"/>
                      <a:pt x="4911" y="5728"/>
                    </a:cubicBezTo>
                    <a:cubicBezTo>
                      <a:pt x="4813" y="5000"/>
                      <a:pt x="4684" y="4272"/>
                      <a:pt x="4517" y="3543"/>
                    </a:cubicBezTo>
                    <a:cubicBezTo>
                      <a:pt x="4242" y="2333"/>
                      <a:pt x="3877" y="1142"/>
                      <a:pt x="3396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53"/>
              <p:cNvSpPr/>
              <p:nvPr/>
            </p:nvSpPr>
            <p:spPr>
              <a:xfrm>
                <a:off x="8461011" y="2113216"/>
                <a:ext cx="371327" cy="127947"/>
              </a:xfrm>
              <a:custGeom>
                <a:rect b="b" l="l" r="r" t="t"/>
                <a:pathLst>
                  <a:path extrusionOk="0" h="624" w="1811">
                    <a:moveTo>
                      <a:pt x="887" y="0"/>
                    </a:moveTo>
                    <a:cubicBezTo>
                      <a:pt x="830" y="0"/>
                      <a:pt x="769" y="19"/>
                      <a:pt x="709" y="62"/>
                    </a:cubicBezTo>
                    <a:cubicBezTo>
                      <a:pt x="630" y="161"/>
                      <a:pt x="630" y="259"/>
                      <a:pt x="659" y="338"/>
                    </a:cubicBezTo>
                    <a:cubicBezTo>
                      <a:pt x="571" y="338"/>
                      <a:pt x="502" y="387"/>
                      <a:pt x="453" y="456"/>
                    </a:cubicBezTo>
                    <a:cubicBezTo>
                      <a:pt x="413" y="387"/>
                      <a:pt x="335" y="347"/>
                      <a:pt x="246" y="347"/>
                    </a:cubicBezTo>
                    <a:cubicBezTo>
                      <a:pt x="118" y="347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84"/>
                    </a:lnTo>
                    <a:cubicBezTo>
                      <a:pt x="1811" y="446"/>
                      <a:pt x="1702" y="338"/>
                      <a:pt x="1564" y="338"/>
                    </a:cubicBezTo>
                    <a:cubicBezTo>
                      <a:pt x="1496" y="338"/>
                      <a:pt x="1437" y="367"/>
                      <a:pt x="1387" y="407"/>
                    </a:cubicBezTo>
                    <a:cubicBezTo>
                      <a:pt x="1339" y="318"/>
                      <a:pt x="1240" y="259"/>
                      <a:pt x="1131" y="249"/>
                    </a:cubicBezTo>
                    <a:cubicBezTo>
                      <a:pt x="1131" y="110"/>
                      <a:pt x="1023" y="0"/>
                      <a:pt x="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53"/>
              <p:cNvSpPr/>
              <p:nvPr/>
            </p:nvSpPr>
            <p:spPr>
              <a:xfrm>
                <a:off x="5874203" y="2141512"/>
                <a:ext cx="371327" cy="127741"/>
              </a:xfrm>
              <a:custGeom>
                <a:rect b="b" l="l" r="r" t="t"/>
                <a:pathLst>
                  <a:path extrusionOk="0" h="623" w="1811">
                    <a:moveTo>
                      <a:pt x="923" y="0"/>
                    </a:moveTo>
                    <a:cubicBezTo>
                      <a:pt x="787" y="0"/>
                      <a:pt x="679" y="110"/>
                      <a:pt x="679" y="249"/>
                    </a:cubicBezTo>
                    <a:cubicBezTo>
                      <a:pt x="571" y="269"/>
                      <a:pt x="472" y="328"/>
                      <a:pt x="423" y="417"/>
                    </a:cubicBezTo>
                    <a:cubicBezTo>
                      <a:pt x="374" y="367"/>
                      <a:pt x="315" y="338"/>
                      <a:pt x="246" y="338"/>
                    </a:cubicBezTo>
                    <a:cubicBezTo>
                      <a:pt x="108" y="338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94"/>
                    </a:lnTo>
                    <a:cubicBezTo>
                      <a:pt x="1811" y="456"/>
                      <a:pt x="1702" y="347"/>
                      <a:pt x="1564" y="347"/>
                    </a:cubicBezTo>
                    <a:cubicBezTo>
                      <a:pt x="1476" y="347"/>
                      <a:pt x="1397" y="387"/>
                      <a:pt x="1358" y="456"/>
                    </a:cubicBezTo>
                    <a:cubicBezTo>
                      <a:pt x="1319" y="387"/>
                      <a:pt x="1240" y="347"/>
                      <a:pt x="1151" y="338"/>
                    </a:cubicBezTo>
                    <a:cubicBezTo>
                      <a:pt x="1190" y="259"/>
                      <a:pt x="1181" y="161"/>
                      <a:pt x="1102" y="62"/>
                    </a:cubicBezTo>
                    <a:cubicBezTo>
                      <a:pt x="1042" y="19"/>
                      <a:pt x="980" y="0"/>
                      <a:pt x="9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53"/>
              <p:cNvSpPr/>
              <p:nvPr/>
            </p:nvSpPr>
            <p:spPr>
              <a:xfrm>
                <a:off x="1204990" y="2093327"/>
                <a:ext cx="280495" cy="97395"/>
              </a:xfrm>
              <a:custGeom>
                <a:rect b="b" l="l" r="r" t="t"/>
                <a:pathLst>
                  <a:path extrusionOk="0" h="475" w="1368">
                    <a:moveTo>
                      <a:pt x="698" y="1"/>
                    </a:moveTo>
                    <a:cubicBezTo>
                      <a:pt x="594" y="1"/>
                      <a:pt x="512" y="85"/>
                      <a:pt x="512" y="189"/>
                    </a:cubicBezTo>
                    <a:cubicBezTo>
                      <a:pt x="433" y="199"/>
                      <a:pt x="364" y="248"/>
                      <a:pt x="315" y="317"/>
                    </a:cubicBezTo>
                    <a:cubicBezTo>
                      <a:pt x="285" y="278"/>
                      <a:pt x="236" y="258"/>
                      <a:pt x="187" y="258"/>
                    </a:cubicBezTo>
                    <a:cubicBezTo>
                      <a:pt x="88" y="258"/>
                      <a:pt x="0" y="346"/>
                      <a:pt x="0" y="444"/>
                    </a:cubicBezTo>
                    <a:lnTo>
                      <a:pt x="0" y="474"/>
                    </a:lnTo>
                    <a:lnTo>
                      <a:pt x="1368" y="474"/>
                    </a:lnTo>
                    <a:lnTo>
                      <a:pt x="1368" y="455"/>
                    </a:lnTo>
                    <a:cubicBezTo>
                      <a:pt x="1368" y="346"/>
                      <a:pt x="1289" y="267"/>
                      <a:pt x="1181" y="267"/>
                    </a:cubicBezTo>
                    <a:cubicBezTo>
                      <a:pt x="1122" y="267"/>
                      <a:pt x="1063" y="297"/>
                      <a:pt x="1024" y="346"/>
                    </a:cubicBezTo>
                    <a:cubicBezTo>
                      <a:pt x="994" y="297"/>
                      <a:pt x="935" y="258"/>
                      <a:pt x="876" y="258"/>
                    </a:cubicBezTo>
                    <a:cubicBezTo>
                      <a:pt x="895" y="199"/>
                      <a:pt x="895" y="120"/>
                      <a:pt x="836" y="51"/>
                    </a:cubicBezTo>
                    <a:cubicBezTo>
                      <a:pt x="789" y="16"/>
                      <a:pt x="742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53"/>
              <p:cNvSpPr/>
              <p:nvPr/>
            </p:nvSpPr>
            <p:spPr>
              <a:xfrm>
                <a:off x="2401410" y="4323164"/>
                <a:ext cx="1148429" cy="177772"/>
              </a:xfrm>
              <a:custGeom>
                <a:rect b="b" l="l" r="r" t="t"/>
                <a:pathLst>
                  <a:path extrusionOk="0" h="867" w="5601">
                    <a:moveTo>
                      <a:pt x="0" y="1"/>
                    </a:moveTo>
                    <a:lnTo>
                      <a:pt x="0" y="276"/>
                    </a:lnTo>
                    <a:lnTo>
                      <a:pt x="5600" y="867"/>
                    </a:lnTo>
                    <a:lnTo>
                      <a:pt x="5600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3" name="Google Shape;2473;p53"/>
            <p:cNvSpPr/>
            <p:nvPr/>
          </p:nvSpPr>
          <p:spPr>
            <a:xfrm>
              <a:off x="1894956" y="4274114"/>
              <a:ext cx="1011052" cy="1011065"/>
            </a:xfrm>
            <a:custGeom>
              <a:rect b="b" l="l" r="r" t="t"/>
              <a:pathLst>
                <a:path extrusionOk="0" h="4931" w="4931">
                  <a:moveTo>
                    <a:pt x="2470" y="0"/>
                  </a:moveTo>
                  <a:cubicBezTo>
                    <a:pt x="1103" y="0"/>
                    <a:pt x="1" y="1102"/>
                    <a:pt x="1" y="2470"/>
                  </a:cubicBezTo>
                  <a:cubicBezTo>
                    <a:pt x="1" y="3828"/>
                    <a:pt x="1103" y="4930"/>
                    <a:pt x="2470" y="4930"/>
                  </a:cubicBezTo>
                  <a:cubicBezTo>
                    <a:pt x="3828" y="4930"/>
                    <a:pt x="4931" y="3828"/>
                    <a:pt x="4931" y="2470"/>
                  </a:cubicBezTo>
                  <a:cubicBezTo>
                    <a:pt x="4931" y="1102"/>
                    <a:pt x="3828" y="0"/>
                    <a:pt x="2470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4" name="Google Shape;2474;p53"/>
          <p:cNvSpPr txBox="1"/>
          <p:nvPr>
            <p:ph type="title"/>
          </p:nvPr>
        </p:nvSpPr>
        <p:spPr>
          <a:xfrm>
            <a:off x="720000" y="701500"/>
            <a:ext cx="7704000" cy="18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54"/>
          <p:cNvSpPr txBox="1"/>
          <p:nvPr>
            <p:ph idx="1" type="body"/>
          </p:nvPr>
        </p:nvSpPr>
        <p:spPr>
          <a:xfrm>
            <a:off x="720000" y="3007000"/>
            <a:ext cx="44622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</a:lstStyle>
          <a:p/>
        </p:txBody>
      </p:sp>
      <p:grpSp>
        <p:nvGrpSpPr>
          <p:cNvPr id="2477" name="Google Shape;2477;p54"/>
          <p:cNvGrpSpPr/>
          <p:nvPr/>
        </p:nvGrpSpPr>
        <p:grpSpPr>
          <a:xfrm>
            <a:off x="8010623" y="4329065"/>
            <a:ext cx="250403" cy="549532"/>
            <a:chOff x="7248623" y="4329065"/>
            <a:chExt cx="250403" cy="549532"/>
          </a:xfrm>
        </p:grpSpPr>
        <p:sp>
          <p:nvSpPr>
            <p:cNvPr id="2478" name="Google Shape;2478;p54"/>
            <p:cNvSpPr/>
            <p:nvPr/>
          </p:nvSpPr>
          <p:spPr>
            <a:xfrm>
              <a:off x="7403059" y="4365503"/>
              <a:ext cx="54233" cy="223287"/>
            </a:xfrm>
            <a:custGeom>
              <a:rect b="b" l="l" r="r" t="t"/>
              <a:pathLst>
                <a:path extrusionOk="0" h="1054" w="256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7403059" y="4367621"/>
              <a:ext cx="83468" cy="248285"/>
            </a:xfrm>
            <a:custGeom>
              <a:rect b="b" l="l" r="r" t="t"/>
              <a:pathLst>
                <a:path extrusionOk="0" h="1172" w="394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7403059" y="4365503"/>
              <a:ext cx="79443" cy="237905"/>
            </a:xfrm>
            <a:custGeom>
              <a:rect b="b" l="l" r="r" t="t"/>
              <a:pathLst>
                <a:path extrusionOk="0" h="1123" w="375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1" name="Google Shape;2481;p54"/>
            <p:cNvSpPr/>
            <p:nvPr/>
          </p:nvSpPr>
          <p:spPr>
            <a:xfrm>
              <a:off x="7403059" y="4365503"/>
              <a:ext cx="70969" cy="237905"/>
            </a:xfrm>
            <a:custGeom>
              <a:rect b="b" l="l" r="r" t="t"/>
              <a:pathLst>
                <a:path extrusionOk="0" h="1123" w="335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2" name="Google Shape;2482;p54"/>
            <p:cNvSpPr/>
            <p:nvPr/>
          </p:nvSpPr>
          <p:spPr>
            <a:xfrm>
              <a:off x="7403059" y="4365503"/>
              <a:ext cx="73087" cy="237905"/>
            </a:xfrm>
            <a:custGeom>
              <a:rect b="b" l="l" r="r" t="t"/>
              <a:pathLst>
                <a:path extrusionOk="0" h="1123" w="345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7399882" y="4365503"/>
              <a:ext cx="76265" cy="238117"/>
            </a:xfrm>
            <a:custGeom>
              <a:rect b="b" l="l" r="r" t="t"/>
              <a:pathLst>
                <a:path extrusionOk="0" h="1124" w="36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7294594" y="4561462"/>
              <a:ext cx="54445" cy="223287"/>
            </a:xfrm>
            <a:custGeom>
              <a:rect b="b" l="l" r="r" t="t"/>
              <a:pathLst>
                <a:path extrusionOk="0" h="1054" w="257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7263452" y="4561462"/>
              <a:ext cx="85586" cy="250404"/>
            </a:xfrm>
            <a:custGeom>
              <a:rect b="b" l="l" r="r" t="t"/>
              <a:pathLst>
                <a:path extrusionOk="0" h="1182" w="404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7269595" y="4561462"/>
              <a:ext cx="79443" cy="237905"/>
            </a:xfrm>
            <a:custGeom>
              <a:rect b="b" l="l" r="r" t="t"/>
              <a:pathLst>
                <a:path extrusionOk="0" h="1123" w="375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7277858" y="4561462"/>
              <a:ext cx="71181" cy="235786"/>
            </a:xfrm>
            <a:custGeom>
              <a:rect b="b" l="l" r="r" t="t"/>
              <a:pathLst>
                <a:path extrusionOk="0" h="1113" w="336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7273621" y="4561462"/>
              <a:ext cx="75418" cy="237905"/>
            </a:xfrm>
            <a:custGeom>
              <a:rect b="b" l="l" r="r" t="t"/>
              <a:pathLst>
                <a:path extrusionOk="0" h="1123" w="356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7275951" y="4561462"/>
              <a:ext cx="76477" cy="238117"/>
            </a:xfrm>
            <a:custGeom>
              <a:rect b="b" l="l" r="r" t="t"/>
              <a:pathLst>
                <a:path extrusionOk="0" h="1124" w="361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7342683" y="4330124"/>
              <a:ext cx="70969" cy="548473"/>
            </a:xfrm>
            <a:custGeom>
              <a:rect b="b" l="l" r="r" t="t"/>
              <a:pathLst>
                <a:path extrusionOk="0" h="2589" w="335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1" name="Google Shape;2491;p54"/>
            <p:cNvSpPr/>
            <p:nvPr/>
          </p:nvSpPr>
          <p:spPr>
            <a:xfrm>
              <a:off x="7352852" y="4330124"/>
              <a:ext cx="50420" cy="548473"/>
            </a:xfrm>
            <a:custGeom>
              <a:rect b="b" l="l" r="r" t="t"/>
              <a:pathLst>
                <a:path extrusionOk="0" h="2589" w="238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2" name="Google Shape;2492;p54"/>
            <p:cNvSpPr/>
            <p:nvPr/>
          </p:nvSpPr>
          <p:spPr>
            <a:xfrm>
              <a:off x="7361325" y="4330124"/>
              <a:ext cx="33472" cy="548473"/>
            </a:xfrm>
            <a:custGeom>
              <a:rect b="b" l="l" r="r" t="t"/>
              <a:pathLst>
                <a:path extrusionOk="0" h="2589" w="158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7361325" y="4329065"/>
              <a:ext cx="19066" cy="547414"/>
            </a:xfrm>
            <a:custGeom>
              <a:rect b="b" l="l" r="r" t="t"/>
              <a:pathLst>
                <a:path extrusionOk="0" h="2584" w="9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4" name="Google Shape;2494;p54"/>
            <p:cNvSpPr/>
            <p:nvPr/>
          </p:nvSpPr>
          <p:spPr>
            <a:xfrm>
              <a:off x="7378061" y="4329065"/>
              <a:ext cx="16736" cy="547414"/>
            </a:xfrm>
            <a:custGeom>
              <a:rect b="b" l="l" r="r" t="t"/>
              <a:pathLst>
                <a:path extrusionOk="0" h="2584" w="79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5" name="Google Shape;2495;p54"/>
            <p:cNvSpPr/>
            <p:nvPr/>
          </p:nvSpPr>
          <p:spPr>
            <a:xfrm>
              <a:off x="7400941" y="4703188"/>
              <a:ext cx="18854" cy="4449"/>
            </a:xfrm>
            <a:custGeom>
              <a:rect b="b" l="l" r="r" t="t"/>
              <a:pathLst>
                <a:path extrusionOk="0" h="21" w="89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7336327" y="4759539"/>
              <a:ext cx="16736" cy="16948"/>
            </a:xfrm>
            <a:custGeom>
              <a:rect b="b" l="l" r="r" t="t"/>
              <a:pathLst>
                <a:path extrusionOk="0" h="80" w="79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7336327" y="4724160"/>
              <a:ext cx="19066" cy="18854"/>
            </a:xfrm>
            <a:custGeom>
              <a:rect b="b" l="l" r="r" t="t"/>
              <a:pathLst>
                <a:path extrusionOk="0" h="89" w="9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7248623" y="4659547"/>
              <a:ext cx="21185" cy="16948"/>
            </a:xfrm>
            <a:custGeom>
              <a:rect b="b" l="l" r="r" t="t"/>
              <a:pathLst>
                <a:path extrusionOk="0" h="80" w="10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7254978" y="4628194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7257096" y="4592815"/>
              <a:ext cx="10592" cy="14617"/>
            </a:xfrm>
            <a:custGeom>
              <a:rect b="b" l="l" r="r" t="t"/>
              <a:pathLst>
                <a:path extrusionOk="0" h="69" w="5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7267477" y="4557225"/>
              <a:ext cx="8686" cy="12711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2" name="Google Shape;2502;p54"/>
            <p:cNvSpPr/>
            <p:nvPr/>
          </p:nvSpPr>
          <p:spPr>
            <a:xfrm>
              <a:off x="7302856" y="4553200"/>
              <a:ext cx="10804" cy="23939"/>
            </a:xfrm>
            <a:custGeom>
              <a:rect b="b" l="l" r="r" t="t"/>
              <a:pathLst>
                <a:path extrusionOk="0" h="113" w="51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3" name="Google Shape;2503;p54"/>
            <p:cNvSpPr/>
            <p:nvPr/>
          </p:nvSpPr>
          <p:spPr>
            <a:xfrm>
              <a:off x="7340353" y="4521846"/>
              <a:ext cx="12075" cy="11652"/>
            </a:xfrm>
            <a:custGeom>
              <a:rect b="b" l="l" r="r" t="t"/>
              <a:pathLst>
                <a:path extrusionOk="0" h="55" w="57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7325947" y="4469732"/>
              <a:ext cx="18854" cy="16948"/>
            </a:xfrm>
            <a:custGeom>
              <a:rect b="b" l="l" r="r" t="t"/>
              <a:pathLst>
                <a:path extrusionOk="0" h="80" w="89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7400941" y="4448971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7376578" y="4482231"/>
              <a:ext cx="7838" cy="9533"/>
            </a:xfrm>
            <a:custGeom>
              <a:rect b="b" l="l" r="r" t="t"/>
              <a:pathLst>
                <a:path extrusionOk="0" h="45" w="37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7382087" y="4534345"/>
              <a:ext cx="8686" cy="6355"/>
            </a:xfrm>
            <a:custGeom>
              <a:rect b="b" l="l" r="r" t="t"/>
              <a:pathLst>
                <a:path extrusionOk="0" h="30" w="41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7398822" y="456569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7336327" y="4613576"/>
              <a:ext cx="16736" cy="8686"/>
            </a:xfrm>
            <a:custGeom>
              <a:rect b="b" l="l" r="r" t="t"/>
              <a:pathLst>
                <a:path extrusionOk="0" h="41" w="79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7407085" y="4655310"/>
              <a:ext cx="15041" cy="8474"/>
            </a:xfrm>
            <a:custGeom>
              <a:rect b="b" l="l" r="r" t="t"/>
              <a:pathLst>
                <a:path extrusionOk="0" h="40" w="71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7405178" y="4776275"/>
              <a:ext cx="8474" cy="2118"/>
            </a:xfrm>
            <a:custGeom>
              <a:rect b="b" l="l" r="r" t="t"/>
              <a:pathLst>
                <a:path extrusionOk="0" h="10" w="4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7403059" y="4819916"/>
              <a:ext cx="20973" cy="10804"/>
            </a:xfrm>
            <a:custGeom>
              <a:rect b="b" l="l" r="r" t="t"/>
              <a:pathLst>
                <a:path extrusionOk="0" h="51" w="99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7319592" y="4843007"/>
              <a:ext cx="29447" cy="14617"/>
            </a:xfrm>
            <a:custGeom>
              <a:rect b="b" l="l" r="r" t="t"/>
              <a:pathLst>
                <a:path extrusionOk="0" h="69" w="139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7332091" y="4822034"/>
              <a:ext cx="20973" cy="12711"/>
            </a:xfrm>
            <a:custGeom>
              <a:rect b="b" l="l" r="r" t="t"/>
              <a:pathLst>
                <a:path extrusionOk="0" h="60" w="99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7263452" y="4751277"/>
              <a:ext cx="14617" cy="8474"/>
            </a:xfrm>
            <a:custGeom>
              <a:rect b="b" l="l" r="r" t="t"/>
              <a:pathLst>
                <a:path extrusionOk="0" h="40" w="69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7307093" y="4698951"/>
              <a:ext cx="6567" cy="6567"/>
            </a:xfrm>
            <a:custGeom>
              <a:rect b="b" l="l" r="r" t="t"/>
              <a:pathLst>
                <a:path extrusionOk="0" h="31" w="31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7342683" y="4426091"/>
              <a:ext cx="10381" cy="10381"/>
            </a:xfrm>
            <a:custGeom>
              <a:rect b="b" l="l" r="r" t="t"/>
              <a:pathLst>
                <a:path extrusionOk="0" h="49" w="49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7388442" y="4409355"/>
              <a:ext cx="10592" cy="6355"/>
            </a:xfrm>
            <a:custGeom>
              <a:rect b="b" l="l" r="r" t="t"/>
              <a:pathLst>
                <a:path extrusionOk="0" h="30" w="5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19" name="Google Shape;2519;p54"/>
            <p:cNvSpPr/>
            <p:nvPr/>
          </p:nvSpPr>
          <p:spPr>
            <a:xfrm>
              <a:off x="7388442" y="4355122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0" name="Google Shape;2520;p54"/>
            <p:cNvSpPr/>
            <p:nvPr/>
          </p:nvSpPr>
          <p:spPr>
            <a:xfrm>
              <a:off x="7403695" y="4373765"/>
              <a:ext cx="22456" cy="15677"/>
            </a:xfrm>
            <a:custGeom>
              <a:rect b="b" l="l" r="r" t="t"/>
              <a:pathLst>
                <a:path extrusionOk="0" h="74" w="106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7327854" y="4369740"/>
              <a:ext cx="21185" cy="15677"/>
            </a:xfrm>
            <a:custGeom>
              <a:rect b="b" l="l" r="r" t="t"/>
              <a:pathLst>
                <a:path extrusionOk="0" h="74" w="10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7350945" y="4334361"/>
              <a:ext cx="6355" cy="14617"/>
            </a:xfrm>
            <a:custGeom>
              <a:rect b="b" l="l" r="r" t="t"/>
              <a:pathLst>
                <a:path extrusionOk="0" h="69" w="3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7369588" y="4659547"/>
              <a:ext cx="8686" cy="10592"/>
            </a:xfrm>
            <a:custGeom>
              <a:rect b="b" l="l" r="r" t="t"/>
              <a:pathLst>
                <a:path extrusionOk="0" h="50" w="41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7378061" y="4609551"/>
              <a:ext cx="14829" cy="14617"/>
            </a:xfrm>
            <a:custGeom>
              <a:rect b="b" l="l" r="r" t="t"/>
              <a:pathLst>
                <a:path extrusionOk="0" h="69" w="7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7367681" y="4576079"/>
              <a:ext cx="12711" cy="13558"/>
            </a:xfrm>
            <a:custGeom>
              <a:rect b="b" l="l" r="r" t="t"/>
              <a:pathLst>
                <a:path extrusionOk="0" h="64" w="6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7371706" y="4423761"/>
              <a:ext cx="10592" cy="12711"/>
            </a:xfrm>
            <a:custGeom>
              <a:rect b="b" l="l" r="r" t="t"/>
              <a:pathLst>
                <a:path extrusionOk="0" h="60" w="5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7334209" y="4672046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7378061" y="4728186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7369588" y="4768013"/>
              <a:ext cx="8686" cy="10381"/>
            </a:xfrm>
            <a:custGeom>
              <a:rect b="b" l="l" r="r" t="t"/>
              <a:pathLst>
                <a:path extrusionOk="0" h="49" w="41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7378061" y="4834533"/>
              <a:ext cx="14829" cy="13770"/>
            </a:xfrm>
            <a:custGeom>
              <a:rect b="b" l="l" r="r" t="t"/>
              <a:pathLst>
                <a:path extrusionOk="0" h="65" w="7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7407085" y="4855506"/>
              <a:ext cx="15041" cy="10592"/>
            </a:xfrm>
            <a:custGeom>
              <a:rect b="b" l="l" r="r" t="t"/>
              <a:pathLst>
                <a:path extrusionOk="0" h="50" w="71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7290357" y="4623957"/>
              <a:ext cx="8686" cy="8474"/>
            </a:xfrm>
            <a:custGeom>
              <a:rect b="b" l="l" r="r" t="t"/>
              <a:pathLst>
                <a:path extrusionOk="0" h="40" w="41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7282094" y="4584553"/>
              <a:ext cx="8474" cy="16736"/>
            </a:xfrm>
            <a:custGeom>
              <a:rect b="b" l="l" r="r" t="t"/>
              <a:pathLst>
                <a:path extrusionOk="0" h="79" w="4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7304974" y="4605314"/>
              <a:ext cx="14829" cy="10592"/>
            </a:xfrm>
            <a:custGeom>
              <a:rect b="b" l="l" r="r" t="t"/>
              <a:pathLst>
                <a:path extrusionOk="0" h="50" w="7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7311329" y="4648955"/>
              <a:ext cx="10592" cy="9533"/>
            </a:xfrm>
            <a:custGeom>
              <a:rect b="b" l="l" r="r" t="t"/>
              <a:pathLst>
                <a:path extrusionOk="0" h="45" w="5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7288450" y="4705306"/>
              <a:ext cx="4237" cy="4449"/>
            </a:xfrm>
            <a:custGeom>
              <a:rect b="b" l="l" r="r" t="t"/>
              <a:pathLst>
                <a:path extrusionOk="0" h="21" w="2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7257096" y="4707425"/>
              <a:ext cx="19066" cy="12711"/>
            </a:xfrm>
            <a:custGeom>
              <a:rect b="b" l="l" r="r" t="t"/>
              <a:pathLst>
                <a:path extrusionOk="0" h="60" w="9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7298830" y="4751277"/>
              <a:ext cx="10592" cy="10592"/>
            </a:xfrm>
            <a:custGeom>
              <a:rect b="b" l="l" r="r" t="t"/>
              <a:pathLst>
                <a:path extrusionOk="0" h="50" w="5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7309211" y="4730304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7321710" y="4761657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7296712" y="4780512"/>
              <a:ext cx="12711" cy="4237"/>
            </a:xfrm>
            <a:custGeom>
              <a:rect b="b" l="l" r="r" t="t"/>
              <a:pathLst>
                <a:path extrusionOk="0" h="20" w="6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7436319" y="4526083"/>
              <a:ext cx="8474" cy="12711"/>
            </a:xfrm>
            <a:custGeom>
              <a:rect b="b" l="l" r="r" t="t"/>
              <a:pathLst>
                <a:path extrusionOk="0" h="60" w="4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3" name="Google Shape;2543;p54"/>
            <p:cNvSpPr/>
            <p:nvPr/>
          </p:nvSpPr>
          <p:spPr>
            <a:xfrm>
              <a:off x="7430176" y="4482231"/>
              <a:ext cx="10592" cy="12711"/>
            </a:xfrm>
            <a:custGeom>
              <a:rect b="b" l="l" r="r" t="t"/>
              <a:pathLst>
                <a:path extrusionOk="0" h="60" w="5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4" name="Google Shape;2544;p54"/>
            <p:cNvSpPr/>
            <p:nvPr/>
          </p:nvSpPr>
          <p:spPr>
            <a:xfrm>
              <a:off x="7459411" y="4459351"/>
              <a:ext cx="14617" cy="12711"/>
            </a:xfrm>
            <a:custGeom>
              <a:rect b="b" l="l" r="r" t="t"/>
              <a:pathLst>
                <a:path extrusionOk="0" h="60" w="69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7440556" y="4434353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7461317" y="4409355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7444582" y="439261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7459411" y="4369740"/>
              <a:ext cx="14617" cy="14829"/>
            </a:xfrm>
            <a:custGeom>
              <a:rect b="b" l="l" r="r" t="t"/>
              <a:pathLst>
                <a:path extrusionOk="0" h="70" w="69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9" name="Google Shape;2549;p54"/>
            <p:cNvSpPr/>
            <p:nvPr/>
          </p:nvSpPr>
          <p:spPr>
            <a:xfrm>
              <a:off x="7482290" y="4392619"/>
              <a:ext cx="14829" cy="8686"/>
            </a:xfrm>
            <a:custGeom>
              <a:rect b="b" l="l" r="r" t="t"/>
              <a:pathLst>
                <a:path extrusionOk="0" h="41" w="7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0" name="Google Shape;2550;p54"/>
            <p:cNvSpPr/>
            <p:nvPr/>
          </p:nvSpPr>
          <p:spPr>
            <a:xfrm>
              <a:off x="7484409" y="4434353"/>
              <a:ext cx="14617" cy="9533"/>
            </a:xfrm>
            <a:custGeom>
              <a:rect b="b" l="l" r="r" t="t"/>
              <a:pathLst>
                <a:path extrusionOk="0" h="45" w="69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7478053" y="4469732"/>
              <a:ext cx="19066" cy="8474"/>
            </a:xfrm>
            <a:custGeom>
              <a:rect b="b" l="l" r="r" t="t"/>
              <a:pathLst>
                <a:path extrusionOk="0" h="40" w="9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7482290" y="4501085"/>
              <a:ext cx="16736" cy="8474"/>
            </a:xfrm>
            <a:custGeom>
              <a:rect b="b" l="l" r="r" t="t"/>
              <a:pathLst>
                <a:path extrusionOk="0" h="40" w="79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7480172" y="4538582"/>
              <a:ext cx="10592" cy="2118"/>
            </a:xfrm>
            <a:custGeom>
              <a:rect b="b" l="l" r="r" t="t"/>
              <a:pathLst>
                <a:path extrusionOk="0" h="10" w="5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7467673" y="4567817"/>
              <a:ext cx="16948" cy="6355"/>
            </a:xfrm>
            <a:custGeom>
              <a:rect b="b" l="l" r="r" t="t"/>
              <a:pathLst>
                <a:path extrusionOk="0" h="30" w="8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5" name="Google Shape;2555;p54"/>
            <p:cNvSpPr/>
            <p:nvPr/>
          </p:nvSpPr>
          <p:spPr>
            <a:xfrm>
              <a:off x="7448818" y="4597052"/>
              <a:ext cx="21185" cy="6355"/>
            </a:xfrm>
            <a:custGeom>
              <a:rect b="b" l="l" r="r" t="t"/>
              <a:pathLst>
                <a:path extrusionOk="0" h="30" w="10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6" name="Google Shape;2556;p54"/>
            <p:cNvSpPr/>
            <p:nvPr/>
          </p:nvSpPr>
          <p:spPr>
            <a:xfrm>
              <a:off x="7419584" y="4553200"/>
              <a:ext cx="10804" cy="19914"/>
            </a:xfrm>
            <a:custGeom>
              <a:rect b="b" l="l" r="r" t="t"/>
              <a:pathLst>
                <a:path extrusionOk="0" h="94" w="51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7" name="Google Shape;2557;p54"/>
            <p:cNvSpPr/>
            <p:nvPr/>
          </p:nvSpPr>
          <p:spPr>
            <a:xfrm>
              <a:off x="7438438" y="4357029"/>
              <a:ext cx="10592" cy="18007"/>
            </a:xfrm>
            <a:custGeom>
              <a:rect b="b" l="l" r="r" t="t"/>
              <a:pathLst>
                <a:path extrusionOk="0" h="85" w="5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8" name="Google Shape;2558;p54"/>
            <p:cNvSpPr/>
            <p:nvPr/>
          </p:nvSpPr>
          <p:spPr>
            <a:xfrm>
              <a:off x="7428057" y="4403000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9" name="Google Shape;2559;p54"/>
            <p:cNvSpPr/>
            <p:nvPr/>
          </p:nvSpPr>
          <p:spPr>
            <a:xfrm>
              <a:off x="7425939" y="4444734"/>
              <a:ext cx="14829" cy="19066"/>
            </a:xfrm>
            <a:custGeom>
              <a:rect b="b" l="l" r="r" t="t"/>
              <a:pathLst>
                <a:path extrusionOk="0" h="90" w="7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60" name="Google Shape;2560;p54"/>
            <p:cNvSpPr/>
            <p:nvPr/>
          </p:nvSpPr>
          <p:spPr>
            <a:xfrm>
              <a:off x="7394586" y="4334361"/>
              <a:ext cx="4449" cy="6355"/>
            </a:xfrm>
            <a:custGeom>
              <a:rect b="b" l="l" r="r" t="t"/>
              <a:pathLst>
                <a:path extrusionOk="0" h="30" w="21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61" name="Google Shape;2561;p54"/>
          <p:cNvSpPr/>
          <p:nvPr/>
        </p:nvSpPr>
        <p:spPr>
          <a:xfrm>
            <a:off x="49" y="4565487"/>
            <a:ext cx="9143974" cy="640415"/>
          </a:xfrm>
          <a:custGeom>
            <a:rect b="b" l="l" r="r" t="t"/>
            <a:pathLst>
              <a:path extrusionOk="0" h="3023" w="43163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2" name="Google Shape;2562;p54"/>
          <p:cNvSpPr/>
          <p:nvPr/>
        </p:nvSpPr>
        <p:spPr>
          <a:xfrm>
            <a:off x="5011725" y="4573961"/>
            <a:ext cx="803961" cy="508858"/>
          </a:xfrm>
          <a:custGeom>
            <a:rect b="b" l="l" r="r" t="t"/>
            <a:pathLst>
              <a:path extrusionOk="0" h="2402" w="3795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3" name="Google Shape;2563;p54"/>
          <p:cNvSpPr/>
          <p:nvPr/>
        </p:nvSpPr>
        <p:spPr>
          <a:xfrm>
            <a:off x="5034604" y="5070107"/>
            <a:ext cx="73299" cy="12711"/>
          </a:xfrm>
          <a:custGeom>
            <a:rect b="b" l="l" r="r" t="t"/>
            <a:pathLst>
              <a:path extrusionOk="0" h="60" w="346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4" name="Google Shape;2564;p54"/>
          <p:cNvSpPr/>
          <p:nvPr/>
        </p:nvSpPr>
        <p:spPr>
          <a:xfrm>
            <a:off x="75043" y="4573961"/>
            <a:ext cx="802055" cy="508858"/>
          </a:xfrm>
          <a:custGeom>
            <a:rect b="b" l="l" r="r" t="t"/>
            <a:pathLst>
              <a:path extrusionOk="0" h="2402" w="3786">
                <a:moveTo>
                  <a:pt x="1506" y="424"/>
                </a:moveTo>
                <a:cubicBezTo>
                  <a:pt x="1545" y="512"/>
                  <a:pt x="1575" y="601"/>
                  <a:pt x="1604" y="689"/>
                </a:cubicBezTo>
                <a:cubicBezTo>
                  <a:pt x="1614" y="728"/>
                  <a:pt x="1615" y="766"/>
                  <a:pt x="1623" y="796"/>
                </a:cubicBezTo>
                <a:lnTo>
                  <a:pt x="1623" y="796"/>
                </a:lnTo>
                <a:cubicBezTo>
                  <a:pt x="1584" y="668"/>
                  <a:pt x="1545" y="541"/>
                  <a:pt x="1506" y="424"/>
                </a:cubicBezTo>
                <a:close/>
                <a:moveTo>
                  <a:pt x="1053" y="837"/>
                </a:moveTo>
                <a:cubicBezTo>
                  <a:pt x="1063" y="847"/>
                  <a:pt x="1073" y="857"/>
                  <a:pt x="1083" y="877"/>
                </a:cubicBezTo>
                <a:cubicBezTo>
                  <a:pt x="1093" y="886"/>
                  <a:pt x="1103" y="906"/>
                  <a:pt x="1112" y="916"/>
                </a:cubicBezTo>
                <a:cubicBezTo>
                  <a:pt x="1112" y="936"/>
                  <a:pt x="1112" y="945"/>
                  <a:pt x="1122" y="965"/>
                </a:cubicBezTo>
                <a:cubicBezTo>
                  <a:pt x="1093" y="916"/>
                  <a:pt x="1073" y="877"/>
                  <a:pt x="1053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62" y="1260"/>
                  <a:pt x="1752" y="1240"/>
                  <a:pt x="1742" y="1211"/>
                </a:cubicBezTo>
                <a:lnTo>
                  <a:pt x="1742" y="1172"/>
                </a:lnTo>
                <a:cubicBezTo>
                  <a:pt x="1742" y="1152"/>
                  <a:pt x="1733" y="1133"/>
                  <a:pt x="1733" y="1103"/>
                </a:cubicBezTo>
                <a:cubicBezTo>
                  <a:pt x="1733" y="1093"/>
                  <a:pt x="1742" y="1093"/>
                  <a:pt x="1742" y="1083"/>
                </a:cubicBezTo>
                <a:close/>
                <a:moveTo>
                  <a:pt x="1280" y="995"/>
                </a:moveTo>
                <a:cubicBezTo>
                  <a:pt x="1289" y="1004"/>
                  <a:pt x="1300" y="1024"/>
                  <a:pt x="1300" y="1034"/>
                </a:cubicBezTo>
                <a:cubicBezTo>
                  <a:pt x="1359" y="1142"/>
                  <a:pt x="1407" y="1240"/>
                  <a:pt x="1466" y="1349"/>
                </a:cubicBezTo>
                <a:lnTo>
                  <a:pt x="1457" y="1339"/>
                </a:lnTo>
                <a:cubicBezTo>
                  <a:pt x="1398" y="1260"/>
                  <a:pt x="1348" y="1192"/>
                  <a:pt x="1289" y="1113"/>
                </a:cubicBezTo>
                <a:cubicBezTo>
                  <a:pt x="1289" y="1074"/>
                  <a:pt x="1289" y="1034"/>
                  <a:pt x="1280" y="995"/>
                </a:cubicBezTo>
                <a:close/>
                <a:moveTo>
                  <a:pt x="2205" y="119"/>
                </a:moveTo>
                <a:lnTo>
                  <a:pt x="2205" y="119"/>
                </a:lnTo>
                <a:cubicBezTo>
                  <a:pt x="2155" y="433"/>
                  <a:pt x="2107" y="739"/>
                  <a:pt x="2057" y="1054"/>
                </a:cubicBezTo>
                <a:cubicBezTo>
                  <a:pt x="2037" y="1122"/>
                  <a:pt x="2028" y="1192"/>
                  <a:pt x="2018" y="1260"/>
                </a:cubicBezTo>
                <a:cubicBezTo>
                  <a:pt x="2008" y="1290"/>
                  <a:pt x="1998" y="1319"/>
                  <a:pt x="1988" y="1359"/>
                </a:cubicBezTo>
                <a:cubicBezTo>
                  <a:pt x="2028" y="1004"/>
                  <a:pt x="206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cubicBezTo>
                  <a:pt x="2914" y="1034"/>
                  <a:pt x="2766" y="1211"/>
                  <a:pt x="2599" y="1388"/>
                </a:cubicBezTo>
                <a:cubicBezTo>
                  <a:pt x="2697" y="1260"/>
                  <a:pt x="2785" y="1133"/>
                  <a:pt x="2864" y="1004"/>
                </a:cubicBezTo>
                <a:lnTo>
                  <a:pt x="3071" y="857"/>
                </a:lnTo>
                <a:close/>
                <a:moveTo>
                  <a:pt x="2520" y="1251"/>
                </a:moveTo>
                <a:lnTo>
                  <a:pt x="2520" y="1251"/>
                </a:lnTo>
                <a:cubicBezTo>
                  <a:pt x="2451" y="1349"/>
                  <a:pt x="2382" y="1447"/>
                  <a:pt x="2313" y="1536"/>
                </a:cubicBezTo>
                <a:cubicBezTo>
                  <a:pt x="2303" y="1546"/>
                  <a:pt x="2293" y="1546"/>
                  <a:pt x="2293" y="1546"/>
                </a:cubicBezTo>
                <a:cubicBezTo>
                  <a:pt x="2323" y="1477"/>
                  <a:pt x="2362" y="1408"/>
                  <a:pt x="2402" y="1339"/>
                </a:cubicBezTo>
                <a:lnTo>
                  <a:pt x="2520" y="1251"/>
                </a:lnTo>
                <a:close/>
                <a:moveTo>
                  <a:pt x="3110" y="1231"/>
                </a:moveTo>
                <a:lnTo>
                  <a:pt x="3110" y="1231"/>
                </a:lnTo>
                <a:cubicBezTo>
                  <a:pt x="2962" y="1339"/>
                  <a:pt x="2815" y="1437"/>
                  <a:pt x="2667" y="1546"/>
                </a:cubicBezTo>
                <a:cubicBezTo>
                  <a:pt x="2677" y="1536"/>
                  <a:pt x="2677" y="1526"/>
                  <a:pt x="2687" y="1516"/>
                </a:cubicBezTo>
                <a:lnTo>
                  <a:pt x="2923" y="1310"/>
                </a:lnTo>
                <a:cubicBezTo>
                  <a:pt x="2982" y="1290"/>
                  <a:pt x="3051" y="1260"/>
                  <a:pt x="311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4" y="1310"/>
                  <a:pt x="1073" y="1388"/>
                  <a:pt x="1171" y="1467"/>
                </a:cubicBezTo>
                <a:cubicBezTo>
                  <a:pt x="1182" y="1507"/>
                  <a:pt x="1182" y="1536"/>
                  <a:pt x="1182" y="1566"/>
                </a:cubicBezTo>
                <a:cubicBezTo>
                  <a:pt x="1112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56" y="866"/>
                </a:moveTo>
                <a:lnTo>
                  <a:pt x="256" y="866"/>
                </a:lnTo>
                <a:cubicBezTo>
                  <a:pt x="463" y="1024"/>
                  <a:pt x="670" y="1192"/>
                  <a:pt x="867" y="1349"/>
                </a:cubicBezTo>
                <a:cubicBezTo>
                  <a:pt x="867" y="1359"/>
                  <a:pt x="876" y="1359"/>
                  <a:pt x="876" y="1369"/>
                </a:cubicBezTo>
                <a:cubicBezTo>
                  <a:pt x="915" y="1437"/>
                  <a:pt x="945" y="1507"/>
                  <a:pt x="985" y="1575"/>
                </a:cubicBezTo>
                <a:cubicBezTo>
                  <a:pt x="856" y="1447"/>
                  <a:pt x="729" y="1329"/>
                  <a:pt x="600" y="1201"/>
                </a:cubicBezTo>
                <a:cubicBezTo>
                  <a:pt x="493" y="1093"/>
                  <a:pt x="375" y="985"/>
                  <a:pt x="256" y="866"/>
                </a:cubicBezTo>
                <a:close/>
                <a:moveTo>
                  <a:pt x="1683" y="1231"/>
                </a:moveTo>
                <a:cubicBezTo>
                  <a:pt x="1693" y="1349"/>
                  <a:pt x="1713" y="1457"/>
                  <a:pt x="1733" y="1566"/>
                </a:cubicBezTo>
                <a:cubicBezTo>
                  <a:pt x="1733" y="1570"/>
                  <a:pt x="1733" y="1575"/>
                  <a:pt x="1733" y="1580"/>
                </a:cubicBezTo>
                <a:lnTo>
                  <a:pt x="1733" y="1580"/>
                </a:lnTo>
                <a:lnTo>
                  <a:pt x="1654" y="1290"/>
                </a:lnTo>
                <a:lnTo>
                  <a:pt x="1654" y="1280"/>
                </a:lnTo>
                <a:cubicBezTo>
                  <a:pt x="1663" y="1270"/>
                  <a:pt x="1674" y="1251"/>
                  <a:pt x="1683" y="1231"/>
                </a:cubicBezTo>
                <a:close/>
                <a:moveTo>
                  <a:pt x="2273" y="1428"/>
                </a:moveTo>
                <a:cubicBezTo>
                  <a:pt x="2244" y="1477"/>
                  <a:pt x="2214" y="1536"/>
                  <a:pt x="2195" y="1595"/>
                </a:cubicBezTo>
                <a:lnTo>
                  <a:pt x="2185" y="1595"/>
                </a:lnTo>
                <a:cubicBezTo>
                  <a:pt x="2185" y="1585"/>
                  <a:pt x="2195" y="1585"/>
                  <a:pt x="2195" y="1585"/>
                </a:cubicBezTo>
                <a:cubicBezTo>
                  <a:pt x="2214" y="1536"/>
                  <a:pt x="2234" y="1487"/>
                  <a:pt x="2264" y="1437"/>
                </a:cubicBezTo>
                <a:lnTo>
                  <a:pt x="2273" y="1428"/>
                </a:ln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68" y="1280"/>
                  <a:pt x="1437" y="1369"/>
                  <a:pt x="1506" y="1467"/>
                </a:cubicBezTo>
                <a:cubicBezTo>
                  <a:pt x="1486" y="1516"/>
                  <a:pt x="1477" y="1575"/>
                  <a:pt x="1457" y="1625"/>
                </a:cubicBezTo>
                <a:cubicBezTo>
                  <a:pt x="1427" y="1585"/>
                  <a:pt x="1398" y="1536"/>
                  <a:pt x="1378" y="1496"/>
                </a:cubicBezTo>
                <a:cubicBezTo>
                  <a:pt x="1368" y="1487"/>
                  <a:pt x="1359" y="1467"/>
                  <a:pt x="1359" y="1447"/>
                </a:cubicBezTo>
                <a:cubicBezTo>
                  <a:pt x="1348" y="1428"/>
                  <a:pt x="1329" y="1408"/>
                  <a:pt x="1319" y="1378"/>
                </a:cubicBezTo>
                <a:cubicBezTo>
                  <a:pt x="1319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6" y="1555"/>
                  <a:pt x="2107" y="1595"/>
                  <a:pt x="2087" y="1634"/>
                </a:cubicBezTo>
                <a:cubicBezTo>
                  <a:pt x="2067" y="1644"/>
                  <a:pt x="2037" y="1654"/>
                  <a:pt x="2008" y="1664"/>
                </a:cubicBezTo>
                <a:cubicBezTo>
                  <a:pt x="2008" y="1654"/>
                  <a:pt x="1998" y="1644"/>
                  <a:pt x="1998" y="1634"/>
                </a:cubicBezTo>
                <a:cubicBezTo>
                  <a:pt x="2048" y="1595"/>
                  <a:pt x="2096" y="1555"/>
                  <a:pt x="2146" y="1526"/>
                </a:cubicBezTo>
                <a:close/>
                <a:moveTo>
                  <a:pt x="1634" y="1349"/>
                </a:moveTo>
                <a:lnTo>
                  <a:pt x="1722" y="1703"/>
                </a:lnTo>
                <a:cubicBezTo>
                  <a:pt x="1703" y="1664"/>
                  <a:pt x="1683" y="1625"/>
                  <a:pt x="1663" y="1595"/>
                </a:cubicBezTo>
                <a:lnTo>
                  <a:pt x="1595" y="1447"/>
                </a:lnTo>
                <a:cubicBezTo>
                  <a:pt x="1604" y="1418"/>
                  <a:pt x="1615" y="1378"/>
                  <a:pt x="1634" y="1349"/>
                </a:cubicBezTo>
                <a:close/>
                <a:moveTo>
                  <a:pt x="2067" y="1673"/>
                </a:moveTo>
                <a:lnTo>
                  <a:pt x="2067" y="1673"/>
                </a:lnTo>
                <a:cubicBezTo>
                  <a:pt x="2057" y="1693"/>
                  <a:pt x="2048" y="1723"/>
                  <a:pt x="2037" y="1743"/>
                </a:cubicBezTo>
                <a:cubicBezTo>
                  <a:pt x="2028" y="1723"/>
                  <a:pt x="2018" y="1713"/>
                  <a:pt x="2018" y="1693"/>
                </a:cubicBezTo>
                <a:cubicBezTo>
                  <a:pt x="2037" y="1684"/>
                  <a:pt x="2048" y="1684"/>
                  <a:pt x="2067" y="1673"/>
                </a:cubicBezTo>
                <a:close/>
                <a:moveTo>
                  <a:pt x="1004" y="1457"/>
                </a:moveTo>
                <a:cubicBezTo>
                  <a:pt x="1033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1" y="1684"/>
                  <a:pt x="1211" y="1743"/>
                  <a:pt x="1221" y="1802"/>
                </a:cubicBezTo>
                <a:cubicBezTo>
                  <a:pt x="1191" y="1782"/>
                  <a:pt x="1171" y="1762"/>
                  <a:pt x="1142" y="1732"/>
                </a:cubicBezTo>
                <a:cubicBezTo>
                  <a:pt x="1103" y="1644"/>
                  <a:pt x="1053" y="1555"/>
                  <a:pt x="1004" y="1457"/>
                </a:cubicBezTo>
                <a:close/>
                <a:moveTo>
                  <a:pt x="1555" y="1536"/>
                </a:moveTo>
                <a:cubicBezTo>
                  <a:pt x="1565" y="1546"/>
                  <a:pt x="1565" y="1546"/>
                  <a:pt x="1565" y="1555"/>
                </a:cubicBezTo>
                <a:lnTo>
                  <a:pt x="1693" y="1792"/>
                </a:lnTo>
                <a:lnTo>
                  <a:pt x="1634" y="1821"/>
                </a:lnTo>
                <a:cubicBezTo>
                  <a:pt x="1595" y="1782"/>
                  <a:pt x="1555" y="1752"/>
                  <a:pt x="1506" y="1713"/>
                </a:cubicBezTo>
                <a:cubicBezTo>
                  <a:pt x="1506" y="1703"/>
                  <a:pt x="1506" y="1703"/>
                  <a:pt x="1496" y="1703"/>
                </a:cubicBezTo>
                <a:cubicBezTo>
                  <a:pt x="1516" y="1644"/>
                  <a:pt x="1536" y="1595"/>
                  <a:pt x="1555" y="1536"/>
                </a:cubicBezTo>
                <a:close/>
                <a:moveTo>
                  <a:pt x="1378" y="1792"/>
                </a:moveTo>
                <a:cubicBezTo>
                  <a:pt x="1378" y="1792"/>
                  <a:pt x="1388" y="1802"/>
                  <a:pt x="1388" y="1811"/>
                </a:cubicBezTo>
                <a:cubicBezTo>
                  <a:pt x="1388" y="1811"/>
                  <a:pt x="1388" y="1821"/>
                  <a:pt x="1378" y="1831"/>
                </a:cubicBezTo>
                <a:lnTo>
                  <a:pt x="1378" y="1792"/>
                </a:lnTo>
                <a:close/>
                <a:moveTo>
                  <a:pt x="1565" y="1802"/>
                </a:moveTo>
                <a:cubicBezTo>
                  <a:pt x="1575" y="1811"/>
                  <a:pt x="1585" y="1821"/>
                  <a:pt x="1604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75" y="1831"/>
                  <a:pt x="1565" y="1811"/>
                  <a:pt x="1565" y="1802"/>
                </a:cubicBezTo>
                <a:close/>
                <a:moveTo>
                  <a:pt x="1969" y="1782"/>
                </a:moveTo>
                <a:cubicBezTo>
                  <a:pt x="1978" y="1802"/>
                  <a:pt x="1978" y="1811"/>
                  <a:pt x="1988" y="1831"/>
                </a:cubicBezTo>
                <a:cubicBezTo>
                  <a:pt x="1978" y="1841"/>
                  <a:pt x="1978" y="1861"/>
                  <a:pt x="1969" y="1870"/>
                </a:cubicBezTo>
                <a:cubicBezTo>
                  <a:pt x="1969" y="1861"/>
                  <a:pt x="1959" y="1851"/>
                  <a:pt x="1959" y="1851"/>
                </a:cubicBezTo>
                <a:cubicBezTo>
                  <a:pt x="1969" y="1831"/>
                  <a:pt x="1969" y="1802"/>
                  <a:pt x="1969" y="1782"/>
                </a:cubicBezTo>
                <a:close/>
                <a:moveTo>
                  <a:pt x="1634" y="1861"/>
                </a:moveTo>
                <a:lnTo>
                  <a:pt x="1615" y="1880"/>
                </a:lnTo>
                <a:cubicBezTo>
                  <a:pt x="1604" y="1880"/>
                  <a:pt x="1604" y="1870"/>
                  <a:pt x="1604" y="1870"/>
                </a:cubicBezTo>
                <a:cubicBezTo>
                  <a:pt x="1604" y="1861"/>
                  <a:pt x="1615" y="1861"/>
                  <a:pt x="1624" y="1861"/>
                </a:cubicBezTo>
                <a:close/>
                <a:moveTo>
                  <a:pt x="1191" y="1831"/>
                </a:moveTo>
                <a:lnTo>
                  <a:pt x="1221" y="1861"/>
                </a:lnTo>
                <a:cubicBezTo>
                  <a:pt x="1228" y="1868"/>
                  <a:pt x="1230" y="1877"/>
                  <a:pt x="1230" y="1890"/>
                </a:cubicBezTo>
                <a:lnTo>
                  <a:pt x="1230" y="1890"/>
                </a:lnTo>
                <a:cubicBezTo>
                  <a:pt x="1221" y="1870"/>
                  <a:pt x="1201" y="1851"/>
                  <a:pt x="1191" y="1831"/>
                </a:cubicBezTo>
                <a:close/>
                <a:moveTo>
                  <a:pt x="1437" y="1890"/>
                </a:moveTo>
                <a:cubicBezTo>
                  <a:pt x="1437" y="1890"/>
                  <a:pt x="1437" y="1900"/>
                  <a:pt x="1447" y="1900"/>
                </a:cubicBezTo>
                <a:lnTo>
                  <a:pt x="1427" y="1900"/>
                </a:lnTo>
                <a:lnTo>
                  <a:pt x="1437" y="1890"/>
                </a:lnTo>
                <a:close/>
                <a:moveTo>
                  <a:pt x="1722" y="1841"/>
                </a:moveTo>
                <a:cubicBezTo>
                  <a:pt x="1733" y="1870"/>
                  <a:pt x="1742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83" y="1870"/>
                </a:cubicBezTo>
                <a:cubicBezTo>
                  <a:pt x="1693" y="1861"/>
                  <a:pt x="1703" y="1851"/>
                  <a:pt x="1722" y="1841"/>
                </a:cubicBezTo>
                <a:close/>
                <a:moveTo>
                  <a:pt x="1457" y="1929"/>
                </a:moveTo>
                <a:cubicBezTo>
                  <a:pt x="1466" y="1940"/>
                  <a:pt x="1477" y="1959"/>
                  <a:pt x="1486" y="1979"/>
                </a:cubicBezTo>
                <a:cubicBezTo>
                  <a:pt x="1466" y="1988"/>
                  <a:pt x="1447" y="2008"/>
                  <a:pt x="1427" y="2018"/>
                </a:cubicBezTo>
                <a:cubicBezTo>
                  <a:pt x="1427" y="2008"/>
                  <a:pt x="1418" y="1999"/>
                  <a:pt x="1407" y="1999"/>
                </a:cubicBezTo>
                <a:lnTo>
                  <a:pt x="1407" y="1979"/>
                </a:lnTo>
                <a:cubicBezTo>
                  <a:pt x="1407" y="1969"/>
                  <a:pt x="1418" y="1959"/>
                  <a:pt x="1418" y="1940"/>
                </a:cubicBezTo>
                <a:cubicBezTo>
                  <a:pt x="1427" y="1940"/>
                  <a:pt x="1447" y="1929"/>
                  <a:pt x="1457" y="1929"/>
                </a:cubicBezTo>
                <a:close/>
                <a:moveTo>
                  <a:pt x="1663" y="1890"/>
                </a:moveTo>
                <a:cubicBezTo>
                  <a:pt x="1674" y="1900"/>
                  <a:pt x="1683" y="1910"/>
                  <a:pt x="1703" y="1920"/>
                </a:cubicBezTo>
                <a:cubicBezTo>
                  <a:pt x="1713" y="1940"/>
                  <a:pt x="1733" y="1949"/>
                  <a:pt x="1752" y="1969"/>
                </a:cubicBezTo>
                <a:lnTo>
                  <a:pt x="1742" y="2047"/>
                </a:lnTo>
                <a:cubicBezTo>
                  <a:pt x="1713" y="2018"/>
                  <a:pt x="1693" y="1999"/>
                  <a:pt x="1663" y="1979"/>
                </a:cubicBezTo>
                <a:cubicBezTo>
                  <a:pt x="1654" y="1949"/>
                  <a:pt x="1634" y="1929"/>
                  <a:pt x="1624" y="1910"/>
                </a:cubicBezTo>
                <a:cubicBezTo>
                  <a:pt x="1634" y="1900"/>
                  <a:pt x="1644" y="1890"/>
                  <a:pt x="1663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lnTo>
                  <a:pt x="1733" y="2097"/>
                </a:lnTo>
                <a:cubicBezTo>
                  <a:pt x="1722" y="2087"/>
                  <a:pt x="1713" y="2067"/>
                  <a:pt x="1713" y="2058"/>
                </a:cubicBezTo>
                <a:close/>
                <a:moveTo>
                  <a:pt x="1427" y="2058"/>
                </a:moveTo>
                <a:cubicBezTo>
                  <a:pt x="1437" y="2077"/>
                  <a:pt x="1457" y="2087"/>
                  <a:pt x="1466" y="2097"/>
                </a:cubicBezTo>
                <a:cubicBezTo>
                  <a:pt x="1466" y="2106"/>
                  <a:pt x="1477" y="2106"/>
                  <a:pt x="1486" y="2117"/>
                </a:cubicBezTo>
                <a:cubicBezTo>
                  <a:pt x="1466" y="2106"/>
                  <a:pt x="1447" y="2097"/>
                  <a:pt x="1418" y="2087"/>
                </a:cubicBezTo>
                <a:lnTo>
                  <a:pt x="1418" y="2067"/>
                </a:lnTo>
                <a:cubicBezTo>
                  <a:pt x="1418" y="2067"/>
                  <a:pt x="1427" y="2067"/>
                  <a:pt x="1427" y="2058"/>
                </a:cubicBezTo>
                <a:close/>
                <a:moveTo>
                  <a:pt x="1506" y="2008"/>
                </a:moveTo>
                <a:lnTo>
                  <a:pt x="1536" y="2067"/>
                </a:lnTo>
                <a:cubicBezTo>
                  <a:pt x="1545" y="2097"/>
                  <a:pt x="1565" y="2126"/>
                  <a:pt x="1575" y="2156"/>
                </a:cubicBezTo>
                <a:cubicBezTo>
                  <a:pt x="1565" y="2156"/>
                  <a:pt x="1565" y="2146"/>
                  <a:pt x="1555" y="2146"/>
                </a:cubicBezTo>
                <a:cubicBezTo>
                  <a:pt x="1526" y="2117"/>
                  <a:pt x="1486" y="2077"/>
                  <a:pt x="1457" y="2038"/>
                </a:cubicBezTo>
                <a:cubicBezTo>
                  <a:pt x="1466" y="2028"/>
                  <a:pt x="1486" y="2018"/>
                  <a:pt x="1506" y="2008"/>
                </a:cubicBezTo>
                <a:close/>
                <a:moveTo>
                  <a:pt x="2864" y="1920"/>
                </a:moveTo>
                <a:lnTo>
                  <a:pt x="2864" y="1920"/>
                </a:lnTo>
                <a:cubicBezTo>
                  <a:pt x="2776" y="1949"/>
                  <a:pt x="2697" y="1988"/>
                  <a:pt x="2608" y="2028"/>
                </a:cubicBezTo>
                <a:cubicBezTo>
                  <a:pt x="2490" y="2077"/>
                  <a:pt x="2372" y="2126"/>
                  <a:pt x="2264" y="2176"/>
                </a:cubicBezTo>
                <a:cubicBezTo>
                  <a:pt x="2402" y="2106"/>
                  <a:pt x="2540" y="2028"/>
                  <a:pt x="267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5" y="2289"/>
                </a:moveTo>
                <a:lnTo>
                  <a:pt x="1466" y="2313"/>
                </a:lnTo>
                <a:lnTo>
                  <a:pt x="1457" y="2313"/>
                </a:lnTo>
                <a:lnTo>
                  <a:pt x="1457" y="2303"/>
                </a:lnTo>
                <a:cubicBezTo>
                  <a:pt x="1481" y="2303"/>
                  <a:pt x="1499" y="2297"/>
                  <a:pt x="1515" y="2289"/>
                </a:cubicBezTo>
                <a:close/>
                <a:moveTo>
                  <a:pt x="2087" y="2284"/>
                </a:moveTo>
                <a:lnTo>
                  <a:pt x="2087" y="2284"/>
                </a:lnTo>
                <a:cubicBezTo>
                  <a:pt x="2077" y="2303"/>
                  <a:pt x="2077" y="2313"/>
                  <a:pt x="2067" y="2333"/>
                </a:cubicBezTo>
                <a:lnTo>
                  <a:pt x="2037" y="2303"/>
                </a:ln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47" y="1999"/>
                  <a:pt x="926" y="2038"/>
                  <a:pt x="1004" y="2067"/>
                </a:cubicBezTo>
                <a:lnTo>
                  <a:pt x="1280" y="2343"/>
                </a:lnTo>
                <a:cubicBezTo>
                  <a:pt x="1280" y="2343"/>
                  <a:pt x="1270" y="2353"/>
                  <a:pt x="1260" y="2353"/>
                </a:cubicBezTo>
                <a:cubicBezTo>
                  <a:pt x="1250" y="2353"/>
                  <a:pt x="1241" y="2343"/>
                  <a:pt x="1241" y="2343"/>
                </a:cubicBezTo>
                <a:cubicBezTo>
                  <a:pt x="1122" y="2264"/>
                  <a:pt x="1014" y="2176"/>
                  <a:pt x="915" y="2087"/>
                </a:cubicBezTo>
                <a:cubicBezTo>
                  <a:pt x="867" y="2047"/>
                  <a:pt x="817" y="2008"/>
                  <a:pt x="778" y="1969"/>
                </a:cubicBezTo>
                <a:close/>
                <a:moveTo>
                  <a:pt x="2362" y="2323"/>
                </a:moveTo>
                <a:lnTo>
                  <a:pt x="2362" y="2323"/>
                </a:lnTo>
                <a:cubicBezTo>
                  <a:pt x="2333" y="2333"/>
                  <a:pt x="2313" y="2343"/>
                  <a:pt x="2284" y="2353"/>
                </a:cubicBezTo>
                <a:cubicBezTo>
                  <a:pt x="2273" y="2362"/>
                  <a:pt x="2254" y="2362"/>
                  <a:pt x="2234" y="2362"/>
                </a:cubicBezTo>
                <a:cubicBezTo>
                  <a:pt x="2284" y="2353"/>
                  <a:pt x="2323" y="2333"/>
                  <a:pt x="2362" y="2323"/>
                </a:cubicBezTo>
                <a:close/>
                <a:moveTo>
                  <a:pt x="2116" y="2303"/>
                </a:moveTo>
                <a:cubicBezTo>
                  <a:pt x="2126" y="2303"/>
                  <a:pt x="212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6" y="2362"/>
                  <a:pt x="2116" y="2373"/>
                </a:cubicBezTo>
                <a:cubicBezTo>
                  <a:pt x="2107" y="2362"/>
                  <a:pt x="2096" y="2362"/>
                  <a:pt x="2096" y="2353"/>
                </a:cubicBezTo>
                <a:cubicBezTo>
                  <a:pt x="2107" y="2333"/>
                  <a:pt x="2116" y="2313"/>
                  <a:pt x="2116" y="2303"/>
                </a:cubicBezTo>
                <a:close/>
                <a:moveTo>
                  <a:pt x="1890" y="0"/>
                </a:moveTo>
                <a:cubicBezTo>
                  <a:pt x="1851" y="0"/>
                  <a:pt x="1811" y="0"/>
                  <a:pt x="1772" y="11"/>
                </a:cubicBezTo>
                <a:lnTo>
                  <a:pt x="1772" y="837"/>
                </a:lnTo>
                <a:cubicBezTo>
                  <a:pt x="1762" y="857"/>
                  <a:pt x="1762" y="866"/>
                  <a:pt x="1752" y="886"/>
                </a:cubicBezTo>
                <a:cubicBezTo>
                  <a:pt x="1722" y="818"/>
                  <a:pt x="1703" y="748"/>
                  <a:pt x="1674" y="680"/>
                </a:cubicBezTo>
                <a:cubicBezTo>
                  <a:pt x="1663" y="552"/>
                  <a:pt x="1654" y="424"/>
                  <a:pt x="1634" y="296"/>
                </a:cubicBezTo>
                <a:cubicBezTo>
                  <a:pt x="1634" y="208"/>
                  <a:pt x="1624" y="119"/>
                  <a:pt x="1615" y="20"/>
                </a:cubicBezTo>
                <a:cubicBezTo>
                  <a:pt x="1595" y="20"/>
                  <a:pt x="1565" y="30"/>
                  <a:pt x="1545" y="30"/>
                </a:cubicBezTo>
                <a:cubicBezTo>
                  <a:pt x="1555" y="144"/>
                  <a:pt x="1564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47" y="50"/>
                </a:cubicBezTo>
                <a:cubicBezTo>
                  <a:pt x="1418" y="59"/>
                  <a:pt x="1378" y="70"/>
                  <a:pt x="1348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55" y="837"/>
                  <a:pt x="1604" y="985"/>
                  <a:pt x="1644" y="1122"/>
                </a:cubicBezTo>
                <a:cubicBezTo>
                  <a:pt x="1644" y="1142"/>
                  <a:pt x="1634" y="1162"/>
                  <a:pt x="1624" y="1181"/>
                </a:cubicBezTo>
                <a:cubicBezTo>
                  <a:pt x="1555" y="945"/>
                  <a:pt x="1496" y="709"/>
                  <a:pt x="1427" y="483"/>
                </a:cubicBezTo>
                <a:cubicBezTo>
                  <a:pt x="1388" y="345"/>
                  <a:pt x="1348" y="217"/>
                  <a:pt x="1309" y="89"/>
                </a:cubicBezTo>
                <a:cubicBezTo>
                  <a:pt x="1300" y="89"/>
                  <a:pt x="1289" y="99"/>
                  <a:pt x="1270" y="99"/>
                </a:cubicBezTo>
                <a:cubicBezTo>
                  <a:pt x="1368" y="404"/>
                  <a:pt x="1457" y="709"/>
                  <a:pt x="1545" y="1024"/>
                </a:cubicBezTo>
                <a:cubicBezTo>
                  <a:pt x="1565" y="1093"/>
                  <a:pt x="1585" y="1162"/>
                  <a:pt x="1604" y="1240"/>
                </a:cubicBezTo>
                <a:cubicBezTo>
                  <a:pt x="1585" y="1280"/>
                  <a:pt x="1565" y="1319"/>
                  <a:pt x="1555" y="1369"/>
                </a:cubicBezTo>
                <a:cubicBezTo>
                  <a:pt x="1457" y="1181"/>
                  <a:pt x="1359" y="995"/>
                  <a:pt x="1270" y="818"/>
                </a:cubicBezTo>
                <a:cubicBezTo>
                  <a:pt x="1250" y="581"/>
                  <a:pt x="1230" y="345"/>
                  <a:pt x="1221" y="119"/>
                </a:cubicBezTo>
                <a:cubicBezTo>
                  <a:pt x="1171" y="138"/>
                  <a:pt x="1112" y="158"/>
                  <a:pt x="1063" y="178"/>
                </a:cubicBezTo>
                <a:cubicBezTo>
                  <a:pt x="1063" y="267"/>
                  <a:pt x="1073" y="355"/>
                  <a:pt x="1083" y="453"/>
                </a:cubicBezTo>
                <a:cubicBezTo>
                  <a:pt x="1044" y="374"/>
                  <a:pt x="1004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24" y="503"/>
                  <a:pt x="1093" y="621"/>
                </a:cubicBezTo>
                <a:cubicBezTo>
                  <a:pt x="1093" y="700"/>
                  <a:pt x="1103" y="778"/>
                  <a:pt x="1112" y="857"/>
                </a:cubicBezTo>
                <a:cubicBezTo>
                  <a:pt x="1044" y="768"/>
                  <a:pt x="985" y="689"/>
                  <a:pt x="926" y="601"/>
                </a:cubicBezTo>
                <a:lnTo>
                  <a:pt x="778" y="335"/>
                </a:lnTo>
                <a:cubicBezTo>
                  <a:pt x="758" y="355"/>
                  <a:pt x="738" y="365"/>
                  <a:pt x="719" y="374"/>
                </a:cubicBezTo>
                <a:cubicBezTo>
                  <a:pt x="837" y="581"/>
                  <a:pt x="955" y="798"/>
                  <a:pt x="1063" y="1004"/>
                </a:cubicBezTo>
                <a:cubicBezTo>
                  <a:pt x="1083" y="1044"/>
                  <a:pt x="1103" y="1074"/>
                  <a:pt x="1112" y="1113"/>
                </a:cubicBezTo>
                <a:cubicBezTo>
                  <a:pt x="955" y="886"/>
                  <a:pt x="797" y="670"/>
                  <a:pt x="620" y="453"/>
                </a:cubicBezTo>
                <a:cubicBezTo>
                  <a:pt x="581" y="493"/>
                  <a:pt x="541" y="522"/>
                  <a:pt x="512" y="562"/>
                </a:cubicBezTo>
                <a:cubicBezTo>
                  <a:pt x="729" y="827"/>
                  <a:pt x="926" y="1103"/>
                  <a:pt x="1112" y="1378"/>
                </a:cubicBezTo>
                <a:cubicBezTo>
                  <a:pt x="1024" y="1299"/>
                  <a:pt x="926" y="1231"/>
                  <a:pt x="837" y="1152"/>
                </a:cubicBezTo>
                <a:cubicBezTo>
                  <a:pt x="797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82" y="581"/>
                  <a:pt x="473" y="601"/>
                  <a:pt x="453" y="611"/>
                </a:cubicBezTo>
                <a:cubicBezTo>
                  <a:pt x="532" y="759"/>
                  <a:pt x="620" y="896"/>
                  <a:pt x="699" y="1034"/>
                </a:cubicBezTo>
                <a:lnTo>
                  <a:pt x="463" y="857"/>
                </a:lnTo>
                <a:cubicBezTo>
                  <a:pt x="423" y="818"/>
                  <a:pt x="375" y="788"/>
                  <a:pt x="335" y="759"/>
                </a:cubicBezTo>
                <a:cubicBezTo>
                  <a:pt x="325" y="768"/>
                  <a:pt x="325" y="778"/>
                  <a:pt x="316" y="788"/>
                </a:cubicBezTo>
                <a:cubicBezTo>
                  <a:pt x="453" y="896"/>
                  <a:pt x="600" y="1004"/>
                  <a:pt x="738" y="1113"/>
                </a:cubicBezTo>
                <a:cubicBezTo>
                  <a:pt x="768" y="1172"/>
                  <a:pt x="797" y="1221"/>
                  <a:pt x="827" y="1280"/>
                </a:cubicBezTo>
                <a:cubicBezTo>
                  <a:pt x="797" y="1260"/>
                  <a:pt x="778" y="1240"/>
                  <a:pt x="749" y="1221"/>
                </a:cubicBezTo>
                <a:cubicBezTo>
                  <a:pt x="591" y="1093"/>
                  <a:pt x="434" y="965"/>
                  <a:pt x="276" y="847"/>
                </a:cubicBezTo>
                <a:cubicBezTo>
                  <a:pt x="266" y="847"/>
                  <a:pt x="266" y="857"/>
                  <a:pt x="256" y="866"/>
                </a:cubicBezTo>
                <a:cubicBezTo>
                  <a:pt x="246" y="877"/>
                  <a:pt x="246" y="886"/>
                  <a:pt x="237" y="896"/>
                </a:cubicBezTo>
                <a:cubicBezTo>
                  <a:pt x="443" y="1093"/>
                  <a:pt x="650" y="1290"/>
                  <a:pt x="847" y="1487"/>
                </a:cubicBezTo>
                <a:cubicBezTo>
                  <a:pt x="915" y="1546"/>
                  <a:pt x="974" y="1605"/>
                  <a:pt x="1033" y="1673"/>
                </a:cubicBezTo>
                <a:lnTo>
                  <a:pt x="1211" y="1999"/>
                </a:lnTo>
                <a:cubicBezTo>
                  <a:pt x="1171" y="1988"/>
                  <a:pt x="1142" y="1979"/>
                  <a:pt x="1103" y="1959"/>
                </a:cubicBezTo>
                <a:cubicBezTo>
                  <a:pt x="788" y="1644"/>
                  <a:pt x="482" y="1329"/>
                  <a:pt x="178" y="1014"/>
                </a:cubicBezTo>
                <a:cubicBezTo>
                  <a:pt x="148" y="1063"/>
                  <a:pt x="128" y="1113"/>
                  <a:pt x="108" y="1162"/>
                </a:cubicBezTo>
                <a:lnTo>
                  <a:pt x="758" y="1811"/>
                </a:lnTo>
                <a:lnTo>
                  <a:pt x="463" y="1693"/>
                </a:lnTo>
                <a:cubicBezTo>
                  <a:pt x="335" y="1585"/>
                  <a:pt x="217" y="1467"/>
                  <a:pt x="99" y="1349"/>
                </a:cubicBezTo>
                <a:cubicBezTo>
                  <a:pt x="79" y="1339"/>
                  <a:pt x="69" y="1319"/>
                  <a:pt x="60" y="1310"/>
                </a:cubicBezTo>
                <a:cubicBezTo>
                  <a:pt x="60" y="1319"/>
                  <a:pt x="49" y="1339"/>
                  <a:pt x="49" y="1349"/>
                </a:cubicBezTo>
                <a:cubicBezTo>
                  <a:pt x="158" y="1457"/>
                  <a:pt x="266" y="1555"/>
                  <a:pt x="384" y="1664"/>
                </a:cubicBezTo>
                <a:cubicBezTo>
                  <a:pt x="256" y="1614"/>
                  <a:pt x="138" y="1566"/>
                  <a:pt x="20" y="1507"/>
                </a:cubicBezTo>
                <a:cubicBezTo>
                  <a:pt x="10" y="1555"/>
                  <a:pt x="1" y="1605"/>
                  <a:pt x="1" y="1654"/>
                </a:cubicBezTo>
                <a:cubicBezTo>
                  <a:pt x="227" y="1743"/>
                  <a:pt x="453" y="1841"/>
                  <a:pt x="679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3" y="2284"/>
                </a:lnTo>
                <a:cubicBezTo>
                  <a:pt x="994" y="2274"/>
                  <a:pt x="945" y="2254"/>
                  <a:pt x="906" y="2244"/>
                </a:cubicBezTo>
                <a:cubicBezTo>
                  <a:pt x="600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10" y="1988"/>
                </a:cubicBezTo>
                <a:cubicBezTo>
                  <a:pt x="316" y="2136"/>
                  <a:pt x="630" y="2274"/>
                  <a:pt x="945" y="2402"/>
                </a:cubicBezTo>
                <a:lnTo>
                  <a:pt x="2697" y="2402"/>
                </a:lnTo>
                <a:cubicBezTo>
                  <a:pt x="2815" y="2392"/>
                  <a:pt x="2943" y="2382"/>
                  <a:pt x="3061" y="2373"/>
                </a:cubicBezTo>
                <a:cubicBezTo>
                  <a:pt x="3218" y="2362"/>
                  <a:pt x="3366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6" y="2302"/>
                  <a:pt x="3524" y="2303"/>
                </a:cubicBezTo>
                <a:cubicBezTo>
                  <a:pt x="3199" y="2333"/>
                  <a:pt x="2884" y="2362"/>
                  <a:pt x="2569" y="2392"/>
                </a:cubicBezTo>
                <a:cubicBezTo>
                  <a:pt x="2608" y="2373"/>
                  <a:pt x="2647" y="2353"/>
                  <a:pt x="2677" y="2343"/>
                </a:cubicBezTo>
                <a:cubicBezTo>
                  <a:pt x="2825" y="2323"/>
                  <a:pt x="2973" y="2313"/>
                  <a:pt x="3120" y="2294"/>
                </a:cubicBezTo>
                <a:cubicBezTo>
                  <a:pt x="3317" y="2274"/>
                  <a:pt x="3513" y="2254"/>
                  <a:pt x="3701" y="2235"/>
                </a:cubicBezTo>
                <a:cubicBezTo>
                  <a:pt x="3710" y="2225"/>
                  <a:pt x="3710" y="2215"/>
                  <a:pt x="3710" y="2205"/>
                </a:cubicBezTo>
                <a:lnTo>
                  <a:pt x="3710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59" y="2136"/>
                  <a:pt x="3356" y="2058"/>
                </a:cubicBezTo>
                <a:cubicBezTo>
                  <a:pt x="3494" y="2028"/>
                  <a:pt x="3622" y="1988"/>
                  <a:pt x="3760" y="1959"/>
                </a:cubicBezTo>
                <a:cubicBezTo>
                  <a:pt x="3760" y="1949"/>
                  <a:pt x="3769" y="1940"/>
                  <a:pt x="3769" y="1929"/>
                </a:cubicBezTo>
                <a:lnTo>
                  <a:pt x="3769" y="1929"/>
                </a:lnTo>
                <a:cubicBezTo>
                  <a:pt x="3681" y="1949"/>
                  <a:pt x="3602" y="1969"/>
                  <a:pt x="3513" y="1988"/>
                </a:cubicBezTo>
                <a:cubicBezTo>
                  <a:pt x="3583" y="1959"/>
                  <a:pt x="3651" y="1929"/>
                  <a:pt x="3710" y="1900"/>
                </a:cubicBezTo>
                <a:cubicBezTo>
                  <a:pt x="3786" y="1867"/>
                  <a:pt x="3740" y="1783"/>
                  <a:pt x="3670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08" y="2225"/>
                </a:cubicBezTo>
                <a:cubicBezTo>
                  <a:pt x="2481" y="2264"/>
                  <a:pt x="2343" y="2303"/>
                  <a:pt x="2214" y="2343"/>
                </a:cubicBezTo>
                <a:cubicBezTo>
                  <a:pt x="2205" y="2303"/>
                  <a:pt x="2195" y="2274"/>
                  <a:pt x="2185" y="2244"/>
                </a:cubicBezTo>
                <a:cubicBezTo>
                  <a:pt x="2470" y="2126"/>
                  <a:pt x="2746" y="1999"/>
                  <a:pt x="3021" y="1880"/>
                </a:cubicBezTo>
                <a:cubicBezTo>
                  <a:pt x="3110" y="1861"/>
                  <a:pt x="3199" y="1841"/>
                  <a:pt x="3277" y="1821"/>
                </a:cubicBezTo>
                <a:cubicBezTo>
                  <a:pt x="3445" y="1782"/>
                  <a:pt x="3612" y="1732"/>
                  <a:pt x="3769" y="1693"/>
                </a:cubicBezTo>
                <a:lnTo>
                  <a:pt x="3769" y="1664"/>
                </a:lnTo>
                <a:cubicBezTo>
                  <a:pt x="3572" y="1713"/>
                  <a:pt x="3366" y="1762"/>
                  <a:pt x="3159" y="1811"/>
                </a:cubicBezTo>
                <a:cubicBezTo>
                  <a:pt x="3347" y="1732"/>
                  <a:pt x="3533" y="1644"/>
                  <a:pt x="3710" y="1566"/>
                </a:cubicBezTo>
                <a:cubicBezTo>
                  <a:pt x="3727" y="1557"/>
                  <a:pt x="3715" y="1534"/>
                  <a:pt x="3699" y="1534"/>
                </a:cubicBezTo>
                <a:cubicBezTo>
                  <a:pt x="3696" y="1534"/>
                  <a:pt x="3693" y="1534"/>
                  <a:pt x="3691" y="1536"/>
                </a:cubicBezTo>
                <a:cubicBezTo>
                  <a:pt x="3465" y="1644"/>
                  <a:pt x="3238" y="1752"/>
                  <a:pt x="3002" y="1851"/>
                </a:cubicBezTo>
                <a:cubicBezTo>
                  <a:pt x="2933" y="1870"/>
                  <a:pt x="2864" y="1890"/>
                  <a:pt x="2785" y="1900"/>
                </a:cubicBezTo>
                <a:cubicBezTo>
                  <a:pt x="3100" y="1732"/>
                  <a:pt x="3415" y="1575"/>
                  <a:pt x="3740" y="1408"/>
                </a:cubicBezTo>
                <a:cubicBezTo>
                  <a:pt x="3730" y="1359"/>
                  <a:pt x="3710" y="1310"/>
                  <a:pt x="3701" y="1270"/>
                </a:cubicBezTo>
                <a:cubicBezTo>
                  <a:pt x="3218" y="1526"/>
                  <a:pt x="2736" y="1772"/>
                  <a:pt x="2244" y="2028"/>
                </a:cubicBezTo>
                <a:cubicBezTo>
                  <a:pt x="2254" y="2018"/>
                  <a:pt x="2264" y="1999"/>
                  <a:pt x="2264" y="1988"/>
                </a:cubicBezTo>
                <a:lnTo>
                  <a:pt x="2706" y="1693"/>
                </a:lnTo>
                <a:cubicBezTo>
                  <a:pt x="2854" y="1605"/>
                  <a:pt x="2992" y="1526"/>
                  <a:pt x="3139" y="1447"/>
                </a:cubicBezTo>
                <a:cubicBezTo>
                  <a:pt x="3317" y="1349"/>
                  <a:pt x="3484" y="1251"/>
                  <a:pt x="3651" y="1152"/>
                </a:cubicBezTo>
                <a:cubicBezTo>
                  <a:pt x="3651" y="1142"/>
                  <a:pt x="3651" y="1133"/>
                  <a:pt x="3642" y="1122"/>
                </a:cubicBezTo>
                <a:cubicBezTo>
                  <a:pt x="3415" y="1251"/>
                  <a:pt x="3189" y="1378"/>
                  <a:pt x="2962" y="1516"/>
                </a:cubicBezTo>
                <a:lnTo>
                  <a:pt x="3612" y="1044"/>
                </a:lnTo>
                <a:cubicBezTo>
                  <a:pt x="3592" y="1004"/>
                  <a:pt x="3572" y="965"/>
                  <a:pt x="3543" y="926"/>
                </a:cubicBezTo>
                <a:cubicBezTo>
                  <a:pt x="3445" y="995"/>
                  <a:pt x="3336" y="1074"/>
                  <a:pt x="3228" y="1152"/>
                </a:cubicBezTo>
                <a:cubicBezTo>
                  <a:pt x="3150" y="1181"/>
                  <a:pt x="3071" y="1221"/>
                  <a:pt x="2982" y="1251"/>
                </a:cubicBezTo>
                <a:cubicBezTo>
                  <a:pt x="3032" y="1211"/>
                  <a:pt x="3080" y="1172"/>
                  <a:pt x="3120" y="1122"/>
                </a:cubicBezTo>
                <a:cubicBezTo>
                  <a:pt x="3238" y="1014"/>
                  <a:pt x="3347" y="906"/>
                  <a:pt x="3454" y="788"/>
                </a:cubicBezTo>
                <a:cubicBezTo>
                  <a:pt x="3454" y="778"/>
                  <a:pt x="3445" y="768"/>
                  <a:pt x="3435" y="759"/>
                </a:cubicBezTo>
                <a:cubicBezTo>
                  <a:pt x="3268" y="945"/>
                  <a:pt x="3091" y="1122"/>
                  <a:pt x="2894" y="1290"/>
                </a:cubicBezTo>
                <a:lnTo>
                  <a:pt x="2884" y="1299"/>
                </a:lnTo>
                <a:cubicBezTo>
                  <a:pt x="3061" y="1103"/>
                  <a:pt x="3228" y="906"/>
                  <a:pt x="3395" y="700"/>
                </a:cubicBezTo>
                <a:cubicBezTo>
                  <a:pt x="3366" y="670"/>
                  <a:pt x="3327" y="630"/>
                  <a:pt x="3297" y="591"/>
                </a:cubicBezTo>
                <a:cubicBezTo>
                  <a:pt x="3248" y="650"/>
                  <a:pt x="3199" y="700"/>
                  <a:pt x="3150" y="759"/>
                </a:cubicBezTo>
                <a:cubicBezTo>
                  <a:pt x="3071" y="818"/>
                  <a:pt x="2992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71" y="394"/>
                  <a:pt x="3021" y="355"/>
                </a:cubicBezTo>
                <a:cubicBezTo>
                  <a:pt x="2923" y="542"/>
                  <a:pt x="2835" y="719"/>
                  <a:pt x="2736" y="906"/>
                </a:cubicBezTo>
                <a:cubicBezTo>
                  <a:pt x="2785" y="788"/>
                  <a:pt x="2825" y="670"/>
                  <a:pt x="2874" y="552"/>
                </a:cubicBezTo>
                <a:lnTo>
                  <a:pt x="2962" y="315"/>
                </a:lnTo>
                <a:cubicBezTo>
                  <a:pt x="2953" y="306"/>
                  <a:pt x="2943" y="306"/>
                  <a:pt x="2933" y="296"/>
                </a:cubicBezTo>
                <a:cubicBezTo>
                  <a:pt x="2835" y="552"/>
                  <a:pt x="2736" y="807"/>
                  <a:pt x="2638" y="1054"/>
                </a:cubicBezTo>
                <a:cubicBezTo>
                  <a:pt x="2628" y="1074"/>
                  <a:pt x="2618" y="1093"/>
                  <a:pt x="2618" y="1103"/>
                </a:cubicBezTo>
                <a:cubicBezTo>
                  <a:pt x="2599" y="1133"/>
                  <a:pt x="2588" y="1152"/>
                  <a:pt x="2569" y="1172"/>
                </a:cubicBezTo>
                <a:cubicBezTo>
                  <a:pt x="2520" y="1211"/>
                  <a:pt x="2481" y="1240"/>
                  <a:pt x="2431" y="1270"/>
                </a:cubicBezTo>
                <a:cubicBezTo>
                  <a:pt x="2540" y="1063"/>
                  <a:pt x="2638" y="847"/>
                  <a:pt x="2736" y="621"/>
                </a:cubicBezTo>
                <a:cubicBezTo>
                  <a:pt x="2795" y="512"/>
                  <a:pt x="2844" y="394"/>
                  <a:pt x="2894" y="276"/>
                </a:cubicBezTo>
                <a:cubicBezTo>
                  <a:pt x="2874" y="256"/>
                  <a:pt x="2854" y="247"/>
                  <a:pt x="2835" y="237"/>
                </a:cubicBezTo>
                <a:cubicBezTo>
                  <a:pt x="2717" y="503"/>
                  <a:pt x="2599" y="768"/>
                  <a:pt x="2481" y="1024"/>
                </a:cubicBezTo>
                <a:cubicBezTo>
                  <a:pt x="2421" y="1142"/>
                  <a:pt x="2362" y="1251"/>
                  <a:pt x="2313" y="1359"/>
                </a:cubicBezTo>
                <a:cubicBezTo>
                  <a:pt x="2307" y="1365"/>
                  <a:pt x="2300" y="1367"/>
                  <a:pt x="2296" y="1371"/>
                </a:cubicBezTo>
                <a:lnTo>
                  <a:pt x="2296" y="1371"/>
                </a:lnTo>
                <a:cubicBezTo>
                  <a:pt x="2433" y="1069"/>
                  <a:pt x="2550" y="766"/>
                  <a:pt x="2658" y="463"/>
                </a:cubicBezTo>
                <a:cubicBezTo>
                  <a:pt x="2697" y="374"/>
                  <a:pt x="2726" y="286"/>
                  <a:pt x="2776" y="208"/>
                </a:cubicBezTo>
                <a:cubicBezTo>
                  <a:pt x="2746" y="197"/>
                  <a:pt x="2726" y="188"/>
                  <a:pt x="2706" y="178"/>
                </a:cubicBezTo>
                <a:cubicBezTo>
                  <a:pt x="2677" y="237"/>
                  <a:pt x="2647" y="296"/>
                  <a:pt x="2618" y="365"/>
                </a:cubicBezTo>
                <a:lnTo>
                  <a:pt x="2529" y="630"/>
                </a:lnTo>
                <a:cubicBezTo>
                  <a:pt x="2490" y="719"/>
                  <a:pt x="2451" y="818"/>
                  <a:pt x="2421" y="916"/>
                </a:cubicBezTo>
                <a:cubicBezTo>
                  <a:pt x="2343" y="1093"/>
                  <a:pt x="2264" y="1280"/>
                  <a:pt x="2175" y="1467"/>
                </a:cubicBezTo>
                <a:lnTo>
                  <a:pt x="1998" y="1585"/>
                </a:lnTo>
                <a:cubicBezTo>
                  <a:pt x="2008" y="1555"/>
                  <a:pt x="2018" y="1516"/>
                  <a:pt x="2018" y="1477"/>
                </a:cubicBezTo>
                <a:cubicBezTo>
                  <a:pt x="2126" y="1162"/>
                  <a:pt x="2234" y="857"/>
                  <a:pt x="2352" y="542"/>
                </a:cubicBezTo>
                <a:cubicBezTo>
                  <a:pt x="2411" y="404"/>
                  <a:pt x="2470" y="256"/>
                  <a:pt x="2529" y="109"/>
                </a:cubicBezTo>
                <a:cubicBezTo>
                  <a:pt x="2510" y="99"/>
                  <a:pt x="2490" y="99"/>
                  <a:pt x="2470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3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25" y="30"/>
                  <a:pt x="2205" y="30"/>
                  <a:pt x="2175" y="20"/>
                </a:cubicBezTo>
                <a:cubicBezTo>
                  <a:pt x="2166" y="50"/>
                  <a:pt x="2146" y="79"/>
                  <a:pt x="2136" y="99"/>
                </a:cubicBezTo>
                <a:cubicBezTo>
                  <a:pt x="2136" y="70"/>
                  <a:pt x="2146" y="50"/>
                  <a:pt x="2146" y="20"/>
                </a:cubicBezTo>
                <a:cubicBezTo>
                  <a:pt x="2096" y="11"/>
                  <a:pt x="2037" y="11"/>
                  <a:pt x="1988" y="11"/>
                </a:cubicBezTo>
                <a:lnTo>
                  <a:pt x="1929" y="512"/>
                </a:lnTo>
                <a:cubicBezTo>
                  <a:pt x="1919" y="522"/>
                  <a:pt x="1910" y="542"/>
                  <a:pt x="1910" y="552"/>
                </a:cubicBezTo>
                <a:lnTo>
                  <a:pt x="1910" y="414"/>
                </a:lnTo>
                <a:cubicBezTo>
                  <a:pt x="1910" y="276"/>
                  <a:pt x="1919" y="138"/>
                  <a:pt x="1919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5" name="Google Shape;2565;p54"/>
          <p:cNvSpPr/>
          <p:nvPr/>
        </p:nvSpPr>
        <p:spPr>
          <a:xfrm>
            <a:off x="97922" y="5070107"/>
            <a:ext cx="73299" cy="12711"/>
          </a:xfrm>
          <a:custGeom>
            <a:rect b="b" l="l" r="r" t="t"/>
            <a:pathLst>
              <a:path extrusionOk="0" h="60" w="346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6" name="Google Shape;2566;p54"/>
          <p:cNvSpPr/>
          <p:nvPr/>
        </p:nvSpPr>
        <p:spPr>
          <a:xfrm>
            <a:off x="49" y="5082606"/>
            <a:ext cx="9143974" cy="123295"/>
          </a:xfrm>
          <a:custGeom>
            <a:rect b="b" l="l" r="r" t="t"/>
            <a:pathLst>
              <a:path extrusionOk="0" h="582" w="43163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7" name="Google Shape;2567;p54"/>
          <p:cNvSpPr/>
          <p:nvPr/>
        </p:nvSpPr>
        <p:spPr>
          <a:xfrm>
            <a:off x="6218832" y="4559343"/>
            <a:ext cx="823875" cy="523475"/>
          </a:xfrm>
          <a:custGeom>
            <a:rect b="b" l="l" r="r" t="t"/>
            <a:pathLst>
              <a:path extrusionOk="0" h="2471" w="3889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8" name="Google Shape;2568;p54"/>
          <p:cNvSpPr/>
          <p:nvPr/>
        </p:nvSpPr>
        <p:spPr>
          <a:xfrm>
            <a:off x="6223069" y="4855506"/>
            <a:ext cx="194052" cy="227312"/>
          </a:xfrm>
          <a:custGeom>
            <a:rect b="b" l="l" r="r" t="t"/>
            <a:pathLst>
              <a:path extrusionOk="0" h="1073" w="916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69" name="Google Shape;2569;p54"/>
          <p:cNvSpPr/>
          <p:nvPr/>
        </p:nvSpPr>
        <p:spPr>
          <a:xfrm>
            <a:off x="6339797" y="4655310"/>
            <a:ext cx="223287" cy="427508"/>
          </a:xfrm>
          <a:custGeom>
            <a:rect b="b" l="l" r="r" t="t"/>
            <a:pathLst>
              <a:path extrusionOk="0" h="2018" w="1054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0" name="Google Shape;2570;p54"/>
          <p:cNvSpPr/>
          <p:nvPr/>
        </p:nvSpPr>
        <p:spPr>
          <a:xfrm>
            <a:off x="6621342" y="4559343"/>
            <a:ext cx="31353" cy="523475"/>
          </a:xfrm>
          <a:custGeom>
            <a:rect b="b" l="l" r="r" t="t"/>
            <a:pathLst>
              <a:path extrusionOk="0" h="2471" w="148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1" name="Google Shape;2571;p54"/>
          <p:cNvSpPr/>
          <p:nvPr/>
        </p:nvSpPr>
        <p:spPr>
          <a:xfrm>
            <a:off x="6729596" y="4669927"/>
            <a:ext cx="156555" cy="412891"/>
          </a:xfrm>
          <a:custGeom>
            <a:rect b="b" l="l" r="r" t="t"/>
            <a:pathLst>
              <a:path extrusionOk="0" h="1949" w="739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2" name="Google Shape;2572;p54"/>
          <p:cNvSpPr/>
          <p:nvPr/>
        </p:nvSpPr>
        <p:spPr>
          <a:xfrm>
            <a:off x="6860942" y="4890884"/>
            <a:ext cx="154437" cy="191934"/>
          </a:xfrm>
          <a:custGeom>
            <a:rect b="b" l="l" r="r" t="t"/>
            <a:pathLst>
              <a:path extrusionOk="0" h="906" w="729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3" name="Google Shape;2573;p54"/>
          <p:cNvSpPr/>
          <p:nvPr/>
        </p:nvSpPr>
        <p:spPr>
          <a:xfrm>
            <a:off x="1930615" y="4559343"/>
            <a:ext cx="825782" cy="523475"/>
          </a:xfrm>
          <a:custGeom>
            <a:rect b="b" l="l" r="r" t="t"/>
            <a:pathLst>
              <a:path extrusionOk="0" h="2471" w="3898">
                <a:moveTo>
                  <a:pt x="1997" y="1"/>
                </a:moveTo>
                <a:cubicBezTo>
                  <a:pt x="1889" y="1"/>
                  <a:pt x="1781" y="60"/>
                  <a:pt x="1712" y="148"/>
                </a:cubicBezTo>
                <a:cubicBezTo>
                  <a:pt x="1643" y="247"/>
                  <a:pt x="1614" y="375"/>
                  <a:pt x="1594" y="493"/>
                </a:cubicBezTo>
                <a:cubicBezTo>
                  <a:pt x="1545" y="749"/>
                  <a:pt x="1545" y="1005"/>
                  <a:pt x="1575" y="1250"/>
                </a:cubicBezTo>
                <a:cubicBezTo>
                  <a:pt x="1476" y="1005"/>
                  <a:pt x="1328" y="778"/>
                  <a:pt x="1131" y="601"/>
                </a:cubicBezTo>
                <a:cubicBezTo>
                  <a:pt x="1053" y="532"/>
                  <a:pt x="964" y="463"/>
                  <a:pt x="866" y="434"/>
                </a:cubicBezTo>
                <a:cubicBezTo>
                  <a:pt x="835" y="422"/>
                  <a:pt x="801" y="417"/>
                  <a:pt x="767" y="417"/>
                </a:cubicBezTo>
                <a:cubicBezTo>
                  <a:pt x="714" y="417"/>
                  <a:pt x="662" y="430"/>
                  <a:pt x="620" y="454"/>
                </a:cubicBezTo>
                <a:cubicBezTo>
                  <a:pt x="600" y="463"/>
                  <a:pt x="590" y="473"/>
                  <a:pt x="571" y="483"/>
                </a:cubicBezTo>
                <a:cubicBezTo>
                  <a:pt x="453" y="591"/>
                  <a:pt x="462" y="769"/>
                  <a:pt x="502" y="926"/>
                </a:cubicBezTo>
                <a:cubicBezTo>
                  <a:pt x="580" y="1270"/>
                  <a:pt x="738" y="1595"/>
                  <a:pt x="945" y="1880"/>
                </a:cubicBezTo>
                <a:cubicBezTo>
                  <a:pt x="797" y="1683"/>
                  <a:pt x="620" y="1526"/>
                  <a:pt x="413" y="1398"/>
                </a:cubicBezTo>
                <a:cubicBezTo>
                  <a:pt x="344" y="1363"/>
                  <a:pt x="269" y="1329"/>
                  <a:pt x="200" y="1329"/>
                </a:cubicBezTo>
                <a:cubicBezTo>
                  <a:pt x="171" y="1329"/>
                  <a:pt x="144" y="1335"/>
                  <a:pt x="118" y="1349"/>
                </a:cubicBezTo>
                <a:cubicBezTo>
                  <a:pt x="88" y="1359"/>
                  <a:pt x="69" y="1379"/>
                  <a:pt x="59" y="1398"/>
                </a:cubicBezTo>
                <a:cubicBezTo>
                  <a:pt x="49" y="1408"/>
                  <a:pt x="39" y="1428"/>
                  <a:pt x="29" y="1447"/>
                </a:cubicBezTo>
                <a:cubicBezTo>
                  <a:pt x="20" y="1477"/>
                  <a:pt x="9" y="1506"/>
                  <a:pt x="9" y="1536"/>
                </a:cubicBezTo>
                <a:cubicBezTo>
                  <a:pt x="0" y="1605"/>
                  <a:pt x="20" y="1683"/>
                  <a:pt x="49" y="1753"/>
                </a:cubicBezTo>
                <a:cubicBezTo>
                  <a:pt x="147" y="2028"/>
                  <a:pt x="335" y="2284"/>
                  <a:pt x="561" y="2471"/>
                </a:cubicBezTo>
                <a:lnTo>
                  <a:pt x="3296" y="2471"/>
                </a:lnTo>
                <a:cubicBezTo>
                  <a:pt x="3434" y="2382"/>
                  <a:pt x="3562" y="2284"/>
                  <a:pt x="3670" y="2175"/>
                </a:cubicBezTo>
                <a:cubicBezTo>
                  <a:pt x="3759" y="2087"/>
                  <a:pt x="3838" y="1998"/>
                  <a:pt x="3867" y="1890"/>
                </a:cubicBezTo>
                <a:cubicBezTo>
                  <a:pt x="3897" y="1782"/>
                  <a:pt x="3858" y="1644"/>
                  <a:pt x="3759" y="1585"/>
                </a:cubicBezTo>
                <a:cubicBezTo>
                  <a:pt x="3740" y="1576"/>
                  <a:pt x="3729" y="1565"/>
                  <a:pt x="3710" y="1565"/>
                </a:cubicBezTo>
                <a:cubicBezTo>
                  <a:pt x="3692" y="1561"/>
                  <a:pt x="3675" y="1559"/>
                  <a:pt x="3657" y="1559"/>
                </a:cubicBezTo>
                <a:cubicBezTo>
                  <a:pt x="3552" y="1559"/>
                  <a:pt x="3439" y="1626"/>
                  <a:pt x="3355" y="1694"/>
                </a:cubicBezTo>
                <a:cubicBezTo>
                  <a:pt x="3296" y="1742"/>
                  <a:pt x="3237" y="1801"/>
                  <a:pt x="3178" y="1861"/>
                </a:cubicBezTo>
                <a:cubicBezTo>
                  <a:pt x="3346" y="1546"/>
                  <a:pt x="3395" y="1162"/>
                  <a:pt x="3307" y="817"/>
                </a:cubicBezTo>
                <a:cubicBezTo>
                  <a:pt x="3287" y="710"/>
                  <a:pt x="3237" y="601"/>
                  <a:pt x="3149" y="552"/>
                </a:cubicBezTo>
                <a:cubicBezTo>
                  <a:pt x="3139" y="542"/>
                  <a:pt x="3119" y="532"/>
                  <a:pt x="3100" y="522"/>
                </a:cubicBezTo>
                <a:lnTo>
                  <a:pt x="3090" y="522"/>
                </a:lnTo>
                <a:cubicBezTo>
                  <a:pt x="3068" y="514"/>
                  <a:pt x="3045" y="510"/>
                  <a:pt x="3021" y="510"/>
                </a:cubicBezTo>
                <a:cubicBezTo>
                  <a:pt x="2963" y="510"/>
                  <a:pt x="2903" y="533"/>
                  <a:pt x="2854" y="562"/>
                </a:cubicBezTo>
                <a:cubicBezTo>
                  <a:pt x="2795" y="611"/>
                  <a:pt x="2736" y="680"/>
                  <a:pt x="2696" y="749"/>
                </a:cubicBezTo>
                <a:cubicBezTo>
                  <a:pt x="2559" y="946"/>
                  <a:pt x="2450" y="1143"/>
                  <a:pt x="2391" y="1359"/>
                </a:cubicBezTo>
                <a:cubicBezTo>
                  <a:pt x="2421" y="1034"/>
                  <a:pt x="2401" y="719"/>
                  <a:pt x="2322" y="404"/>
                </a:cubicBezTo>
                <a:cubicBezTo>
                  <a:pt x="2283" y="247"/>
                  <a:pt x="2214" y="60"/>
                  <a:pt x="2056" y="10"/>
                </a:cubicBezTo>
                <a:lnTo>
                  <a:pt x="2037" y="10"/>
                </a:lnTo>
                <a:cubicBezTo>
                  <a:pt x="2027" y="1"/>
                  <a:pt x="2008" y="1"/>
                  <a:pt x="1997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4" name="Google Shape;2574;p54"/>
          <p:cNvSpPr/>
          <p:nvPr/>
        </p:nvSpPr>
        <p:spPr>
          <a:xfrm>
            <a:off x="1936758" y="4855506"/>
            <a:ext cx="191934" cy="227312"/>
          </a:xfrm>
          <a:custGeom>
            <a:rect b="b" l="l" r="r" t="t"/>
            <a:pathLst>
              <a:path extrusionOk="0" h="1073" w="906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81" y="718"/>
                  <a:pt x="837" y="1073"/>
                </a:cubicBezTo>
                <a:lnTo>
                  <a:pt x="906" y="1073"/>
                </a:lnTo>
                <a:cubicBezTo>
                  <a:pt x="680" y="758"/>
                  <a:pt x="433" y="443"/>
                  <a:pt x="168" y="158"/>
                </a:cubicBezTo>
                <a:cubicBezTo>
                  <a:pt x="11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5" name="Google Shape;2575;p54"/>
          <p:cNvSpPr/>
          <p:nvPr/>
        </p:nvSpPr>
        <p:spPr>
          <a:xfrm>
            <a:off x="2051368" y="4655310"/>
            <a:ext cx="223287" cy="427508"/>
          </a:xfrm>
          <a:custGeom>
            <a:rect b="b" l="l" r="r" t="t"/>
            <a:pathLst>
              <a:path extrusionOk="0" h="2018" w="1054">
                <a:moveTo>
                  <a:pt x="50" y="1"/>
                </a:moveTo>
                <a:cubicBezTo>
                  <a:pt x="30" y="10"/>
                  <a:pt x="20" y="20"/>
                  <a:pt x="1" y="30"/>
                </a:cubicBezTo>
                <a:cubicBezTo>
                  <a:pt x="394" y="640"/>
                  <a:pt x="719" y="1280"/>
                  <a:pt x="975" y="1959"/>
                </a:cubicBezTo>
                <a:cubicBezTo>
                  <a:pt x="975" y="1978"/>
                  <a:pt x="985" y="1998"/>
                  <a:pt x="994" y="2018"/>
                </a:cubicBezTo>
                <a:lnTo>
                  <a:pt x="1053" y="2018"/>
                </a:lnTo>
                <a:cubicBezTo>
                  <a:pt x="837" y="1447"/>
                  <a:pt x="572" y="876"/>
                  <a:pt x="266" y="345"/>
                </a:cubicBezTo>
                <a:cubicBezTo>
                  <a:pt x="198" y="227"/>
                  <a:pt x="119" y="11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6" name="Google Shape;2576;p54"/>
          <p:cNvSpPr/>
          <p:nvPr/>
        </p:nvSpPr>
        <p:spPr>
          <a:xfrm>
            <a:off x="2332701" y="4559343"/>
            <a:ext cx="33684" cy="523475"/>
          </a:xfrm>
          <a:custGeom>
            <a:rect b="b" l="l" r="r" t="t"/>
            <a:pathLst>
              <a:path extrusionOk="0" h="2471" w="159">
                <a:moveTo>
                  <a:pt x="99" y="1"/>
                </a:moveTo>
                <a:cubicBezTo>
                  <a:pt x="90" y="699"/>
                  <a:pt x="70" y="1388"/>
                  <a:pt x="31" y="2077"/>
                </a:cubicBezTo>
                <a:cubicBezTo>
                  <a:pt x="21" y="2215"/>
                  <a:pt x="11" y="2343"/>
                  <a:pt x="1" y="2471"/>
                </a:cubicBezTo>
                <a:lnTo>
                  <a:pt x="60" y="2471"/>
                </a:lnTo>
                <a:cubicBezTo>
                  <a:pt x="110" y="1703"/>
                  <a:pt x="149" y="926"/>
                  <a:pt x="149" y="148"/>
                </a:cubicBezTo>
                <a:cubicBezTo>
                  <a:pt x="149" y="109"/>
                  <a:pt x="158" y="60"/>
                  <a:pt x="158" y="10"/>
                </a:cubicBezTo>
                <a:lnTo>
                  <a:pt x="139" y="10"/>
                </a:lnTo>
                <a:cubicBezTo>
                  <a:pt x="129" y="1"/>
                  <a:pt x="110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7" name="Google Shape;2577;p54"/>
          <p:cNvSpPr/>
          <p:nvPr/>
        </p:nvSpPr>
        <p:spPr>
          <a:xfrm>
            <a:off x="2441167" y="4669927"/>
            <a:ext cx="156767" cy="412891"/>
          </a:xfrm>
          <a:custGeom>
            <a:rect b="b" l="l" r="r" t="t"/>
            <a:pathLst>
              <a:path extrusionOk="0" h="1949" w="740">
                <a:moveTo>
                  <a:pt x="690" y="0"/>
                </a:moveTo>
                <a:cubicBezTo>
                  <a:pt x="650" y="99"/>
                  <a:pt x="611" y="207"/>
                  <a:pt x="582" y="306"/>
                </a:cubicBezTo>
                <a:cubicBezTo>
                  <a:pt x="405" y="758"/>
                  <a:pt x="247" y="1220"/>
                  <a:pt x="90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58" y="1673"/>
                  <a:pt x="247" y="1388"/>
                  <a:pt x="345" y="1102"/>
                </a:cubicBezTo>
                <a:cubicBezTo>
                  <a:pt x="434" y="876"/>
                  <a:pt x="512" y="650"/>
                  <a:pt x="591" y="413"/>
                </a:cubicBezTo>
                <a:lnTo>
                  <a:pt x="739" y="30"/>
                </a:lnTo>
                <a:cubicBezTo>
                  <a:pt x="72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8" name="Google Shape;2578;p54"/>
          <p:cNvSpPr/>
          <p:nvPr/>
        </p:nvSpPr>
        <p:spPr>
          <a:xfrm>
            <a:off x="2572725" y="4890884"/>
            <a:ext cx="154437" cy="191934"/>
          </a:xfrm>
          <a:custGeom>
            <a:rect b="b" l="l" r="r" t="t"/>
            <a:pathLst>
              <a:path extrusionOk="0" h="906" w="729">
                <a:moveTo>
                  <a:pt x="679" y="0"/>
                </a:moveTo>
                <a:cubicBezTo>
                  <a:pt x="580" y="118"/>
                  <a:pt x="482" y="247"/>
                  <a:pt x="394" y="374"/>
                </a:cubicBezTo>
                <a:cubicBezTo>
                  <a:pt x="265" y="551"/>
                  <a:pt x="128" y="729"/>
                  <a:pt x="0" y="906"/>
                </a:cubicBezTo>
                <a:lnTo>
                  <a:pt x="69" y="906"/>
                </a:lnTo>
                <a:lnTo>
                  <a:pt x="98" y="877"/>
                </a:lnTo>
                <a:cubicBezTo>
                  <a:pt x="285" y="610"/>
                  <a:pt x="472" y="345"/>
                  <a:pt x="679" y="89"/>
                </a:cubicBezTo>
                <a:cubicBezTo>
                  <a:pt x="698" y="70"/>
                  <a:pt x="709" y="40"/>
                  <a:pt x="728" y="20"/>
                </a:cubicBezTo>
                <a:cubicBezTo>
                  <a:pt x="709" y="11"/>
                  <a:pt x="698" y="0"/>
                  <a:pt x="679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79" name="Google Shape;2579;p54"/>
          <p:cNvSpPr/>
          <p:nvPr/>
        </p:nvSpPr>
        <p:spPr>
          <a:xfrm>
            <a:off x="49" y="5030704"/>
            <a:ext cx="9143974" cy="52114"/>
          </a:xfrm>
          <a:custGeom>
            <a:rect b="b" l="l" r="r" t="t"/>
            <a:pathLst>
              <a:path extrusionOk="0" h="246" w="43163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1" name="Google Shape;2581;p55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2582" name="Google Shape;2582;p55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2583" name="Google Shape;2583;p5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5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5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5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5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5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5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5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5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5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5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5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5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5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5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5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5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5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5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5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5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5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5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5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5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5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5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5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5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5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5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5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5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5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5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5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5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5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5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5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5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5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5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5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5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5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5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5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5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5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5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5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5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5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5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5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5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5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5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5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5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5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5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5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5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5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5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5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5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5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5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5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5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5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5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5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5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5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5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5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5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5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5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6" name="Google Shape;2666;p55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667" name="Google Shape;2667;p5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5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5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5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5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5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5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5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5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5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5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5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5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5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5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5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5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5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5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5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5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5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5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5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5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5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5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5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5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5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5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5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5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5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5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5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5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5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5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5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5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5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5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5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5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5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5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5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5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5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5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5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5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5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5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5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5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5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5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5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5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5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5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5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5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5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5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5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5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5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5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5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5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5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5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5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5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5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5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5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5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5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5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50" name="Google Shape;2750;p55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55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55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55"/>
            <p:cNvSpPr/>
            <p:nvPr/>
          </p:nvSpPr>
          <p:spPr>
            <a:xfrm>
              <a:off x="80949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55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55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55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55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55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55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55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55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55"/>
            <p:cNvSpPr/>
            <p:nvPr/>
          </p:nvSpPr>
          <p:spPr>
            <a:xfrm>
              <a:off x="674426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55"/>
            <p:cNvSpPr/>
            <p:nvPr/>
          </p:nvSpPr>
          <p:spPr>
            <a:xfrm>
              <a:off x="675040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55"/>
            <p:cNvSpPr/>
            <p:nvPr/>
          </p:nvSpPr>
          <p:spPr>
            <a:xfrm>
              <a:off x="686501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55"/>
            <p:cNvSpPr/>
            <p:nvPr/>
          </p:nvSpPr>
          <p:spPr>
            <a:xfrm>
              <a:off x="714635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55"/>
            <p:cNvSpPr/>
            <p:nvPr/>
          </p:nvSpPr>
          <p:spPr>
            <a:xfrm>
              <a:off x="725481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55"/>
            <p:cNvSpPr/>
            <p:nvPr/>
          </p:nvSpPr>
          <p:spPr>
            <a:xfrm>
              <a:off x="738637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55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55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55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55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55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3" name="Google Shape;2773;p55"/>
          <p:cNvSpPr txBox="1"/>
          <p:nvPr>
            <p:ph idx="1" type="subTitle"/>
          </p:nvPr>
        </p:nvSpPr>
        <p:spPr>
          <a:xfrm>
            <a:off x="720000" y="2647213"/>
            <a:ext cx="37125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4" name="Google Shape;2774;p55"/>
          <p:cNvSpPr txBox="1"/>
          <p:nvPr>
            <p:ph type="title"/>
          </p:nvPr>
        </p:nvSpPr>
        <p:spPr>
          <a:xfrm>
            <a:off x="720000" y="1589388"/>
            <a:ext cx="4484100" cy="104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2"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777" name="Google Shape;2777;p56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78" name="Google Shape;2778;p56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2779" name="Google Shape;2779;p5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0" name="Google Shape;2780;p5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1" name="Google Shape;2781;p5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2" name="Google Shape;2782;p5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3" name="Google Shape;2783;p5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4" name="Google Shape;2784;p5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5" name="Google Shape;2785;p5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6" name="Google Shape;2786;p5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7" name="Google Shape;2787;p5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8" name="Google Shape;2788;p5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89" name="Google Shape;2789;p5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0" name="Google Shape;2790;p5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1" name="Google Shape;2791;p5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2" name="Google Shape;2792;p5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3" name="Google Shape;2793;p5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4" name="Google Shape;2794;p5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5" name="Google Shape;2795;p5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6" name="Google Shape;2796;p5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7" name="Google Shape;2797;p5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8" name="Google Shape;2798;p5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99" name="Google Shape;2799;p5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0" name="Google Shape;2800;p5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1" name="Google Shape;2801;p5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2" name="Google Shape;2802;p5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3" name="Google Shape;2803;p5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4" name="Google Shape;2804;p5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5" name="Google Shape;2805;p5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6" name="Google Shape;2806;p5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7" name="Google Shape;2807;p5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8" name="Google Shape;2808;p5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09" name="Google Shape;2809;p5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0" name="Google Shape;2810;p5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1" name="Google Shape;2811;p5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2" name="Google Shape;2812;p5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3" name="Google Shape;2813;p5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4" name="Google Shape;2814;p5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5" name="Google Shape;2815;p5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6" name="Google Shape;2816;p5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7" name="Google Shape;2817;p5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8" name="Google Shape;2818;p5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19" name="Google Shape;2819;p5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0" name="Google Shape;2820;p5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1" name="Google Shape;2821;p5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2" name="Google Shape;2822;p5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3" name="Google Shape;2823;p5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4" name="Google Shape;2824;p5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5" name="Google Shape;2825;p5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6" name="Google Shape;2826;p5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7" name="Google Shape;2827;p5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8" name="Google Shape;2828;p5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29" name="Google Shape;2829;p5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0" name="Google Shape;2830;p5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1" name="Google Shape;2831;p5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2" name="Google Shape;2832;p5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3" name="Google Shape;2833;p5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4" name="Google Shape;2834;p5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5" name="Google Shape;2835;p5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6" name="Google Shape;2836;p5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7" name="Google Shape;2837;p5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8" name="Google Shape;2838;p5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39" name="Google Shape;2839;p5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0" name="Google Shape;2840;p5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1" name="Google Shape;2841;p5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2" name="Google Shape;2842;p5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3" name="Google Shape;2843;p5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4" name="Google Shape;2844;p5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5" name="Google Shape;2845;p5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6" name="Google Shape;2846;p5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7" name="Google Shape;2847;p5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8" name="Google Shape;2848;p5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49" name="Google Shape;2849;p5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0" name="Google Shape;2850;p5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1" name="Google Shape;2851;p5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2" name="Google Shape;2852;p5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3" name="Google Shape;2853;p5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4" name="Google Shape;2854;p5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5" name="Google Shape;2855;p5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6" name="Google Shape;2856;p5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7" name="Google Shape;2857;p5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8" name="Google Shape;2858;p5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59" name="Google Shape;2859;p5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0" name="Google Shape;2860;p5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1" name="Google Shape;2861;p5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862" name="Google Shape;2862;p56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863" name="Google Shape;2863;p5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4" name="Google Shape;2864;p5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5" name="Google Shape;2865;p5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6" name="Google Shape;2866;p5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7" name="Google Shape;2867;p5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8" name="Google Shape;2868;p5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69" name="Google Shape;2869;p5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0" name="Google Shape;2870;p5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1" name="Google Shape;2871;p5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2" name="Google Shape;2872;p5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3" name="Google Shape;2873;p5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4" name="Google Shape;2874;p5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5" name="Google Shape;2875;p5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6" name="Google Shape;2876;p5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7" name="Google Shape;2877;p5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8" name="Google Shape;2878;p5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79" name="Google Shape;2879;p5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0" name="Google Shape;2880;p5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1" name="Google Shape;2881;p5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2" name="Google Shape;2882;p5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3" name="Google Shape;2883;p5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4" name="Google Shape;2884;p5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5" name="Google Shape;2885;p5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6" name="Google Shape;2886;p5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7" name="Google Shape;2887;p5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8" name="Google Shape;2888;p5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89" name="Google Shape;2889;p5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0" name="Google Shape;2890;p5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1" name="Google Shape;2891;p5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2" name="Google Shape;2892;p5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3" name="Google Shape;2893;p5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4" name="Google Shape;2894;p5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5" name="Google Shape;2895;p5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6" name="Google Shape;2896;p5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7" name="Google Shape;2897;p5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8" name="Google Shape;2898;p5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9" name="Google Shape;2899;p5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0" name="Google Shape;2900;p5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1" name="Google Shape;2901;p5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2" name="Google Shape;2902;p5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3" name="Google Shape;2903;p5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4" name="Google Shape;2904;p5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5" name="Google Shape;2905;p5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6" name="Google Shape;2906;p5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7" name="Google Shape;2907;p5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8" name="Google Shape;2908;p5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09" name="Google Shape;2909;p5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0" name="Google Shape;2910;p5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1" name="Google Shape;2911;p5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2" name="Google Shape;2912;p5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3" name="Google Shape;2913;p5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4" name="Google Shape;2914;p5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5" name="Google Shape;2915;p5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6" name="Google Shape;2916;p5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7" name="Google Shape;2917;p5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8" name="Google Shape;2918;p5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19" name="Google Shape;2919;p5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0" name="Google Shape;2920;p5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1" name="Google Shape;2921;p5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2" name="Google Shape;2922;p5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3" name="Google Shape;2923;p5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4" name="Google Shape;2924;p5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5" name="Google Shape;2925;p5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6" name="Google Shape;2926;p5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7" name="Google Shape;2927;p5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8" name="Google Shape;2928;p5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29" name="Google Shape;2929;p5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0" name="Google Shape;2930;p5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1" name="Google Shape;2931;p5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2" name="Google Shape;2932;p5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3" name="Google Shape;2933;p5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4" name="Google Shape;2934;p5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5" name="Google Shape;2935;p5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6" name="Google Shape;2936;p5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7" name="Google Shape;2937;p5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8" name="Google Shape;2938;p5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39" name="Google Shape;2939;p5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0" name="Google Shape;2940;p5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1" name="Google Shape;2941;p5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2" name="Google Shape;2942;p5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3" name="Google Shape;2943;p5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4" name="Google Shape;2944;p5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45" name="Google Shape;2945;p5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946" name="Google Shape;2946;p56"/>
            <p:cNvSpPr/>
            <p:nvPr/>
          </p:nvSpPr>
          <p:spPr>
            <a:xfrm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7" name="Google Shape;2947;p56"/>
            <p:cNvSpPr/>
            <p:nvPr/>
          </p:nvSpPr>
          <p:spPr>
            <a:xfrm>
              <a:off x="501172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8" name="Google Shape;2948;p56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49" name="Google Shape;2949;p56"/>
            <p:cNvSpPr/>
            <p:nvPr/>
          </p:nvSpPr>
          <p:spPr>
            <a:xfrm>
              <a:off x="750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0" name="Google Shape;2950;p56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1" name="Google Shape;2951;p56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2" name="Google Shape;2952;p56"/>
            <p:cNvSpPr/>
            <p:nvPr/>
          </p:nvSpPr>
          <p:spPr>
            <a:xfrm>
              <a:off x="62188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3" name="Google Shape;2953;p56"/>
            <p:cNvSpPr/>
            <p:nvPr/>
          </p:nvSpPr>
          <p:spPr>
            <a:xfrm>
              <a:off x="62230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4" name="Google Shape;2954;p56"/>
            <p:cNvSpPr/>
            <p:nvPr/>
          </p:nvSpPr>
          <p:spPr>
            <a:xfrm>
              <a:off x="63397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5" name="Google Shape;2955;p56"/>
            <p:cNvSpPr/>
            <p:nvPr/>
          </p:nvSpPr>
          <p:spPr>
            <a:xfrm>
              <a:off x="66213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6" name="Google Shape;2956;p56"/>
            <p:cNvSpPr/>
            <p:nvPr/>
          </p:nvSpPr>
          <p:spPr>
            <a:xfrm>
              <a:off x="67295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7" name="Google Shape;2957;p56"/>
            <p:cNvSpPr/>
            <p:nvPr/>
          </p:nvSpPr>
          <p:spPr>
            <a:xfrm>
              <a:off x="68609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8" name="Google Shape;2958;p56"/>
            <p:cNvSpPr/>
            <p:nvPr/>
          </p:nvSpPr>
          <p:spPr>
            <a:xfrm>
              <a:off x="193061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59" name="Google Shape;2959;p56"/>
            <p:cNvSpPr/>
            <p:nvPr/>
          </p:nvSpPr>
          <p:spPr>
            <a:xfrm>
              <a:off x="193675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0" name="Google Shape;2960;p56"/>
            <p:cNvSpPr/>
            <p:nvPr/>
          </p:nvSpPr>
          <p:spPr>
            <a:xfrm>
              <a:off x="205136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1" name="Google Shape;2961;p56"/>
            <p:cNvSpPr/>
            <p:nvPr/>
          </p:nvSpPr>
          <p:spPr>
            <a:xfrm>
              <a:off x="233270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2" name="Google Shape;2962;p56"/>
            <p:cNvSpPr/>
            <p:nvPr/>
          </p:nvSpPr>
          <p:spPr>
            <a:xfrm>
              <a:off x="244116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3" name="Google Shape;2963;p56"/>
            <p:cNvSpPr/>
            <p:nvPr/>
          </p:nvSpPr>
          <p:spPr>
            <a:xfrm>
              <a:off x="257272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4" name="Google Shape;2964;p56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5" name="Google Shape;2965;p56"/>
            <p:cNvSpPr/>
            <p:nvPr/>
          </p:nvSpPr>
          <p:spPr>
            <a:xfrm>
              <a:off x="166973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6" name="Google Shape;2966;p56"/>
            <p:cNvSpPr/>
            <p:nvPr/>
          </p:nvSpPr>
          <p:spPr>
            <a:xfrm>
              <a:off x="630000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7" name="Google Shape;2967;p56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968" name="Google Shape;2968;p56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971" name="Google Shape;2971;p57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2972" name="Google Shape;2972;p57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2973" name="Google Shape;2973;p57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p57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p57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57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p57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p57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p57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p57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p57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p57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p57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p57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p57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57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p57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57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57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57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p57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57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57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57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57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57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57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57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Google Shape;2999;p57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0" name="Google Shape;3000;p57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57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p57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57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57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p57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p57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57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57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57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57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57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57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57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4" name="Google Shape;3014;p57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p57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p57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7" name="Google Shape;3017;p57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8" name="Google Shape;3018;p57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p57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p57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p57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Google Shape;3022;p57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p57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4" name="Google Shape;3024;p57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57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p57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57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57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57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0" name="Google Shape;3030;p57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1" name="Google Shape;3031;p57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57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57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57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57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57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57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p57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9" name="Google Shape;3039;p57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p57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p57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p57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p57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p57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p57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57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57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57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57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57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57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57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57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57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57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6" name="Google Shape;3056;p57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057" name="Google Shape;3057;p57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57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57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57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57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57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57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57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57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57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57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57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57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57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57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57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57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57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57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57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57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57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57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57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57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57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57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57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57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57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57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57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57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57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57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57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57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57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57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57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57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57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57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57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57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57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57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57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57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57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57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57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57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57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57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57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57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57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57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57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57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57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57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57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57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57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57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57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57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57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57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57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57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57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57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57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57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57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57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57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57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57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57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0" name="Google Shape;3140;p57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80949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674426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675040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686501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714635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57"/>
            <p:cNvSpPr/>
            <p:nvPr/>
          </p:nvSpPr>
          <p:spPr>
            <a:xfrm>
              <a:off x="725481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57"/>
            <p:cNvSpPr/>
            <p:nvPr/>
          </p:nvSpPr>
          <p:spPr>
            <a:xfrm>
              <a:off x="738637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57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57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ONLY_3"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3165" name="Google Shape;3165;p58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3166" name="Google Shape;3166;p58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3167" name="Google Shape;3167;p58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58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58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58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58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58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58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58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58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6" name="Google Shape;3176;p58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7" name="Google Shape;3177;p58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8" name="Google Shape;3178;p58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58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58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58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58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58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58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58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58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58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58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58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58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58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58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58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58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58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58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58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58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58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58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58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58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58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58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58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58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58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58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58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58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58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58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58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58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58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58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58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58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58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58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58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58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58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58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58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58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58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58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58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58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58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58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58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58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58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58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58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58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58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58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58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58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58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58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58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58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58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58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58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0" name="Google Shape;3250;p58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251" name="Google Shape;3251;p58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58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58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58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58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58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58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58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58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58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58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58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58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58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58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58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58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58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58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58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58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58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58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58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58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58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58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58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58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0" name="Google Shape;3280;p58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58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58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58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58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58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58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58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58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58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58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58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58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58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58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58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58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58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58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58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58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58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58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58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58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58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58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58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58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58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58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58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58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58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58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58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58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58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58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58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58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p58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58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58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58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58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58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p58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58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58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58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58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58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58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4" name="Google Shape;3334;p58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58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58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58"/>
            <p:cNvSpPr/>
            <p:nvPr/>
          </p:nvSpPr>
          <p:spPr>
            <a:xfrm>
              <a:off x="80949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58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58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58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58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58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58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58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58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58"/>
            <p:cNvSpPr/>
            <p:nvPr/>
          </p:nvSpPr>
          <p:spPr>
            <a:xfrm>
              <a:off x="674426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58"/>
            <p:cNvSpPr/>
            <p:nvPr/>
          </p:nvSpPr>
          <p:spPr>
            <a:xfrm>
              <a:off x="675040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58"/>
            <p:cNvSpPr/>
            <p:nvPr/>
          </p:nvSpPr>
          <p:spPr>
            <a:xfrm>
              <a:off x="686501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58"/>
            <p:cNvSpPr/>
            <p:nvPr/>
          </p:nvSpPr>
          <p:spPr>
            <a:xfrm>
              <a:off x="714635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58"/>
            <p:cNvSpPr/>
            <p:nvPr/>
          </p:nvSpPr>
          <p:spPr>
            <a:xfrm>
              <a:off x="725481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58"/>
            <p:cNvSpPr/>
            <p:nvPr/>
          </p:nvSpPr>
          <p:spPr>
            <a:xfrm>
              <a:off x="738637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58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58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58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58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58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7" name="Google Shape;3357;p58"/>
          <p:cNvSpPr txBox="1"/>
          <p:nvPr>
            <p:ph idx="1" type="subTitle"/>
          </p:nvPr>
        </p:nvSpPr>
        <p:spPr>
          <a:xfrm>
            <a:off x="5032601" y="2339963"/>
            <a:ext cx="29946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3358" name="Google Shape;3358;p58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359" name="Google Shape;3359;p58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0" name="Google Shape;3360;p58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61" name="Google Shape;3361;p58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3362" name="Shape 3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3" name="Google Shape;3363;p59"/>
          <p:cNvSpPr/>
          <p:nvPr/>
        </p:nvSpPr>
        <p:spPr>
          <a:xfrm flipH="1">
            <a:off x="-1116640" y="1110951"/>
            <a:ext cx="7461547" cy="2515633"/>
          </a:xfrm>
          <a:custGeom>
            <a:rect b="b" l="l" r="r" t="t"/>
            <a:pathLst>
              <a:path extrusionOk="0" h="9705" w="28786">
                <a:moveTo>
                  <a:pt x="19631" y="0"/>
                </a:moveTo>
                <a:cubicBezTo>
                  <a:pt x="19599" y="0"/>
                  <a:pt x="19567" y="0"/>
                  <a:pt x="19535" y="1"/>
                </a:cubicBezTo>
                <a:cubicBezTo>
                  <a:pt x="17389" y="70"/>
                  <a:pt x="15697" y="1851"/>
                  <a:pt x="13630" y="2432"/>
                </a:cubicBezTo>
                <a:cubicBezTo>
                  <a:pt x="12998" y="2606"/>
                  <a:pt x="12353" y="2663"/>
                  <a:pt x="11700" y="2663"/>
                </a:cubicBezTo>
                <a:cubicBezTo>
                  <a:pt x="10504" y="2663"/>
                  <a:pt x="9284" y="2471"/>
                  <a:pt x="8080" y="2452"/>
                </a:cubicBezTo>
                <a:cubicBezTo>
                  <a:pt x="7997" y="2450"/>
                  <a:pt x="7914" y="2449"/>
                  <a:pt x="7830" y="2449"/>
                </a:cubicBezTo>
                <a:cubicBezTo>
                  <a:pt x="5040" y="2449"/>
                  <a:pt x="2258" y="3409"/>
                  <a:pt x="60" y="5129"/>
                </a:cubicBezTo>
                <a:lnTo>
                  <a:pt x="1" y="8720"/>
                </a:lnTo>
                <a:lnTo>
                  <a:pt x="28785" y="9704"/>
                </a:lnTo>
                <a:lnTo>
                  <a:pt x="28785" y="2088"/>
                </a:lnTo>
                <a:cubicBezTo>
                  <a:pt x="28273" y="2421"/>
                  <a:pt x="27696" y="2557"/>
                  <a:pt x="27099" y="2557"/>
                </a:cubicBezTo>
                <a:cubicBezTo>
                  <a:pt x="26090" y="2557"/>
                  <a:pt x="25022" y="2170"/>
                  <a:pt x="24101" y="1694"/>
                </a:cubicBezTo>
                <a:cubicBezTo>
                  <a:pt x="22673" y="951"/>
                  <a:pt x="21236" y="0"/>
                  <a:pt x="196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4" name="Google Shape;3364;p59"/>
          <p:cNvSpPr/>
          <p:nvPr/>
        </p:nvSpPr>
        <p:spPr>
          <a:xfrm flipH="1">
            <a:off x="-187563" y="2332677"/>
            <a:ext cx="9613163" cy="2905004"/>
          </a:xfrm>
          <a:custGeom>
            <a:rect b="b" l="l" r="r" t="t"/>
            <a:pathLst>
              <a:path extrusionOk="0" h="14694" w="48625">
                <a:moveTo>
                  <a:pt x="24445" y="0"/>
                </a:moveTo>
                <a:cubicBezTo>
                  <a:pt x="15776" y="0"/>
                  <a:pt x="7568" y="896"/>
                  <a:pt x="256" y="2500"/>
                </a:cubicBezTo>
                <a:lnTo>
                  <a:pt x="0" y="14693"/>
                </a:lnTo>
                <a:lnTo>
                  <a:pt x="48555" y="14693"/>
                </a:lnTo>
                <a:lnTo>
                  <a:pt x="48625" y="2500"/>
                </a:lnTo>
                <a:cubicBezTo>
                  <a:pt x="41323" y="896"/>
                  <a:pt x="33115" y="0"/>
                  <a:pt x="24445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59"/>
          <p:cNvSpPr/>
          <p:nvPr/>
        </p:nvSpPr>
        <p:spPr>
          <a:xfrm rot="-5400000">
            <a:off x="3303937" y="773687"/>
            <a:ext cx="2546950" cy="9261475"/>
          </a:xfrm>
          <a:prstGeom prst="flowChartOnlineStorage">
            <a:avLst/>
          </a:prstGeom>
          <a:solidFill>
            <a:srgbClr val="0051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59"/>
          <p:cNvSpPr/>
          <p:nvPr/>
        </p:nvSpPr>
        <p:spPr>
          <a:xfrm flipH="1">
            <a:off x="106219" y="1917112"/>
            <a:ext cx="504135" cy="601601"/>
          </a:xfrm>
          <a:custGeom>
            <a:rect b="b" l="l" r="r" t="t"/>
            <a:pathLst>
              <a:path extrusionOk="0" h="3043" w="2550">
                <a:moveTo>
                  <a:pt x="1166" y="1"/>
                </a:moveTo>
                <a:cubicBezTo>
                  <a:pt x="995" y="1"/>
                  <a:pt x="820" y="73"/>
                  <a:pt x="719" y="213"/>
                </a:cubicBezTo>
                <a:cubicBezTo>
                  <a:pt x="660" y="282"/>
                  <a:pt x="561" y="469"/>
                  <a:pt x="542" y="685"/>
                </a:cubicBezTo>
                <a:cubicBezTo>
                  <a:pt x="522" y="813"/>
                  <a:pt x="542" y="961"/>
                  <a:pt x="631" y="1098"/>
                </a:cubicBezTo>
                <a:cubicBezTo>
                  <a:pt x="613" y="1096"/>
                  <a:pt x="595" y="1095"/>
                  <a:pt x="577" y="1095"/>
                </a:cubicBezTo>
                <a:cubicBezTo>
                  <a:pt x="415" y="1095"/>
                  <a:pt x="251" y="1174"/>
                  <a:pt x="198" y="1325"/>
                </a:cubicBezTo>
                <a:cubicBezTo>
                  <a:pt x="158" y="1424"/>
                  <a:pt x="188" y="1542"/>
                  <a:pt x="257" y="1610"/>
                </a:cubicBezTo>
                <a:cubicBezTo>
                  <a:pt x="322" y="1685"/>
                  <a:pt x="415" y="1778"/>
                  <a:pt x="509" y="1778"/>
                </a:cubicBezTo>
                <a:cubicBezTo>
                  <a:pt x="513" y="1778"/>
                  <a:pt x="518" y="1778"/>
                  <a:pt x="522" y="1778"/>
                </a:cubicBezTo>
                <a:lnTo>
                  <a:pt x="522" y="1778"/>
                </a:lnTo>
                <a:cubicBezTo>
                  <a:pt x="395" y="1807"/>
                  <a:pt x="266" y="1857"/>
                  <a:pt x="168" y="1945"/>
                </a:cubicBezTo>
                <a:cubicBezTo>
                  <a:pt x="69" y="2043"/>
                  <a:pt x="1" y="2181"/>
                  <a:pt x="21" y="2309"/>
                </a:cubicBezTo>
                <a:cubicBezTo>
                  <a:pt x="40" y="2447"/>
                  <a:pt x="128" y="2555"/>
                  <a:pt x="227" y="2644"/>
                </a:cubicBezTo>
                <a:cubicBezTo>
                  <a:pt x="486" y="2876"/>
                  <a:pt x="987" y="3043"/>
                  <a:pt x="1452" y="3043"/>
                </a:cubicBezTo>
                <a:cubicBezTo>
                  <a:pt x="1500" y="3043"/>
                  <a:pt x="1548" y="3041"/>
                  <a:pt x="1595" y="3037"/>
                </a:cubicBezTo>
                <a:cubicBezTo>
                  <a:pt x="1989" y="3018"/>
                  <a:pt x="2333" y="2870"/>
                  <a:pt x="2481" y="2555"/>
                </a:cubicBezTo>
                <a:cubicBezTo>
                  <a:pt x="2510" y="2476"/>
                  <a:pt x="2530" y="2408"/>
                  <a:pt x="2540" y="2319"/>
                </a:cubicBezTo>
                <a:cubicBezTo>
                  <a:pt x="2549" y="2211"/>
                  <a:pt x="2540" y="2102"/>
                  <a:pt x="2481" y="2014"/>
                </a:cubicBezTo>
                <a:cubicBezTo>
                  <a:pt x="2431" y="1916"/>
                  <a:pt x="2363" y="1857"/>
                  <a:pt x="2264" y="1846"/>
                </a:cubicBezTo>
                <a:cubicBezTo>
                  <a:pt x="2382" y="1738"/>
                  <a:pt x="2471" y="1581"/>
                  <a:pt x="2490" y="1413"/>
                </a:cubicBezTo>
                <a:cubicBezTo>
                  <a:pt x="2501" y="1246"/>
                  <a:pt x="2422" y="1069"/>
                  <a:pt x="2274" y="1000"/>
                </a:cubicBezTo>
                <a:cubicBezTo>
                  <a:pt x="2206" y="964"/>
                  <a:pt x="2120" y="940"/>
                  <a:pt x="2040" y="940"/>
                </a:cubicBezTo>
                <a:cubicBezTo>
                  <a:pt x="1945" y="940"/>
                  <a:pt x="1859" y="974"/>
                  <a:pt x="1821" y="1059"/>
                </a:cubicBezTo>
                <a:cubicBezTo>
                  <a:pt x="1880" y="843"/>
                  <a:pt x="1871" y="617"/>
                  <a:pt x="1782" y="420"/>
                </a:cubicBezTo>
                <a:cubicBezTo>
                  <a:pt x="1694" y="223"/>
                  <a:pt x="1516" y="65"/>
                  <a:pt x="1300" y="16"/>
                </a:cubicBezTo>
                <a:cubicBezTo>
                  <a:pt x="1257" y="6"/>
                  <a:pt x="1211" y="1"/>
                  <a:pt x="1166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p59"/>
          <p:cNvSpPr/>
          <p:nvPr/>
        </p:nvSpPr>
        <p:spPr>
          <a:xfrm flipH="1">
            <a:off x="302733" y="2285822"/>
            <a:ext cx="83825" cy="426439"/>
          </a:xfrm>
          <a:custGeom>
            <a:rect b="b" l="l" r="r" t="t"/>
            <a:pathLst>
              <a:path extrusionOk="0" h="2157" w="424">
                <a:moveTo>
                  <a:pt x="217" y="1"/>
                </a:moveTo>
                <a:lnTo>
                  <a:pt x="197" y="425"/>
                </a:lnTo>
                <a:lnTo>
                  <a:pt x="0" y="178"/>
                </a:lnTo>
                <a:lnTo>
                  <a:pt x="0" y="228"/>
                </a:lnTo>
                <a:lnTo>
                  <a:pt x="188" y="543"/>
                </a:lnTo>
                <a:lnTo>
                  <a:pt x="168" y="838"/>
                </a:lnTo>
                <a:lnTo>
                  <a:pt x="50" y="739"/>
                </a:lnTo>
                <a:lnTo>
                  <a:pt x="50" y="739"/>
                </a:lnTo>
                <a:lnTo>
                  <a:pt x="70" y="798"/>
                </a:lnTo>
                <a:lnTo>
                  <a:pt x="168" y="917"/>
                </a:lnTo>
                <a:lnTo>
                  <a:pt x="99" y="2157"/>
                </a:lnTo>
                <a:lnTo>
                  <a:pt x="286" y="2107"/>
                </a:lnTo>
                <a:lnTo>
                  <a:pt x="276" y="749"/>
                </a:lnTo>
                <a:lnTo>
                  <a:pt x="424" y="365"/>
                </a:lnTo>
                <a:lnTo>
                  <a:pt x="424" y="306"/>
                </a:lnTo>
                <a:lnTo>
                  <a:pt x="276" y="631"/>
                </a:lnTo>
                <a:lnTo>
                  <a:pt x="276" y="80"/>
                </a:lnTo>
                <a:lnTo>
                  <a:pt x="21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8" name="Google Shape;3368;p59"/>
          <p:cNvSpPr/>
          <p:nvPr/>
        </p:nvSpPr>
        <p:spPr>
          <a:xfrm flipH="1">
            <a:off x="898008" y="1939254"/>
            <a:ext cx="428218" cy="511054"/>
          </a:xfrm>
          <a:custGeom>
            <a:rect b="b" l="l" r="r" t="t"/>
            <a:pathLst>
              <a:path extrusionOk="0" h="2585" w="2166">
                <a:moveTo>
                  <a:pt x="993" y="1"/>
                </a:moveTo>
                <a:cubicBezTo>
                  <a:pt x="846" y="1"/>
                  <a:pt x="697" y="62"/>
                  <a:pt x="611" y="179"/>
                </a:cubicBezTo>
                <a:cubicBezTo>
                  <a:pt x="561" y="249"/>
                  <a:pt x="473" y="406"/>
                  <a:pt x="453" y="583"/>
                </a:cubicBezTo>
                <a:cubicBezTo>
                  <a:pt x="443" y="701"/>
                  <a:pt x="463" y="819"/>
                  <a:pt x="532" y="938"/>
                </a:cubicBezTo>
                <a:cubicBezTo>
                  <a:pt x="515" y="935"/>
                  <a:pt x="498" y="934"/>
                  <a:pt x="481" y="934"/>
                </a:cubicBezTo>
                <a:cubicBezTo>
                  <a:pt x="345" y="934"/>
                  <a:pt x="201" y="1002"/>
                  <a:pt x="158" y="1124"/>
                </a:cubicBezTo>
                <a:cubicBezTo>
                  <a:pt x="128" y="1213"/>
                  <a:pt x="158" y="1312"/>
                  <a:pt x="207" y="1371"/>
                </a:cubicBezTo>
                <a:cubicBezTo>
                  <a:pt x="260" y="1432"/>
                  <a:pt x="338" y="1511"/>
                  <a:pt x="417" y="1511"/>
                </a:cubicBezTo>
                <a:cubicBezTo>
                  <a:pt x="426" y="1511"/>
                  <a:pt x="434" y="1510"/>
                  <a:pt x="443" y="1508"/>
                </a:cubicBezTo>
                <a:lnTo>
                  <a:pt x="443" y="1508"/>
                </a:lnTo>
                <a:cubicBezTo>
                  <a:pt x="335" y="1537"/>
                  <a:pt x="217" y="1577"/>
                  <a:pt x="138" y="1656"/>
                </a:cubicBezTo>
                <a:cubicBezTo>
                  <a:pt x="49" y="1734"/>
                  <a:pt x="0" y="1852"/>
                  <a:pt x="20" y="1961"/>
                </a:cubicBezTo>
                <a:cubicBezTo>
                  <a:pt x="30" y="2079"/>
                  <a:pt x="108" y="2178"/>
                  <a:pt x="197" y="2246"/>
                </a:cubicBezTo>
                <a:cubicBezTo>
                  <a:pt x="413" y="2444"/>
                  <a:pt x="842" y="2584"/>
                  <a:pt x="1245" y="2584"/>
                </a:cubicBezTo>
                <a:cubicBezTo>
                  <a:pt x="1283" y="2584"/>
                  <a:pt x="1321" y="2583"/>
                  <a:pt x="1359" y="2581"/>
                </a:cubicBezTo>
                <a:cubicBezTo>
                  <a:pt x="1683" y="2561"/>
                  <a:pt x="1978" y="2443"/>
                  <a:pt x="2096" y="2167"/>
                </a:cubicBezTo>
                <a:cubicBezTo>
                  <a:pt x="2126" y="2108"/>
                  <a:pt x="2146" y="2040"/>
                  <a:pt x="2155" y="1970"/>
                </a:cubicBezTo>
                <a:cubicBezTo>
                  <a:pt x="2165" y="1882"/>
                  <a:pt x="2146" y="1784"/>
                  <a:pt x="2106" y="1705"/>
                </a:cubicBezTo>
                <a:cubicBezTo>
                  <a:pt x="2067" y="1626"/>
                  <a:pt x="2008" y="1577"/>
                  <a:pt x="1919" y="1577"/>
                </a:cubicBezTo>
                <a:cubicBezTo>
                  <a:pt x="2017" y="1478"/>
                  <a:pt x="2096" y="1351"/>
                  <a:pt x="2106" y="1203"/>
                </a:cubicBezTo>
                <a:cubicBezTo>
                  <a:pt x="2116" y="1065"/>
                  <a:pt x="2047" y="918"/>
                  <a:pt x="1929" y="849"/>
                </a:cubicBezTo>
                <a:cubicBezTo>
                  <a:pt x="1870" y="821"/>
                  <a:pt x="1797" y="803"/>
                  <a:pt x="1729" y="803"/>
                </a:cubicBezTo>
                <a:cubicBezTo>
                  <a:pt x="1649" y="803"/>
                  <a:pt x="1577" y="829"/>
                  <a:pt x="1545" y="898"/>
                </a:cubicBezTo>
                <a:cubicBezTo>
                  <a:pt x="1595" y="721"/>
                  <a:pt x="1584" y="524"/>
                  <a:pt x="1506" y="357"/>
                </a:cubicBezTo>
                <a:cubicBezTo>
                  <a:pt x="1427" y="190"/>
                  <a:pt x="1280" y="52"/>
                  <a:pt x="1103" y="13"/>
                </a:cubicBezTo>
                <a:cubicBezTo>
                  <a:pt x="1067" y="5"/>
                  <a:pt x="1030" y="1"/>
                  <a:pt x="993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9" name="Google Shape;3369;p59"/>
          <p:cNvSpPr/>
          <p:nvPr/>
        </p:nvSpPr>
        <p:spPr>
          <a:xfrm flipH="1">
            <a:off x="1065262" y="2253004"/>
            <a:ext cx="72358" cy="361989"/>
          </a:xfrm>
          <a:custGeom>
            <a:rect b="b" l="l" r="r" t="t"/>
            <a:pathLst>
              <a:path extrusionOk="0" h="1831" w="366">
                <a:moveTo>
                  <a:pt x="188" y="0"/>
                </a:moveTo>
                <a:lnTo>
                  <a:pt x="168" y="364"/>
                </a:lnTo>
                <a:lnTo>
                  <a:pt x="1" y="147"/>
                </a:lnTo>
                <a:lnTo>
                  <a:pt x="1" y="197"/>
                </a:lnTo>
                <a:lnTo>
                  <a:pt x="168" y="462"/>
                </a:lnTo>
                <a:lnTo>
                  <a:pt x="149" y="709"/>
                </a:lnTo>
                <a:lnTo>
                  <a:pt x="50" y="630"/>
                </a:lnTo>
                <a:lnTo>
                  <a:pt x="50" y="630"/>
                </a:lnTo>
                <a:lnTo>
                  <a:pt x="60" y="679"/>
                </a:lnTo>
                <a:lnTo>
                  <a:pt x="149" y="777"/>
                </a:lnTo>
                <a:lnTo>
                  <a:pt x="90" y="1830"/>
                </a:lnTo>
                <a:lnTo>
                  <a:pt x="247" y="1791"/>
                </a:lnTo>
                <a:lnTo>
                  <a:pt x="237" y="630"/>
                </a:lnTo>
                <a:lnTo>
                  <a:pt x="365" y="315"/>
                </a:lnTo>
                <a:lnTo>
                  <a:pt x="365" y="265"/>
                </a:lnTo>
                <a:lnTo>
                  <a:pt x="237" y="531"/>
                </a:lnTo>
                <a:lnTo>
                  <a:pt x="237" y="69"/>
                </a:lnTo>
                <a:lnTo>
                  <a:pt x="188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0" name="Google Shape;3370;p59"/>
          <p:cNvSpPr/>
          <p:nvPr/>
        </p:nvSpPr>
        <p:spPr>
          <a:xfrm flipH="1">
            <a:off x="1691773" y="1962385"/>
            <a:ext cx="350522" cy="419915"/>
          </a:xfrm>
          <a:custGeom>
            <a:rect b="b" l="l" r="r" t="t"/>
            <a:pathLst>
              <a:path extrusionOk="0" h="2124" w="1773">
                <a:moveTo>
                  <a:pt x="803" y="0"/>
                </a:moveTo>
                <a:cubicBezTo>
                  <a:pt x="686" y="0"/>
                  <a:pt x="571" y="50"/>
                  <a:pt x="502" y="141"/>
                </a:cubicBezTo>
                <a:cubicBezTo>
                  <a:pt x="463" y="200"/>
                  <a:pt x="384" y="329"/>
                  <a:pt x="375" y="476"/>
                </a:cubicBezTo>
                <a:cubicBezTo>
                  <a:pt x="365" y="574"/>
                  <a:pt x="375" y="673"/>
                  <a:pt x="434" y="771"/>
                </a:cubicBezTo>
                <a:cubicBezTo>
                  <a:pt x="424" y="770"/>
                  <a:pt x="415" y="770"/>
                  <a:pt x="405" y="770"/>
                </a:cubicBezTo>
                <a:cubicBezTo>
                  <a:pt x="293" y="770"/>
                  <a:pt x="165" y="820"/>
                  <a:pt x="129" y="928"/>
                </a:cubicBezTo>
                <a:cubicBezTo>
                  <a:pt x="109" y="998"/>
                  <a:pt x="119" y="1076"/>
                  <a:pt x="168" y="1125"/>
                </a:cubicBezTo>
                <a:cubicBezTo>
                  <a:pt x="214" y="1180"/>
                  <a:pt x="277" y="1244"/>
                  <a:pt x="349" y="1244"/>
                </a:cubicBezTo>
                <a:cubicBezTo>
                  <a:pt x="354" y="1244"/>
                  <a:pt x="359" y="1244"/>
                  <a:pt x="365" y="1243"/>
                </a:cubicBezTo>
                <a:lnTo>
                  <a:pt x="365" y="1243"/>
                </a:lnTo>
                <a:cubicBezTo>
                  <a:pt x="266" y="1263"/>
                  <a:pt x="178" y="1293"/>
                  <a:pt x="109" y="1361"/>
                </a:cubicBezTo>
                <a:cubicBezTo>
                  <a:pt x="40" y="1420"/>
                  <a:pt x="1" y="1519"/>
                  <a:pt x="10" y="1617"/>
                </a:cubicBezTo>
                <a:cubicBezTo>
                  <a:pt x="21" y="1706"/>
                  <a:pt x="89" y="1785"/>
                  <a:pt x="158" y="1853"/>
                </a:cubicBezTo>
                <a:cubicBezTo>
                  <a:pt x="336" y="2005"/>
                  <a:pt x="683" y="2124"/>
                  <a:pt x="1009" y="2124"/>
                </a:cubicBezTo>
                <a:cubicBezTo>
                  <a:pt x="1044" y="2124"/>
                  <a:pt x="1078" y="2122"/>
                  <a:pt x="1113" y="2120"/>
                </a:cubicBezTo>
                <a:cubicBezTo>
                  <a:pt x="1388" y="2109"/>
                  <a:pt x="1624" y="2001"/>
                  <a:pt x="1723" y="1785"/>
                </a:cubicBezTo>
                <a:cubicBezTo>
                  <a:pt x="1742" y="1735"/>
                  <a:pt x="1762" y="1676"/>
                  <a:pt x="1762" y="1617"/>
                </a:cubicBezTo>
                <a:cubicBezTo>
                  <a:pt x="1772" y="1549"/>
                  <a:pt x="1762" y="1470"/>
                  <a:pt x="1733" y="1401"/>
                </a:cubicBezTo>
                <a:cubicBezTo>
                  <a:pt x="1694" y="1342"/>
                  <a:pt x="1644" y="1293"/>
                  <a:pt x="1576" y="1293"/>
                </a:cubicBezTo>
                <a:cubicBezTo>
                  <a:pt x="1654" y="1214"/>
                  <a:pt x="1723" y="1106"/>
                  <a:pt x="1733" y="987"/>
                </a:cubicBezTo>
                <a:cubicBezTo>
                  <a:pt x="1742" y="869"/>
                  <a:pt x="1683" y="751"/>
                  <a:pt x="1585" y="692"/>
                </a:cubicBezTo>
                <a:cubicBezTo>
                  <a:pt x="1538" y="671"/>
                  <a:pt x="1482" y="657"/>
                  <a:pt x="1429" y="657"/>
                </a:cubicBezTo>
                <a:cubicBezTo>
                  <a:pt x="1360" y="657"/>
                  <a:pt x="1298" y="680"/>
                  <a:pt x="1270" y="742"/>
                </a:cubicBezTo>
                <a:cubicBezTo>
                  <a:pt x="1309" y="594"/>
                  <a:pt x="1300" y="436"/>
                  <a:pt x="1241" y="299"/>
                </a:cubicBezTo>
                <a:cubicBezTo>
                  <a:pt x="1172" y="161"/>
                  <a:pt x="1054" y="43"/>
                  <a:pt x="906" y="14"/>
                </a:cubicBezTo>
                <a:cubicBezTo>
                  <a:pt x="872" y="5"/>
                  <a:pt x="838" y="0"/>
                  <a:pt x="803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Google Shape;3371;p59"/>
          <p:cNvSpPr/>
          <p:nvPr/>
        </p:nvSpPr>
        <p:spPr>
          <a:xfrm flipH="1">
            <a:off x="1827989" y="2219790"/>
            <a:ext cx="58519" cy="297934"/>
          </a:xfrm>
          <a:custGeom>
            <a:rect b="b" l="l" r="r" t="t"/>
            <a:pathLst>
              <a:path extrusionOk="0" h="1507" w="296">
                <a:moveTo>
                  <a:pt x="147" y="0"/>
                </a:moveTo>
                <a:lnTo>
                  <a:pt x="138" y="296"/>
                </a:lnTo>
                <a:lnTo>
                  <a:pt x="0" y="129"/>
                </a:lnTo>
                <a:lnTo>
                  <a:pt x="0" y="158"/>
                </a:lnTo>
                <a:lnTo>
                  <a:pt x="128" y="374"/>
                </a:lnTo>
                <a:lnTo>
                  <a:pt x="118" y="581"/>
                </a:lnTo>
                <a:lnTo>
                  <a:pt x="29" y="512"/>
                </a:lnTo>
                <a:lnTo>
                  <a:pt x="49" y="562"/>
                </a:lnTo>
                <a:lnTo>
                  <a:pt x="118" y="640"/>
                </a:lnTo>
                <a:lnTo>
                  <a:pt x="69" y="1506"/>
                </a:lnTo>
                <a:lnTo>
                  <a:pt x="197" y="1477"/>
                </a:lnTo>
                <a:lnTo>
                  <a:pt x="187" y="522"/>
                </a:lnTo>
                <a:lnTo>
                  <a:pt x="295" y="256"/>
                </a:lnTo>
                <a:lnTo>
                  <a:pt x="295" y="217"/>
                </a:lnTo>
                <a:lnTo>
                  <a:pt x="187" y="444"/>
                </a:lnTo>
                <a:lnTo>
                  <a:pt x="187" y="59"/>
                </a:lnTo>
                <a:lnTo>
                  <a:pt x="147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2" name="Google Shape;3372;p59"/>
          <p:cNvSpPr/>
          <p:nvPr/>
        </p:nvSpPr>
        <p:spPr>
          <a:xfrm flipH="1">
            <a:off x="2483760" y="1984527"/>
            <a:ext cx="276385" cy="329368"/>
          </a:xfrm>
          <a:custGeom>
            <a:rect b="b" l="l" r="r" t="t"/>
            <a:pathLst>
              <a:path extrusionOk="0" h="1666" w="1398">
                <a:moveTo>
                  <a:pt x="642" y="0"/>
                </a:moveTo>
                <a:cubicBezTo>
                  <a:pt x="548" y="0"/>
                  <a:pt x="456" y="41"/>
                  <a:pt x="394" y="118"/>
                </a:cubicBezTo>
                <a:cubicBezTo>
                  <a:pt x="365" y="157"/>
                  <a:pt x="306" y="256"/>
                  <a:pt x="296" y="374"/>
                </a:cubicBezTo>
                <a:cubicBezTo>
                  <a:pt x="286" y="453"/>
                  <a:pt x="296" y="531"/>
                  <a:pt x="345" y="610"/>
                </a:cubicBezTo>
                <a:cubicBezTo>
                  <a:pt x="335" y="609"/>
                  <a:pt x="325" y="609"/>
                  <a:pt x="314" y="609"/>
                </a:cubicBezTo>
                <a:cubicBezTo>
                  <a:pt x="225" y="609"/>
                  <a:pt x="135" y="648"/>
                  <a:pt x="109" y="728"/>
                </a:cubicBezTo>
                <a:cubicBezTo>
                  <a:pt x="89" y="777"/>
                  <a:pt x="99" y="846"/>
                  <a:pt x="138" y="886"/>
                </a:cubicBezTo>
                <a:cubicBezTo>
                  <a:pt x="174" y="922"/>
                  <a:pt x="227" y="975"/>
                  <a:pt x="274" y="975"/>
                </a:cubicBezTo>
                <a:cubicBezTo>
                  <a:pt x="278" y="975"/>
                  <a:pt x="282" y="975"/>
                  <a:pt x="286" y="974"/>
                </a:cubicBezTo>
                <a:lnTo>
                  <a:pt x="286" y="974"/>
                </a:lnTo>
                <a:cubicBezTo>
                  <a:pt x="217" y="994"/>
                  <a:pt x="148" y="1023"/>
                  <a:pt x="89" y="1072"/>
                </a:cubicBezTo>
                <a:cubicBezTo>
                  <a:pt x="40" y="1122"/>
                  <a:pt x="0" y="1190"/>
                  <a:pt x="11" y="1269"/>
                </a:cubicBezTo>
                <a:cubicBezTo>
                  <a:pt x="20" y="1338"/>
                  <a:pt x="70" y="1407"/>
                  <a:pt x="129" y="1456"/>
                </a:cubicBezTo>
                <a:cubicBezTo>
                  <a:pt x="271" y="1581"/>
                  <a:pt x="543" y="1665"/>
                  <a:pt x="798" y="1665"/>
                </a:cubicBezTo>
                <a:cubicBezTo>
                  <a:pt x="825" y="1665"/>
                  <a:pt x="851" y="1665"/>
                  <a:pt x="877" y="1663"/>
                </a:cubicBezTo>
                <a:cubicBezTo>
                  <a:pt x="1093" y="1653"/>
                  <a:pt x="1280" y="1575"/>
                  <a:pt x="1358" y="1397"/>
                </a:cubicBezTo>
                <a:cubicBezTo>
                  <a:pt x="1378" y="1358"/>
                  <a:pt x="1388" y="1319"/>
                  <a:pt x="1388" y="1269"/>
                </a:cubicBezTo>
                <a:cubicBezTo>
                  <a:pt x="1398" y="1210"/>
                  <a:pt x="1388" y="1151"/>
                  <a:pt x="1358" y="1102"/>
                </a:cubicBezTo>
                <a:cubicBezTo>
                  <a:pt x="1339" y="1053"/>
                  <a:pt x="1299" y="1013"/>
                  <a:pt x="1240" y="1013"/>
                </a:cubicBezTo>
                <a:cubicBezTo>
                  <a:pt x="1310" y="954"/>
                  <a:pt x="1358" y="866"/>
                  <a:pt x="1369" y="777"/>
                </a:cubicBezTo>
                <a:cubicBezTo>
                  <a:pt x="1369" y="689"/>
                  <a:pt x="1329" y="590"/>
                  <a:pt x="1250" y="551"/>
                </a:cubicBezTo>
                <a:cubicBezTo>
                  <a:pt x="1210" y="533"/>
                  <a:pt x="1161" y="521"/>
                  <a:pt x="1117" y="521"/>
                </a:cubicBezTo>
                <a:cubicBezTo>
                  <a:pt x="1065" y="521"/>
                  <a:pt x="1020" y="538"/>
                  <a:pt x="1004" y="580"/>
                </a:cubicBezTo>
                <a:cubicBezTo>
                  <a:pt x="1034" y="462"/>
                  <a:pt x="1024" y="344"/>
                  <a:pt x="975" y="236"/>
                </a:cubicBezTo>
                <a:cubicBezTo>
                  <a:pt x="925" y="128"/>
                  <a:pt x="827" y="39"/>
                  <a:pt x="719" y="9"/>
                </a:cubicBezTo>
                <a:cubicBezTo>
                  <a:pt x="694" y="3"/>
                  <a:pt x="668" y="0"/>
                  <a:pt x="64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3" name="Google Shape;3373;p59"/>
          <p:cNvSpPr/>
          <p:nvPr/>
        </p:nvSpPr>
        <p:spPr>
          <a:xfrm flipH="1">
            <a:off x="2590715" y="2186775"/>
            <a:ext cx="46855" cy="233681"/>
          </a:xfrm>
          <a:custGeom>
            <a:rect b="b" l="l" r="r" t="t"/>
            <a:pathLst>
              <a:path extrusionOk="0" h="1182" w="237">
                <a:moveTo>
                  <a:pt x="119" y="0"/>
                </a:moveTo>
                <a:lnTo>
                  <a:pt x="109" y="237"/>
                </a:lnTo>
                <a:lnTo>
                  <a:pt x="1" y="99"/>
                </a:lnTo>
                <a:lnTo>
                  <a:pt x="1" y="128"/>
                </a:lnTo>
                <a:lnTo>
                  <a:pt x="109" y="296"/>
                </a:lnTo>
                <a:lnTo>
                  <a:pt x="99" y="463"/>
                </a:lnTo>
                <a:lnTo>
                  <a:pt x="30" y="404"/>
                </a:lnTo>
                <a:lnTo>
                  <a:pt x="40" y="433"/>
                </a:lnTo>
                <a:lnTo>
                  <a:pt x="89" y="502"/>
                </a:lnTo>
                <a:lnTo>
                  <a:pt x="60" y="1181"/>
                </a:lnTo>
                <a:lnTo>
                  <a:pt x="158" y="1162"/>
                </a:lnTo>
                <a:lnTo>
                  <a:pt x="158" y="414"/>
                </a:lnTo>
                <a:lnTo>
                  <a:pt x="237" y="207"/>
                </a:lnTo>
                <a:lnTo>
                  <a:pt x="237" y="167"/>
                </a:lnTo>
                <a:lnTo>
                  <a:pt x="158" y="345"/>
                </a:lnTo>
                <a:lnTo>
                  <a:pt x="148" y="40"/>
                </a:lnTo>
                <a:lnTo>
                  <a:pt x="119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4" name="Google Shape;3374;p59"/>
          <p:cNvSpPr/>
          <p:nvPr/>
        </p:nvSpPr>
        <p:spPr>
          <a:xfrm flipH="1">
            <a:off x="298779" y="1894916"/>
            <a:ext cx="375828" cy="127912"/>
          </a:xfrm>
          <a:custGeom>
            <a:rect b="b" l="l" r="r" t="t"/>
            <a:pathLst>
              <a:path extrusionOk="0" h="647" w="1901">
                <a:moveTo>
                  <a:pt x="926" y="0"/>
                </a:moveTo>
                <a:cubicBezTo>
                  <a:pt x="867" y="0"/>
                  <a:pt x="803" y="20"/>
                  <a:pt x="739" y="66"/>
                </a:cubicBezTo>
                <a:cubicBezTo>
                  <a:pt x="661" y="174"/>
                  <a:pt x="650" y="272"/>
                  <a:pt x="690" y="361"/>
                </a:cubicBezTo>
                <a:cubicBezTo>
                  <a:pt x="601" y="361"/>
                  <a:pt x="523" y="410"/>
                  <a:pt x="473" y="480"/>
                </a:cubicBezTo>
                <a:cubicBezTo>
                  <a:pt x="424" y="410"/>
                  <a:pt x="346" y="361"/>
                  <a:pt x="257" y="361"/>
                </a:cubicBezTo>
                <a:cubicBezTo>
                  <a:pt x="119" y="361"/>
                  <a:pt x="1" y="480"/>
                  <a:pt x="1" y="627"/>
                </a:cubicBezTo>
                <a:lnTo>
                  <a:pt x="1" y="646"/>
                </a:lnTo>
                <a:lnTo>
                  <a:pt x="1890" y="646"/>
                </a:lnTo>
                <a:cubicBezTo>
                  <a:pt x="1890" y="637"/>
                  <a:pt x="1900" y="627"/>
                  <a:pt x="1900" y="617"/>
                </a:cubicBezTo>
                <a:cubicBezTo>
                  <a:pt x="1900" y="469"/>
                  <a:pt x="1782" y="361"/>
                  <a:pt x="1634" y="361"/>
                </a:cubicBezTo>
                <a:cubicBezTo>
                  <a:pt x="1566" y="361"/>
                  <a:pt x="1497" y="391"/>
                  <a:pt x="1457" y="430"/>
                </a:cubicBezTo>
                <a:cubicBezTo>
                  <a:pt x="1398" y="342"/>
                  <a:pt x="1300" y="272"/>
                  <a:pt x="1182" y="263"/>
                </a:cubicBezTo>
                <a:cubicBezTo>
                  <a:pt x="1182" y="117"/>
                  <a:pt x="1069" y="0"/>
                  <a:pt x="9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5" name="Google Shape;3375;p59"/>
          <p:cNvSpPr/>
          <p:nvPr/>
        </p:nvSpPr>
        <p:spPr>
          <a:xfrm flipH="1">
            <a:off x="2915734" y="1923978"/>
            <a:ext cx="375432" cy="128110"/>
          </a:xfrm>
          <a:custGeom>
            <a:rect b="b" l="l" r="r" t="t"/>
            <a:pathLst>
              <a:path extrusionOk="0" h="648" w="1899">
                <a:moveTo>
                  <a:pt x="973" y="0"/>
                </a:moveTo>
                <a:cubicBezTo>
                  <a:pt x="827" y="0"/>
                  <a:pt x="709" y="117"/>
                  <a:pt x="709" y="263"/>
                </a:cubicBezTo>
                <a:cubicBezTo>
                  <a:pt x="600" y="273"/>
                  <a:pt x="502" y="342"/>
                  <a:pt x="443" y="431"/>
                </a:cubicBezTo>
                <a:cubicBezTo>
                  <a:pt x="394" y="392"/>
                  <a:pt x="335" y="362"/>
                  <a:pt x="265" y="362"/>
                </a:cubicBezTo>
                <a:cubicBezTo>
                  <a:pt x="118" y="362"/>
                  <a:pt x="0" y="470"/>
                  <a:pt x="0" y="618"/>
                </a:cubicBezTo>
                <a:lnTo>
                  <a:pt x="0" y="647"/>
                </a:lnTo>
                <a:lnTo>
                  <a:pt x="1899" y="647"/>
                </a:lnTo>
                <a:lnTo>
                  <a:pt x="1899" y="628"/>
                </a:lnTo>
                <a:cubicBezTo>
                  <a:pt x="1899" y="480"/>
                  <a:pt x="1781" y="362"/>
                  <a:pt x="1643" y="362"/>
                </a:cubicBezTo>
                <a:cubicBezTo>
                  <a:pt x="1555" y="362"/>
                  <a:pt x="1476" y="411"/>
                  <a:pt x="1427" y="480"/>
                </a:cubicBezTo>
                <a:cubicBezTo>
                  <a:pt x="1378" y="411"/>
                  <a:pt x="1299" y="362"/>
                  <a:pt x="1210" y="362"/>
                </a:cubicBezTo>
                <a:cubicBezTo>
                  <a:pt x="1250" y="273"/>
                  <a:pt x="1240" y="175"/>
                  <a:pt x="1161" y="66"/>
                </a:cubicBezTo>
                <a:cubicBezTo>
                  <a:pt x="1098" y="20"/>
                  <a:pt x="1033" y="0"/>
                  <a:pt x="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6" name="Google Shape;3376;p59"/>
          <p:cNvSpPr/>
          <p:nvPr/>
        </p:nvSpPr>
        <p:spPr>
          <a:xfrm flipH="1">
            <a:off x="3275548" y="2006670"/>
            <a:ext cx="200665" cy="240799"/>
          </a:xfrm>
          <a:custGeom>
            <a:rect b="b" l="l" r="r" t="t"/>
            <a:pathLst>
              <a:path extrusionOk="0" h="1218" w="1015">
                <a:moveTo>
                  <a:pt x="462" y="0"/>
                </a:moveTo>
                <a:cubicBezTo>
                  <a:pt x="395" y="0"/>
                  <a:pt x="325" y="30"/>
                  <a:pt x="287" y="85"/>
                </a:cubicBezTo>
                <a:cubicBezTo>
                  <a:pt x="267" y="114"/>
                  <a:pt x="217" y="193"/>
                  <a:pt x="217" y="271"/>
                </a:cubicBezTo>
                <a:cubicBezTo>
                  <a:pt x="208" y="330"/>
                  <a:pt x="217" y="390"/>
                  <a:pt x="247" y="439"/>
                </a:cubicBezTo>
                <a:cubicBezTo>
                  <a:pt x="178" y="439"/>
                  <a:pt x="99" y="468"/>
                  <a:pt x="80" y="527"/>
                </a:cubicBezTo>
                <a:cubicBezTo>
                  <a:pt x="60" y="567"/>
                  <a:pt x="70" y="616"/>
                  <a:pt x="99" y="645"/>
                </a:cubicBezTo>
                <a:cubicBezTo>
                  <a:pt x="129" y="675"/>
                  <a:pt x="169" y="715"/>
                  <a:pt x="208" y="715"/>
                </a:cubicBezTo>
                <a:cubicBezTo>
                  <a:pt x="158" y="724"/>
                  <a:pt x="109" y="744"/>
                  <a:pt x="70" y="774"/>
                </a:cubicBezTo>
                <a:cubicBezTo>
                  <a:pt x="31" y="813"/>
                  <a:pt x="1" y="872"/>
                  <a:pt x="11" y="921"/>
                </a:cubicBezTo>
                <a:cubicBezTo>
                  <a:pt x="20" y="980"/>
                  <a:pt x="50" y="1019"/>
                  <a:pt x="90" y="1059"/>
                </a:cubicBezTo>
                <a:cubicBezTo>
                  <a:pt x="191" y="1151"/>
                  <a:pt x="403" y="1217"/>
                  <a:pt x="591" y="1217"/>
                </a:cubicBezTo>
                <a:cubicBezTo>
                  <a:pt x="605" y="1217"/>
                  <a:pt x="618" y="1217"/>
                  <a:pt x="631" y="1216"/>
                </a:cubicBezTo>
                <a:cubicBezTo>
                  <a:pt x="788" y="1207"/>
                  <a:pt x="926" y="1148"/>
                  <a:pt x="985" y="1019"/>
                </a:cubicBezTo>
                <a:cubicBezTo>
                  <a:pt x="995" y="990"/>
                  <a:pt x="1005" y="960"/>
                  <a:pt x="1005" y="921"/>
                </a:cubicBezTo>
                <a:cubicBezTo>
                  <a:pt x="1015" y="882"/>
                  <a:pt x="1005" y="842"/>
                  <a:pt x="985" y="803"/>
                </a:cubicBezTo>
                <a:cubicBezTo>
                  <a:pt x="965" y="763"/>
                  <a:pt x="936" y="744"/>
                  <a:pt x="897" y="734"/>
                </a:cubicBezTo>
                <a:cubicBezTo>
                  <a:pt x="946" y="695"/>
                  <a:pt x="985" y="636"/>
                  <a:pt x="985" y="567"/>
                </a:cubicBezTo>
                <a:cubicBezTo>
                  <a:pt x="995" y="498"/>
                  <a:pt x="956" y="429"/>
                  <a:pt x="897" y="400"/>
                </a:cubicBezTo>
                <a:cubicBezTo>
                  <a:pt x="870" y="386"/>
                  <a:pt x="838" y="377"/>
                  <a:pt x="808" y="377"/>
                </a:cubicBezTo>
                <a:cubicBezTo>
                  <a:pt x="772" y="377"/>
                  <a:pt x="740" y="391"/>
                  <a:pt x="729" y="429"/>
                </a:cubicBezTo>
                <a:cubicBezTo>
                  <a:pt x="749" y="341"/>
                  <a:pt x="739" y="252"/>
                  <a:pt x="709" y="173"/>
                </a:cubicBezTo>
                <a:cubicBezTo>
                  <a:pt x="670" y="94"/>
                  <a:pt x="602" y="26"/>
                  <a:pt x="513" y="6"/>
                </a:cubicBezTo>
                <a:cubicBezTo>
                  <a:pt x="496" y="2"/>
                  <a:pt x="479" y="0"/>
                  <a:pt x="462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7" name="Google Shape;3377;p59"/>
          <p:cNvSpPr/>
          <p:nvPr/>
        </p:nvSpPr>
        <p:spPr>
          <a:xfrm flipH="1">
            <a:off x="3353244" y="2153561"/>
            <a:ext cx="35191" cy="169627"/>
          </a:xfrm>
          <a:custGeom>
            <a:rect b="b" l="l" r="r" t="t"/>
            <a:pathLst>
              <a:path extrusionOk="0" h="858" w="178">
                <a:moveTo>
                  <a:pt x="177" y="129"/>
                </a:moveTo>
                <a:lnTo>
                  <a:pt x="167" y="149"/>
                </a:lnTo>
                <a:lnTo>
                  <a:pt x="164" y="157"/>
                </a:lnTo>
                <a:lnTo>
                  <a:pt x="177" y="129"/>
                </a:lnTo>
                <a:close/>
                <a:moveTo>
                  <a:pt x="88" y="1"/>
                </a:moveTo>
                <a:lnTo>
                  <a:pt x="79" y="168"/>
                </a:lnTo>
                <a:lnTo>
                  <a:pt x="9" y="70"/>
                </a:lnTo>
                <a:lnTo>
                  <a:pt x="0" y="90"/>
                </a:lnTo>
                <a:lnTo>
                  <a:pt x="79" y="217"/>
                </a:lnTo>
                <a:lnTo>
                  <a:pt x="79" y="335"/>
                </a:lnTo>
                <a:lnTo>
                  <a:pt x="29" y="296"/>
                </a:lnTo>
                <a:lnTo>
                  <a:pt x="29" y="316"/>
                </a:lnTo>
                <a:lnTo>
                  <a:pt x="69" y="365"/>
                </a:lnTo>
                <a:lnTo>
                  <a:pt x="39" y="857"/>
                </a:lnTo>
                <a:lnTo>
                  <a:pt x="39" y="857"/>
                </a:lnTo>
                <a:lnTo>
                  <a:pt x="118" y="838"/>
                </a:lnTo>
                <a:lnTo>
                  <a:pt x="118" y="296"/>
                </a:lnTo>
                <a:lnTo>
                  <a:pt x="164" y="157"/>
                </a:lnTo>
                <a:lnTo>
                  <a:pt x="118" y="257"/>
                </a:lnTo>
                <a:lnTo>
                  <a:pt x="118" y="31"/>
                </a:lnTo>
                <a:lnTo>
                  <a:pt x="88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p59"/>
          <p:cNvSpPr txBox="1"/>
          <p:nvPr>
            <p:ph type="title"/>
          </p:nvPr>
        </p:nvSpPr>
        <p:spPr>
          <a:xfrm>
            <a:off x="4382163" y="616500"/>
            <a:ext cx="3935100" cy="90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79" name="Google Shape;3379;p59"/>
          <p:cNvSpPr txBox="1"/>
          <p:nvPr>
            <p:ph idx="1" type="subTitle"/>
          </p:nvPr>
        </p:nvSpPr>
        <p:spPr>
          <a:xfrm>
            <a:off x="4401663" y="1897175"/>
            <a:ext cx="3896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380" name="Google Shape;3380;p59"/>
          <p:cNvSpPr txBox="1"/>
          <p:nvPr>
            <p:ph idx="2" type="subTitle"/>
          </p:nvPr>
        </p:nvSpPr>
        <p:spPr>
          <a:xfrm>
            <a:off x="4401663" y="2484125"/>
            <a:ext cx="38961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81" name="Google Shape;3381;p59"/>
          <p:cNvSpPr txBox="1"/>
          <p:nvPr/>
        </p:nvSpPr>
        <p:spPr>
          <a:xfrm>
            <a:off x="4606175" y="3725875"/>
            <a:ext cx="376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CRÉDITOS: este modelo de apresentação foi criado pelo </a:t>
            </a:r>
            <a:r>
              <a:rPr b="1" i="0" lang="pt-BR" sz="1000" u="none" cap="none" strike="noStrike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pt-BR" sz="10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inclui ícones da </a:t>
            </a:r>
            <a:r>
              <a:rPr b="1" i="0" lang="pt-BR" sz="1000" u="none" cap="none" strike="noStrike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pt-BR" sz="10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 infográficos e imagens da </a:t>
            </a:r>
            <a:r>
              <a:rPr b="1" i="0" lang="pt-BR" sz="1000" u="none" cap="none" strike="noStrike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382" name="Google Shape;3382;p59"/>
          <p:cNvGrpSpPr/>
          <p:nvPr/>
        </p:nvGrpSpPr>
        <p:grpSpPr>
          <a:xfrm>
            <a:off x="-138413" y="288406"/>
            <a:ext cx="9507858" cy="739645"/>
            <a:chOff x="-138413" y="288406"/>
            <a:chExt cx="9507858" cy="739645"/>
          </a:xfrm>
        </p:grpSpPr>
        <p:sp>
          <p:nvSpPr>
            <p:cNvPr id="3383" name="Google Shape;3383;p59"/>
            <p:cNvSpPr/>
            <p:nvPr/>
          </p:nvSpPr>
          <p:spPr>
            <a:xfrm>
              <a:off x="4145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-138413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59"/>
            <p:cNvSpPr/>
            <p:nvPr/>
          </p:nvSpPr>
          <p:spPr>
            <a:xfrm flipH="1">
              <a:off x="811923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59"/>
            <p:cNvSpPr/>
            <p:nvPr/>
          </p:nvSpPr>
          <p:spPr>
            <a:xfrm flipH="1">
              <a:off x="832932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7" name="Google Shape;3387;p59"/>
          <p:cNvSpPr/>
          <p:nvPr/>
        </p:nvSpPr>
        <p:spPr>
          <a:xfrm>
            <a:off x="1886500" y="167274"/>
            <a:ext cx="1756166" cy="601627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388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_1_1_1">
    <p:spTree>
      <p:nvGrpSpPr>
        <p:cNvPr id="3389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63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3391" name="Google Shape;3391;p63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3392" name="Google Shape;3392;p6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6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6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5" name="Google Shape;3395;p6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6" name="Google Shape;3396;p6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7" name="Google Shape;3397;p6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8" name="Google Shape;3398;p6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6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6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6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6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6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6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5" name="Google Shape;3405;p6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6" name="Google Shape;3406;p6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7" name="Google Shape;3407;p6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8" name="Google Shape;3408;p6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6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6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6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6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6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6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6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6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6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6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6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6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6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6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6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6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6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6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6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6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6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6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6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6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6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6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5" name="Google Shape;3435;p6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6" name="Google Shape;3436;p6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7" name="Google Shape;3437;p6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Google Shape;3438;p6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6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6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p6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6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p6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6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5" name="Google Shape;3445;p6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Google Shape;3446;p6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7" name="Google Shape;3447;p6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8" name="Google Shape;3448;p6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6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p6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p6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p6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6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6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5" name="Google Shape;3455;p6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6" name="Google Shape;3456;p6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7" name="Google Shape;3457;p6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8" name="Google Shape;3458;p6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6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6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6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6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p6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4" name="Google Shape;3464;p6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5" name="Google Shape;3465;p6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6" name="Google Shape;3466;p6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7" name="Google Shape;3467;p6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8" name="Google Shape;3468;p6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9" name="Google Shape;3469;p6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0" name="Google Shape;3470;p6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1" name="Google Shape;3471;p6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2" name="Google Shape;3472;p6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3" name="Google Shape;3473;p6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4" name="Google Shape;3474;p6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5" name="Google Shape;3475;p6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6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7" name="Google Shape;3477;p6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8" name="Google Shape;3478;p6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9" name="Google Shape;3479;p6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0" name="Google Shape;3480;p6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1" name="Google Shape;3481;p6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2" name="Google Shape;3482;p6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3" name="Google Shape;3483;p6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4" name="Google Shape;3484;p6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5" name="Google Shape;3485;p6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6" name="Google Shape;3486;p6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7" name="Google Shape;3487;p6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8" name="Google Shape;3488;p6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9" name="Google Shape;3489;p6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0" name="Google Shape;3490;p6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1" name="Google Shape;3491;p6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2" name="Google Shape;3492;p6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3" name="Google Shape;3493;p6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4" name="Google Shape;3494;p6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5" name="Google Shape;3495;p6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6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7" name="Google Shape;3497;p6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8" name="Google Shape;3498;p6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9" name="Google Shape;3499;p6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6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1" name="Google Shape;3501;p6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2" name="Google Shape;3502;p6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3" name="Google Shape;3503;p6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4" name="Google Shape;3504;p6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5" name="Google Shape;3505;p6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6" name="Google Shape;3506;p6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7" name="Google Shape;3507;p6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8" name="Google Shape;3508;p6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p6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0" name="Google Shape;3510;p6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1" name="Google Shape;3511;p6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2" name="Google Shape;3512;p6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3" name="Google Shape;3513;p6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4" name="Google Shape;3514;p6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5" name="Google Shape;3515;p6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6" name="Google Shape;3516;p6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7" name="Google Shape;3517;p6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8" name="Google Shape;3518;p6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Google Shape;3519;p6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6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6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6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6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6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6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6" name="Google Shape;3526;p6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Google Shape;3527;p6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8" name="Google Shape;3528;p6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6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6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6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6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6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6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6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6" name="Google Shape;3536;p6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7" name="Google Shape;3537;p6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6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9" name="Google Shape;3539;p6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6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6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6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6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6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6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6" name="Google Shape;3546;p6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7" name="Google Shape;3547;p6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8" name="Google Shape;3548;p6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9" name="Google Shape;3549;p6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6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6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6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6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6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6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6" name="Google Shape;3556;p6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7" name="Google Shape;3557;p6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8" name="Google Shape;3558;p6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9" name="Google Shape;3559;p63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63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63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63"/>
            <p:cNvSpPr/>
            <p:nvPr/>
          </p:nvSpPr>
          <p:spPr>
            <a:xfrm>
              <a:off x="80949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63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63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63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63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63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63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63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63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63"/>
            <p:cNvSpPr/>
            <p:nvPr/>
          </p:nvSpPr>
          <p:spPr>
            <a:xfrm>
              <a:off x="674426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63"/>
            <p:cNvSpPr/>
            <p:nvPr/>
          </p:nvSpPr>
          <p:spPr>
            <a:xfrm>
              <a:off x="675040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63"/>
            <p:cNvSpPr/>
            <p:nvPr/>
          </p:nvSpPr>
          <p:spPr>
            <a:xfrm>
              <a:off x="686501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63"/>
            <p:cNvSpPr/>
            <p:nvPr/>
          </p:nvSpPr>
          <p:spPr>
            <a:xfrm>
              <a:off x="714635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63"/>
            <p:cNvSpPr/>
            <p:nvPr/>
          </p:nvSpPr>
          <p:spPr>
            <a:xfrm>
              <a:off x="725481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63"/>
            <p:cNvSpPr/>
            <p:nvPr/>
          </p:nvSpPr>
          <p:spPr>
            <a:xfrm>
              <a:off x="738637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63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63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63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6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6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2" name="Google Shape;3582;p63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63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63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63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271" name="Google Shape;271;p4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72" name="Google Shape;272;p44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273" name="Google Shape;273;p4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4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57" name="Google Shape;357;p4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0" name="Google Shape;440;p44"/>
            <p:cNvSpPr/>
            <p:nvPr/>
          </p:nvSpPr>
          <p:spPr>
            <a:xfrm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501172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750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62188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62230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63397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66213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67295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68609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4"/>
            <p:cNvSpPr/>
            <p:nvPr/>
          </p:nvSpPr>
          <p:spPr>
            <a:xfrm>
              <a:off x="193061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193675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05136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233270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244116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257272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166973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630000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ONE_COLUMN_TEXT_1_1_1_1">
    <p:spTree>
      <p:nvGrpSpPr>
        <p:cNvPr id="3586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6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64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3589" name="Google Shape;3589;p6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6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6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6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6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6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6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6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6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6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6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6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6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6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6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6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6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6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6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6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6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6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6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6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6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6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6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6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6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6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6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6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6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6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6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6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6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6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6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6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6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6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6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6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6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6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6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6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6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6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6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6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6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6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6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6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6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6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6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6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6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6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6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6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6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6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6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6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6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6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6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6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6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6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6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6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6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6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6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6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6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6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6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6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6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6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6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6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6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6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6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6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6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6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6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6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6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6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6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6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6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6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6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6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6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6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6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6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6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6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6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6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6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6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6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6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6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6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6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6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6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6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6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6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6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6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6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6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6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6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6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6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6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6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6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6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6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6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6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6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6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6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6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6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6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6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6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6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6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6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6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6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6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6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6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6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6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6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6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6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6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6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6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6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6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6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6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64"/>
            <p:cNvSpPr/>
            <p:nvPr/>
          </p:nvSpPr>
          <p:spPr>
            <a:xfrm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501172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750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62188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62230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63397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66213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67295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68609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193061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193675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205136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233270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244116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257272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166973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630000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6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6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ONLY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8" name="Google Shape;468;p45"/>
          <p:cNvSpPr txBox="1"/>
          <p:nvPr>
            <p:ph idx="2" type="title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9" name="Google Shape;469;p45"/>
          <p:cNvSpPr txBox="1"/>
          <p:nvPr>
            <p:ph idx="1" type="subTitle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0" name="Google Shape;470;p45"/>
          <p:cNvSpPr txBox="1"/>
          <p:nvPr>
            <p:ph idx="3" type="subTitle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1" name="Google Shape;471;p45"/>
          <p:cNvSpPr txBox="1"/>
          <p:nvPr>
            <p:ph idx="4" type="title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2" name="Google Shape;472;p45"/>
          <p:cNvSpPr txBox="1"/>
          <p:nvPr>
            <p:ph idx="5" type="subTitle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3" name="Google Shape;473;p45"/>
          <p:cNvSpPr txBox="1"/>
          <p:nvPr>
            <p:ph idx="6" type="subTitle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4" name="Google Shape;474;p45"/>
          <p:cNvSpPr txBox="1"/>
          <p:nvPr>
            <p:ph idx="7" type="title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5" name="Google Shape;475;p45"/>
          <p:cNvSpPr txBox="1"/>
          <p:nvPr>
            <p:ph idx="8" type="subTitle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6" name="Google Shape;476;p45"/>
          <p:cNvSpPr txBox="1"/>
          <p:nvPr>
            <p:ph idx="9" type="subTitle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7" name="Google Shape;477;p45"/>
          <p:cNvSpPr txBox="1"/>
          <p:nvPr>
            <p:ph idx="13" type="title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8" name="Google Shape;478;p45"/>
          <p:cNvSpPr txBox="1"/>
          <p:nvPr>
            <p:ph idx="14" type="subTitle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79" name="Google Shape;479;p45"/>
          <p:cNvSpPr txBox="1"/>
          <p:nvPr>
            <p:ph idx="15" type="subTitle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80" name="Google Shape;480;p45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481" name="Google Shape;481;p45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482" name="Google Shape;482;p4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" name="Google Shape;565;p45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566" name="Google Shape;566;p4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4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4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4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4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4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4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4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4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4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4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4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4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4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4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4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4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4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4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4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4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4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4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4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9" name="Google Shape;649;p45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80949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674426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675040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86501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714635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725481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738637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5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5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6"/>
          <p:cNvSpPr txBox="1"/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4" name="Google Shape;674;p46"/>
          <p:cNvSpPr txBox="1"/>
          <p:nvPr>
            <p:ph idx="2" type="title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75" name="Google Shape;675;p46"/>
          <p:cNvSpPr txBox="1"/>
          <p:nvPr>
            <p:ph idx="1" type="subTitle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676" name="Google Shape;676;p46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677" name="Google Shape;677;p46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678" name="Google Shape;678;p46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6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6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6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6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6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6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46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46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6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6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6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6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6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6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6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6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6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46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46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46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46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46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46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46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46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46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46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46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6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6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6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6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6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6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6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46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6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46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6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6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46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46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6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46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46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6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46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6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6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6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6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6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6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1" name="Google Shape;761;p46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762" name="Google Shape;762;p46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6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6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46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46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46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46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46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46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46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46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46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46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46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46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46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46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46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46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46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46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6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6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6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46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6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6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6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6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46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6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46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46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46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46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46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46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46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46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46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46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46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46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46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46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46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46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46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46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46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46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46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46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46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46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46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46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46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46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46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46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46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46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46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46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46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46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46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46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46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46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46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6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6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6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6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5" name="Google Shape;845;p46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80949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674426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675040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686501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714635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725481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738637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6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6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8" name="Google Shape;868;p46"/>
          <p:cNvSpPr/>
          <p:nvPr/>
        </p:nvSpPr>
        <p:spPr>
          <a:xfrm>
            <a:off x="6773869" y="1069550"/>
            <a:ext cx="1550244" cy="531076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46"/>
          <p:cNvSpPr/>
          <p:nvPr/>
        </p:nvSpPr>
        <p:spPr>
          <a:xfrm>
            <a:off x="230744" y="1867425"/>
            <a:ext cx="1550244" cy="531076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46"/>
          <p:cNvSpPr/>
          <p:nvPr/>
        </p:nvSpPr>
        <p:spPr>
          <a:xfrm>
            <a:off x="2725025" y="191012"/>
            <a:ext cx="1221927" cy="418599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46"/>
          <p:cNvSpPr/>
          <p:nvPr/>
        </p:nvSpPr>
        <p:spPr>
          <a:xfrm>
            <a:off x="7216963" y="2440805"/>
            <a:ext cx="764545" cy="261914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7"/>
          <p:cNvSpPr txBox="1"/>
          <p:nvPr>
            <p:ph idx="1" type="body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4" name="Google Shape;87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875" name="Google Shape;875;p47"/>
          <p:cNvGrpSpPr/>
          <p:nvPr/>
        </p:nvGrpSpPr>
        <p:grpSpPr>
          <a:xfrm flipH="1">
            <a:off x="1645045" y="4329065"/>
            <a:ext cx="250403" cy="549532"/>
            <a:chOff x="7248623" y="4329065"/>
            <a:chExt cx="250403" cy="549532"/>
          </a:xfrm>
        </p:grpSpPr>
        <p:sp>
          <p:nvSpPr>
            <p:cNvPr id="876" name="Google Shape;876;p47"/>
            <p:cNvSpPr/>
            <p:nvPr/>
          </p:nvSpPr>
          <p:spPr>
            <a:xfrm>
              <a:off x="7403059" y="4365503"/>
              <a:ext cx="54233" cy="223287"/>
            </a:xfrm>
            <a:custGeom>
              <a:rect b="b" l="l" r="r" t="t"/>
              <a:pathLst>
                <a:path extrusionOk="0" h="1054" w="256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7403059" y="4367621"/>
              <a:ext cx="83468" cy="248285"/>
            </a:xfrm>
            <a:custGeom>
              <a:rect b="b" l="l" r="r" t="t"/>
              <a:pathLst>
                <a:path extrusionOk="0" h="1172" w="394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7403059" y="4365503"/>
              <a:ext cx="79443" cy="237905"/>
            </a:xfrm>
            <a:custGeom>
              <a:rect b="b" l="l" r="r" t="t"/>
              <a:pathLst>
                <a:path extrusionOk="0" h="1123" w="375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7403059" y="4365503"/>
              <a:ext cx="70969" cy="237905"/>
            </a:xfrm>
            <a:custGeom>
              <a:rect b="b" l="l" r="r" t="t"/>
              <a:pathLst>
                <a:path extrusionOk="0" h="1123" w="335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7403059" y="4365503"/>
              <a:ext cx="73087" cy="237905"/>
            </a:xfrm>
            <a:custGeom>
              <a:rect b="b" l="l" r="r" t="t"/>
              <a:pathLst>
                <a:path extrusionOk="0" h="1123" w="345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7399882" y="4365503"/>
              <a:ext cx="76265" cy="238117"/>
            </a:xfrm>
            <a:custGeom>
              <a:rect b="b" l="l" r="r" t="t"/>
              <a:pathLst>
                <a:path extrusionOk="0" h="1124" w="36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7294594" y="4561462"/>
              <a:ext cx="54445" cy="223287"/>
            </a:xfrm>
            <a:custGeom>
              <a:rect b="b" l="l" r="r" t="t"/>
              <a:pathLst>
                <a:path extrusionOk="0" h="1054" w="257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7263452" y="4561462"/>
              <a:ext cx="85586" cy="250404"/>
            </a:xfrm>
            <a:custGeom>
              <a:rect b="b" l="l" r="r" t="t"/>
              <a:pathLst>
                <a:path extrusionOk="0" h="1182" w="404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7269595" y="4561462"/>
              <a:ext cx="79443" cy="237905"/>
            </a:xfrm>
            <a:custGeom>
              <a:rect b="b" l="l" r="r" t="t"/>
              <a:pathLst>
                <a:path extrusionOk="0" h="1123" w="375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277858" y="4561462"/>
              <a:ext cx="71181" cy="235786"/>
            </a:xfrm>
            <a:custGeom>
              <a:rect b="b" l="l" r="r" t="t"/>
              <a:pathLst>
                <a:path extrusionOk="0" h="1113" w="336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7273621" y="4561462"/>
              <a:ext cx="75418" cy="237905"/>
            </a:xfrm>
            <a:custGeom>
              <a:rect b="b" l="l" r="r" t="t"/>
              <a:pathLst>
                <a:path extrusionOk="0" h="1123" w="356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7275951" y="4561462"/>
              <a:ext cx="76477" cy="238117"/>
            </a:xfrm>
            <a:custGeom>
              <a:rect b="b" l="l" r="r" t="t"/>
              <a:pathLst>
                <a:path extrusionOk="0" h="1124" w="361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7342683" y="4330124"/>
              <a:ext cx="70969" cy="548473"/>
            </a:xfrm>
            <a:custGeom>
              <a:rect b="b" l="l" r="r" t="t"/>
              <a:pathLst>
                <a:path extrusionOk="0" h="2589" w="335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7352852" y="4330124"/>
              <a:ext cx="50420" cy="548473"/>
            </a:xfrm>
            <a:custGeom>
              <a:rect b="b" l="l" r="r" t="t"/>
              <a:pathLst>
                <a:path extrusionOk="0" h="2589" w="238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7361325" y="4330124"/>
              <a:ext cx="33472" cy="548473"/>
            </a:xfrm>
            <a:custGeom>
              <a:rect b="b" l="l" r="r" t="t"/>
              <a:pathLst>
                <a:path extrusionOk="0" h="2589" w="158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361325" y="4329065"/>
              <a:ext cx="19066" cy="547414"/>
            </a:xfrm>
            <a:custGeom>
              <a:rect b="b" l="l" r="r" t="t"/>
              <a:pathLst>
                <a:path extrusionOk="0" h="2584" w="9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7378061" y="4329065"/>
              <a:ext cx="16736" cy="547414"/>
            </a:xfrm>
            <a:custGeom>
              <a:rect b="b" l="l" r="r" t="t"/>
              <a:pathLst>
                <a:path extrusionOk="0" h="2584" w="79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7400941" y="4703188"/>
              <a:ext cx="18854" cy="4449"/>
            </a:xfrm>
            <a:custGeom>
              <a:rect b="b" l="l" r="r" t="t"/>
              <a:pathLst>
                <a:path extrusionOk="0" h="21" w="89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7336327" y="4759539"/>
              <a:ext cx="16736" cy="16948"/>
            </a:xfrm>
            <a:custGeom>
              <a:rect b="b" l="l" r="r" t="t"/>
              <a:pathLst>
                <a:path extrusionOk="0" h="80" w="79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7336327" y="4724160"/>
              <a:ext cx="19066" cy="18854"/>
            </a:xfrm>
            <a:custGeom>
              <a:rect b="b" l="l" r="r" t="t"/>
              <a:pathLst>
                <a:path extrusionOk="0" h="89" w="9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7248623" y="4659547"/>
              <a:ext cx="21185" cy="16948"/>
            </a:xfrm>
            <a:custGeom>
              <a:rect b="b" l="l" r="r" t="t"/>
              <a:pathLst>
                <a:path extrusionOk="0" h="80" w="10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7254978" y="4628194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7257096" y="4592815"/>
              <a:ext cx="10592" cy="14617"/>
            </a:xfrm>
            <a:custGeom>
              <a:rect b="b" l="l" r="r" t="t"/>
              <a:pathLst>
                <a:path extrusionOk="0" h="69" w="5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7267477" y="4557225"/>
              <a:ext cx="8686" cy="12711"/>
            </a:xfrm>
            <a:custGeom>
              <a:rect b="b" l="l" r="r" t="t"/>
              <a:pathLst>
                <a:path extrusionOk="0" h="60" w="41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7302856" y="4553200"/>
              <a:ext cx="10804" cy="23939"/>
            </a:xfrm>
            <a:custGeom>
              <a:rect b="b" l="l" r="r" t="t"/>
              <a:pathLst>
                <a:path extrusionOk="0" h="113" w="51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7340353" y="4521846"/>
              <a:ext cx="12075" cy="11652"/>
            </a:xfrm>
            <a:custGeom>
              <a:rect b="b" l="l" r="r" t="t"/>
              <a:pathLst>
                <a:path extrusionOk="0" h="55" w="57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325947" y="4469732"/>
              <a:ext cx="18854" cy="16948"/>
            </a:xfrm>
            <a:custGeom>
              <a:rect b="b" l="l" r="r" t="t"/>
              <a:pathLst>
                <a:path extrusionOk="0" h="80" w="89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400941" y="4448971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7376578" y="4482231"/>
              <a:ext cx="7838" cy="9533"/>
            </a:xfrm>
            <a:custGeom>
              <a:rect b="b" l="l" r="r" t="t"/>
              <a:pathLst>
                <a:path extrusionOk="0" h="45" w="37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7382087" y="4534345"/>
              <a:ext cx="8686" cy="6355"/>
            </a:xfrm>
            <a:custGeom>
              <a:rect b="b" l="l" r="r" t="t"/>
              <a:pathLst>
                <a:path extrusionOk="0" h="30" w="41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7398822" y="456569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7336327" y="4613576"/>
              <a:ext cx="16736" cy="8686"/>
            </a:xfrm>
            <a:custGeom>
              <a:rect b="b" l="l" r="r" t="t"/>
              <a:pathLst>
                <a:path extrusionOk="0" h="41" w="79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7407085" y="4655310"/>
              <a:ext cx="15041" cy="8474"/>
            </a:xfrm>
            <a:custGeom>
              <a:rect b="b" l="l" r="r" t="t"/>
              <a:pathLst>
                <a:path extrusionOk="0" h="40" w="71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7405178" y="4776275"/>
              <a:ext cx="8474" cy="2118"/>
            </a:xfrm>
            <a:custGeom>
              <a:rect b="b" l="l" r="r" t="t"/>
              <a:pathLst>
                <a:path extrusionOk="0" h="10" w="4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7403059" y="4819916"/>
              <a:ext cx="20973" cy="10804"/>
            </a:xfrm>
            <a:custGeom>
              <a:rect b="b" l="l" r="r" t="t"/>
              <a:pathLst>
                <a:path extrusionOk="0" h="51" w="99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7319592" y="4843007"/>
              <a:ext cx="29447" cy="14617"/>
            </a:xfrm>
            <a:custGeom>
              <a:rect b="b" l="l" r="r" t="t"/>
              <a:pathLst>
                <a:path extrusionOk="0" h="69" w="139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7332091" y="4822034"/>
              <a:ext cx="20973" cy="12711"/>
            </a:xfrm>
            <a:custGeom>
              <a:rect b="b" l="l" r="r" t="t"/>
              <a:pathLst>
                <a:path extrusionOk="0" h="60" w="99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7263452" y="4751277"/>
              <a:ext cx="14617" cy="8474"/>
            </a:xfrm>
            <a:custGeom>
              <a:rect b="b" l="l" r="r" t="t"/>
              <a:pathLst>
                <a:path extrusionOk="0" h="40" w="69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7307093" y="4698951"/>
              <a:ext cx="6567" cy="6567"/>
            </a:xfrm>
            <a:custGeom>
              <a:rect b="b" l="l" r="r" t="t"/>
              <a:pathLst>
                <a:path extrusionOk="0" h="31" w="31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7342683" y="4426091"/>
              <a:ext cx="10381" cy="10381"/>
            </a:xfrm>
            <a:custGeom>
              <a:rect b="b" l="l" r="r" t="t"/>
              <a:pathLst>
                <a:path extrusionOk="0" h="49" w="49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7388442" y="4409355"/>
              <a:ext cx="10592" cy="6355"/>
            </a:xfrm>
            <a:custGeom>
              <a:rect b="b" l="l" r="r" t="t"/>
              <a:pathLst>
                <a:path extrusionOk="0" h="30" w="5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7388442" y="4355122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7403695" y="4373765"/>
              <a:ext cx="22456" cy="15677"/>
            </a:xfrm>
            <a:custGeom>
              <a:rect b="b" l="l" r="r" t="t"/>
              <a:pathLst>
                <a:path extrusionOk="0" h="74" w="106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7327854" y="4369740"/>
              <a:ext cx="21185" cy="15677"/>
            </a:xfrm>
            <a:custGeom>
              <a:rect b="b" l="l" r="r" t="t"/>
              <a:pathLst>
                <a:path extrusionOk="0" h="74" w="10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7350945" y="4334361"/>
              <a:ext cx="6355" cy="14617"/>
            </a:xfrm>
            <a:custGeom>
              <a:rect b="b" l="l" r="r" t="t"/>
              <a:pathLst>
                <a:path extrusionOk="0" h="69" w="3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7369588" y="4659547"/>
              <a:ext cx="8686" cy="10592"/>
            </a:xfrm>
            <a:custGeom>
              <a:rect b="b" l="l" r="r" t="t"/>
              <a:pathLst>
                <a:path extrusionOk="0" h="50" w="41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7378061" y="4609551"/>
              <a:ext cx="14829" cy="14617"/>
            </a:xfrm>
            <a:custGeom>
              <a:rect b="b" l="l" r="r" t="t"/>
              <a:pathLst>
                <a:path extrusionOk="0" h="69" w="7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7367681" y="4576079"/>
              <a:ext cx="12711" cy="13558"/>
            </a:xfrm>
            <a:custGeom>
              <a:rect b="b" l="l" r="r" t="t"/>
              <a:pathLst>
                <a:path extrusionOk="0" h="64" w="6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7371706" y="4423761"/>
              <a:ext cx="10592" cy="12711"/>
            </a:xfrm>
            <a:custGeom>
              <a:rect b="b" l="l" r="r" t="t"/>
              <a:pathLst>
                <a:path extrusionOk="0" h="60" w="5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7334209" y="4672046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7378061" y="4728186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7369588" y="4768013"/>
              <a:ext cx="8686" cy="10381"/>
            </a:xfrm>
            <a:custGeom>
              <a:rect b="b" l="l" r="r" t="t"/>
              <a:pathLst>
                <a:path extrusionOk="0" h="49" w="41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7378061" y="4834533"/>
              <a:ext cx="14829" cy="13770"/>
            </a:xfrm>
            <a:custGeom>
              <a:rect b="b" l="l" r="r" t="t"/>
              <a:pathLst>
                <a:path extrusionOk="0" h="65" w="7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7407085" y="4855506"/>
              <a:ext cx="15041" cy="10592"/>
            </a:xfrm>
            <a:custGeom>
              <a:rect b="b" l="l" r="r" t="t"/>
              <a:pathLst>
                <a:path extrusionOk="0" h="50" w="71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7290357" y="4623957"/>
              <a:ext cx="8686" cy="8474"/>
            </a:xfrm>
            <a:custGeom>
              <a:rect b="b" l="l" r="r" t="t"/>
              <a:pathLst>
                <a:path extrusionOk="0" h="40" w="41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7282094" y="4584553"/>
              <a:ext cx="8474" cy="16736"/>
            </a:xfrm>
            <a:custGeom>
              <a:rect b="b" l="l" r="r" t="t"/>
              <a:pathLst>
                <a:path extrusionOk="0" h="79" w="4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7304974" y="4605314"/>
              <a:ext cx="14829" cy="10592"/>
            </a:xfrm>
            <a:custGeom>
              <a:rect b="b" l="l" r="r" t="t"/>
              <a:pathLst>
                <a:path extrusionOk="0" h="50" w="7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7311329" y="4648955"/>
              <a:ext cx="10592" cy="9533"/>
            </a:xfrm>
            <a:custGeom>
              <a:rect b="b" l="l" r="r" t="t"/>
              <a:pathLst>
                <a:path extrusionOk="0" h="45" w="5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7288450" y="4705306"/>
              <a:ext cx="4237" cy="4449"/>
            </a:xfrm>
            <a:custGeom>
              <a:rect b="b" l="l" r="r" t="t"/>
              <a:pathLst>
                <a:path extrusionOk="0" h="21" w="2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7257096" y="4707425"/>
              <a:ext cx="19066" cy="12711"/>
            </a:xfrm>
            <a:custGeom>
              <a:rect b="b" l="l" r="r" t="t"/>
              <a:pathLst>
                <a:path extrusionOk="0" h="60" w="9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7298830" y="4751277"/>
              <a:ext cx="10592" cy="10592"/>
            </a:xfrm>
            <a:custGeom>
              <a:rect b="b" l="l" r="r" t="t"/>
              <a:pathLst>
                <a:path extrusionOk="0" h="50" w="5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7309211" y="4730304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7321710" y="4761657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7296712" y="4780512"/>
              <a:ext cx="12711" cy="4237"/>
            </a:xfrm>
            <a:custGeom>
              <a:rect b="b" l="l" r="r" t="t"/>
              <a:pathLst>
                <a:path extrusionOk="0" h="20" w="6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7436319" y="4526083"/>
              <a:ext cx="8474" cy="12711"/>
            </a:xfrm>
            <a:custGeom>
              <a:rect b="b" l="l" r="r" t="t"/>
              <a:pathLst>
                <a:path extrusionOk="0" h="60" w="4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7430176" y="4482231"/>
              <a:ext cx="10592" cy="12711"/>
            </a:xfrm>
            <a:custGeom>
              <a:rect b="b" l="l" r="r" t="t"/>
              <a:pathLst>
                <a:path extrusionOk="0" h="60" w="5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7459411" y="4459351"/>
              <a:ext cx="14617" cy="12711"/>
            </a:xfrm>
            <a:custGeom>
              <a:rect b="b" l="l" r="r" t="t"/>
              <a:pathLst>
                <a:path extrusionOk="0" h="60" w="69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7440556" y="4434353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7461317" y="4409355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7444582" y="439261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7459411" y="4369740"/>
              <a:ext cx="14617" cy="14829"/>
            </a:xfrm>
            <a:custGeom>
              <a:rect b="b" l="l" r="r" t="t"/>
              <a:pathLst>
                <a:path extrusionOk="0" h="70" w="69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7482290" y="4392619"/>
              <a:ext cx="14829" cy="8686"/>
            </a:xfrm>
            <a:custGeom>
              <a:rect b="b" l="l" r="r" t="t"/>
              <a:pathLst>
                <a:path extrusionOk="0" h="41" w="7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7484409" y="4434353"/>
              <a:ext cx="14617" cy="9533"/>
            </a:xfrm>
            <a:custGeom>
              <a:rect b="b" l="l" r="r" t="t"/>
              <a:pathLst>
                <a:path extrusionOk="0" h="45" w="69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7478053" y="4469732"/>
              <a:ext cx="19066" cy="8474"/>
            </a:xfrm>
            <a:custGeom>
              <a:rect b="b" l="l" r="r" t="t"/>
              <a:pathLst>
                <a:path extrusionOk="0" h="40" w="9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7482290" y="4501085"/>
              <a:ext cx="16736" cy="8474"/>
            </a:xfrm>
            <a:custGeom>
              <a:rect b="b" l="l" r="r" t="t"/>
              <a:pathLst>
                <a:path extrusionOk="0" h="40" w="79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7480172" y="4538582"/>
              <a:ext cx="10592" cy="2118"/>
            </a:xfrm>
            <a:custGeom>
              <a:rect b="b" l="l" r="r" t="t"/>
              <a:pathLst>
                <a:path extrusionOk="0" h="10" w="5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7467673" y="4567817"/>
              <a:ext cx="16948" cy="6355"/>
            </a:xfrm>
            <a:custGeom>
              <a:rect b="b" l="l" r="r" t="t"/>
              <a:pathLst>
                <a:path extrusionOk="0" h="30" w="8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7448818" y="4597052"/>
              <a:ext cx="21185" cy="6355"/>
            </a:xfrm>
            <a:custGeom>
              <a:rect b="b" l="l" r="r" t="t"/>
              <a:pathLst>
                <a:path extrusionOk="0" h="30" w="10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7419584" y="4553200"/>
              <a:ext cx="10804" cy="19914"/>
            </a:xfrm>
            <a:custGeom>
              <a:rect b="b" l="l" r="r" t="t"/>
              <a:pathLst>
                <a:path extrusionOk="0" h="94" w="51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7438438" y="4357029"/>
              <a:ext cx="10592" cy="18007"/>
            </a:xfrm>
            <a:custGeom>
              <a:rect b="b" l="l" r="r" t="t"/>
              <a:pathLst>
                <a:path extrusionOk="0" h="85" w="5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7428057" y="4403000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7425939" y="4444734"/>
              <a:ext cx="14829" cy="19066"/>
            </a:xfrm>
            <a:custGeom>
              <a:rect b="b" l="l" r="r" t="t"/>
              <a:pathLst>
                <a:path extrusionOk="0" h="90" w="7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7394586" y="4334361"/>
              <a:ext cx="4449" cy="6355"/>
            </a:xfrm>
            <a:custGeom>
              <a:rect b="b" l="l" r="r" t="t"/>
              <a:pathLst>
                <a:path extrusionOk="0" h="30" w="21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960" name="Google Shape;960;p47"/>
            <p:cNvSpPr/>
            <p:nvPr/>
          </p:nvSpPr>
          <p:spPr>
            <a:xfrm>
              <a:off x="1009078" y="4223777"/>
              <a:ext cx="60588" cy="244048"/>
            </a:xfrm>
            <a:custGeom>
              <a:rect b="b" l="l" r="r" t="t"/>
              <a:pathLst>
                <a:path extrusionOk="0" h="1152" w="286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975606" y="4223777"/>
              <a:ext cx="94060" cy="273283"/>
            </a:xfrm>
            <a:custGeom>
              <a:rect b="b" l="l" r="r" t="t"/>
              <a:pathLst>
                <a:path extrusionOk="0" h="1290" w="444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984080" y="4223777"/>
              <a:ext cx="85586" cy="260784"/>
            </a:xfrm>
            <a:custGeom>
              <a:rect b="b" l="l" r="r" t="t"/>
              <a:pathLst>
                <a:path extrusionOk="0" h="1231" w="404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992342" y="4223777"/>
              <a:ext cx="77324" cy="258666"/>
            </a:xfrm>
            <a:custGeom>
              <a:rect b="b" l="l" r="r" t="t"/>
              <a:pathLst>
                <a:path extrusionOk="0" h="1221" w="365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988105" y="4223777"/>
              <a:ext cx="81561" cy="260784"/>
            </a:xfrm>
            <a:custGeom>
              <a:rect b="b" l="l" r="r" t="t"/>
              <a:pathLst>
                <a:path extrusionOk="0" h="1231" w="385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988105" y="4221658"/>
              <a:ext cx="83892" cy="262479"/>
            </a:xfrm>
            <a:custGeom>
              <a:rect b="b" l="l" r="r" t="t"/>
              <a:pathLst>
                <a:path extrusionOk="0" h="1239" w="396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1127713" y="4438590"/>
              <a:ext cx="60800" cy="244048"/>
            </a:xfrm>
            <a:custGeom>
              <a:rect b="b" l="l" r="r" t="t"/>
              <a:pathLst>
                <a:path extrusionOk="0" h="1152" w="287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1127713" y="4438590"/>
              <a:ext cx="94272" cy="273071"/>
            </a:xfrm>
            <a:custGeom>
              <a:rect b="b" l="l" r="r" t="t"/>
              <a:pathLst>
                <a:path extrusionOk="0" h="1289" w="445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1127713" y="4438590"/>
              <a:ext cx="87917" cy="260572"/>
            </a:xfrm>
            <a:custGeom>
              <a:rect b="b" l="l" r="r" t="t"/>
              <a:pathLst>
                <a:path extrusionOk="0" h="1230" w="415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1127713" y="4438590"/>
              <a:ext cx="77536" cy="258666"/>
            </a:xfrm>
            <a:custGeom>
              <a:rect b="b" l="l" r="r" t="t"/>
              <a:pathLst>
                <a:path extrusionOk="0" h="1221" w="366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1127713" y="4438590"/>
              <a:ext cx="81773" cy="258666"/>
            </a:xfrm>
            <a:custGeom>
              <a:rect b="b" l="l" r="r" t="t"/>
              <a:pathLst>
                <a:path extrusionOk="0" h="1221" w="386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1126018" y="4436260"/>
              <a:ext cx="83468" cy="262691"/>
            </a:xfrm>
            <a:custGeom>
              <a:rect b="b" l="l" r="r" t="t"/>
              <a:pathLst>
                <a:path extrusionOk="0" h="1240" w="394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1056956" y="4184161"/>
              <a:ext cx="77324" cy="600588"/>
            </a:xfrm>
            <a:custGeom>
              <a:rect b="b" l="l" r="r" t="t"/>
              <a:pathLst>
                <a:path extrusionOk="0" h="2835" w="365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1069455" y="4184161"/>
              <a:ext cx="54445" cy="600588"/>
            </a:xfrm>
            <a:custGeom>
              <a:rect b="b" l="l" r="r" t="t"/>
              <a:pathLst>
                <a:path extrusionOk="0" h="2835" w="257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1077717" y="4184161"/>
              <a:ext cx="35802" cy="600588"/>
            </a:xfrm>
            <a:custGeom>
              <a:rect b="b" l="l" r="r" t="t"/>
              <a:pathLst>
                <a:path extrusionOk="0" h="2835" w="169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1094453" y="4183314"/>
              <a:ext cx="19066" cy="599317"/>
            </a:xfrm>
            <a:custGeom>
              <a:rect b="b" l="l" r="r" t="t"/>
              <a:pathLst>
                <a:path extrusionOk="0" h="2829" w="9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1077717" y="4183314"/>
              <a:ext cx="19066" cy="599317"/>
            </a:xfrm>
            <a:custGeom>
              <a:rect b="b" l="l" r="r" t="t"/>
              <a:pathLst>
                <a:path extrusionOk="0" h="2829" w="9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050812" y="4592815"/>
              <a:ext cx="18854" cy="6355"/>
            </a:xfrm>
            <a:custGeom>
              <a:rect b="b" l="l" r="r" t="t"/>
              <a:pathLst>
                <a:path extrusionOk="0" h="30" w="89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125806" y="4655310"/>
              <a:ext cx="16948" cy="18854"/>
            </a:xfrm>
            <a:custGeom>
              <a:rect b="b" l="l" r="r" t="t"/>
              <a:pathLst>
                <a:path extrusionOk="0" h="89" w="8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121569" y="4617813"/>
              <a:ext cx="21185" cy="18854"/>
            </a:xfrm>
            <a:custGeom>
              <a:rect b="b" l="l" r="r" t="t"/>
              <a:pathLst>
                <a:path extrusionOk="0" h="89" w="10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215418" y="4544726"/>
              <a:ext cx="23091" cy="19066"/>
            </a:xfrm>
            <a:custGeom>
              <a:rect b="b" l="l" r="r" t="t"/>
              <a:pathLst>
                <a:path extrusionOk="0" h="90" w="109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219443" y="4511466"/>
              <a:ext cx="12711" cy="10592"/>
            </a:xfrm>
            <a:custGeom>
              <a:rect b="b" l="l" r="r" t="t"/>
              <a:pathLst>
                <a:path extrusionOk="0" h="50" w="6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1217536" y="4473969"/>
              <a:ext cx="12711" cy="14829"/>
            </a:xfrm>
            <a:custGeom>
              <a:rect b="b" l="l" r="r" t="t"/>
              <a:pathLst>
                <a:path extrusionOk="0" h="70" w="6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209274" y="4434353"/>
              <a:ext cx="8474" cy="12711"/>
            </a:xfrm>
            <a:custGeom>
              <a:rect b="b" l="l" r="r" t="t"/>
              <a:pathLst>
                <a:path extrusionOk="0" h="60" w="4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167540" y="4430116"/>
              <a:ext cx="12711" cy="25210"/>
            </a:xfrm>
            <a:custGeom>
              <a:rect b="b" l="l" r="r" t="t"/>
              <a:pathLst>
                <a:path extrusionOk="0" h="119" w="6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1125806" y="4394738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1132585" y="4336268"/>
              <a:ext cx="20337" cy="19914"/>
            </a:xfrm>
            <a:custGeom>
              <a:rect b="b" l="l" r="r" t="t"/>
              <a:pathLst>
                <a:path extrusionOk="0" h="94" w="96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1056956" y="4313388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1090216" y="4350885"/>
              <a:ext cx="6567" cy="10592"/>
            </a:xfrm>
            <a:custGeom>
              <a:rect b="b" l="l" r="r" t="t"/>
              <a:pathLst>
                <a:path extrusionOk="0" h="50" w="31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1081954" y="4407237"/>
              <a:ext cx="10592" cy="6567"/>
            </a:xfrm>
            <a:custGeom>
              <a:rect b="b" l="l" r="r" t="t"/>
              <a:pathLst>
                <a:path extrusionOk="0" h="31" w="5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1059074" y="4442615"/>
              <a:ext cx="14829" cy="12711"/>
            </a:xfrm>
            <a:custGeom>
              <a:rect b="b" l="l" r="r" t="t"/>
              <a:pathLst>
                <a:path extrusionOk="0" h="60" w="7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1123688" y="4494730"/>
              <a:ext cx="19066" cy="10804"/>
            </a:xfrm>
            <a:custGeom>
              <a:rect b="b" l="l" r="r" t="t"/>
              <a:pathLst>
                <a:path extrusionOk="0" h="51" w="9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1048482" y="4540489"/>
              <a:ext cx="15041" cy="10804"/>
            </a:xfrm>
            <a:custGeom>
              <a:rect b="b" l="l" r="r" t="t"/>
              <a:pathLst>
                <a:path extrusionOk="0" h="51" w="71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056956" y="4672046"/>
              <a:ext cx="8474" cy="4449"/>
            </a:xfrm>
            <a:custGeom>
              <a:rect b="b" l="l" r="r" t="t"/>
              <a:pathLst>
                <a:path extrusionOk="0" h="21" w="4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046575" y="4722042"/>
              <a:ext cx="20973" cy="10592"/>
            </a:xfrm>
            <a:custGeom>
              <a:rect b="b" l="l" r="r" t="t"/>
              <a:pathLst>
                <a:path extrusionOk="0" h="50" w="99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1130043" y="4747040"/>
              <a:ext cx="31353" cy="14829"/>
            </a:xfrm>
            <a:custGeom>
              <a:rect b="b" l="l" r="r" t="t"/>
              <a:pathLst>
                <a:path extrusionOk="0" h="70" w="148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1125806" y="4724160"/>
              <a:ext cx="20973" cy="12711"/>
            </a:xfrm>
            <a:custGeom>
              <a:rect b="b" l="l" r="r" t="t"/>
              <a:pathLst>
                <a:path extrusionOk="0" h="60" w="99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1205037" y="4644929"/>
              <a:ext cx="16948" cy="10592"/>
            </a:xfrm>
            <a:custGeom>
              <a:rect b="b" l="l" r="r" t="t"/>
              <a:pathLst>
                <a:path extrusionOk="0" h="50" w="8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1165422" y="4588578"/>
              <a:ext cx="8474" cy="7415"/>
            </a:xfrm>
            <a:custGeom>
              <a:rect b="b" l="l" r="r" t="t"/>
              <a:pathLst>
                <a:path extrusionOk="0" h="35" w="4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1123688" y="4290509"/>
              <a:ext cx="12711" cy="9321"/>
            </a:xfrm>
            <a:custGeom>
              <a:rect b="b" l="l" r="r" t="t"/>
              <a:pathLst>
                <a:path extrusionOk="0" h="44" w="6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1073692" y="4269536"/>
              <a:ext cx="12711" cy="8686"/>
            </a:xfrm>
            <a:custGeom>
              <a:rect b="b" l="l" r="r" t="t"/>
              <a:pathLst>
                <a:path extrusionOk="0" h="41" w="6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1069455" y="4211278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1044457" y="4232039"/>
              <a:ext cx="23091" cy="16948"/>
            </a:xfrm>
            <a:custGeom>
              <a:rect b="b" l="l" r="r" t="t"/>
              <a:pathLst>
                <a:path extrusionOk="0" h="80" w="109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1127713" y="4225895"/>
              <a:ext cx="23303" cy="18854"/>
            </a:xfrm>
            <a:custGeom>
              <a:rect b="b" l="l" r="r" t="t"/>
              <a:pathLst>
                <a:path extrusionOk="0" h="89" w="11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119451" y="4188398"/>
              <a:ext cx="8474" cy="16736"/>
            </a:xfrm>
            <a:custGeom>
              <a:rect b="b" l="l" r="r" t="t"/>
              <a:pathLst>
                <a:path extrusionOk="0" h="79" w="4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094453" y="4544726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079835" y="4490493"/>
              <a:ext cx="16312" cy="15889"/>
            </a:xfrm>
            <a:custGeom>
              <a:rect b="b" l="l" r="r" t="t"/>
              <a:pathLst>
                <a:path extrusionOk="0" h="75" w="77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094453" y="4452996"/>
              <a:ext cx="12711" cy="14829"/>
            </a:xfrm>
            <a:custGeom>
              <a:rect b="b" l="l" r="r" t="t"/>
              <a:pathLst>
                <a:path extrusionOk="0" h="70" w="6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092334" y="4288390"/>
              <a:ext cx="12923" cy="11440"/>
            </a:xfrm>
            <a:custGeom>
              <a:rect b="b" l="l" r="r" t="t"/>
              <a:pathLst>
                <a:path extrusionOk="0" h="54" w="61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131950" y="4557225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1084072" y="4619720"/>
              <a:ext cx="12711" cy="9533"/>
            </a:xfrm>
            <a:custGeom>
              <a:rect b="b" l="l" r="r" t="t"/>
              <a:pathLst>
                <a:path extrusionOk="0" h="45" w="6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1096571" y="4665691"/>
              <a:ext cx="8686" cy="10804"/>
            </a:xfrm>
            <a:custGeom>
              <a:rect b="b" l="l" r="r" t="t"/>
              <a:pathLst>
                <a:path extrusionOk="0" h="51" w="41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1081954" y="4736659"/>
              <a:ext cx="14829" cy="15677"/>
            </a:xfrm>
            <a:custGeom>
              <a:rect b="b" l="l" r="r" t="t"/>
              <a:pathLst>
                <a:path extrusionOk="0" h="74" w="7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1048482" y="4759539"/>
              <a:ext cx="16948" cy="12711"/>
            </a:xfrm>
            <a:custGeom>
              <a:rect b="b" l="l" r="r" t="t"/>
              <a:pathLst>
                <a:path extrusionOk="0" h="60" w="8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1184064" y="4505322"/>
              <a:ext cx="8686" cy="10381"/>
            </a:xfrm>
            <a:custGeom>
              <a:rect b="b" l="l" r="r" t="t"/>
              <a:pathLst>
                <a:path extrusionOk="0" h="49" w="41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1192538" y="4463588"/>
              <a:ext cx="8474" cy="17795"/>
            </a:xfrm>
            <a:custGeom>
              <a:rect b="b" l="l" r="r" t="t"/>
              <a:pathLst>
                <a:path extrusionOk="0" h="84" w="4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1161185" y="4486468"/>
              <a:ext cx="14829" cy="11440"/>
            </a:xfrm>
            <a:custGeom>
              <a:rect b="b" l="l" r="r" t="t"/>
              <a:pathLst>
                <a:path extrusionOk="0" h="54" w="7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1159066" y="4534345"/>
              <a:ext cx="10592" cy="10592"/>
            </a:xfrm>
            <a:custGeom>
              <a:rect b="b" l="l" r="r" t="t"/>
              <a:pathLst>
                <a:path extrusionOk="0" h="50" w="5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1190420" y="4594722"/>
              <a:ext cx="4237" cy="6567"/>
            </a:xfrm>
            <a:custGeom>
              <a:rect b="b" l="l" r="r" t="t"/>
              <a:pathLst>
                <a:path extrusionOk="0" h="31" w="2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1209274" y="4598959"/>
              <a:ext cx="18854" cy="12711"/>
            </a:xfrm>
            <a:custGeom>
              <a:rect b="b" l="l" r="r" t="t"/>
              <a:pathLst>
                <a:path extrusionOk="0" h="60" w="89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1171565" y="4644929"/>
              <a:ext cx="12711" cy="12711"/>
            </a:xfrm>
            <a:custGeom>
              <a:rect b="b" l="l" r="r" t="t"/>
              <a:pathLst>
                <a:path extrusionOk="0" h="60" w="6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1159066" y="4622050"/>
              <a:ext cx="12711" cy="10381"/>
            </a:xfrm>
            <a:custGeom>
              <a:rect b="b" l="l" r="r" t="t"/>
              <a:pathLst>
                <a:path extrusionOk="0" h="49" w="6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1142542" y="4657428"/>
              <a:ext cx="16736" cy="14829"/>
            </a:xfrm>
            <a:custGeom>
              <a:rect b="b" l="l" r="r" t="t"/>
              <a:pathLst>
                <a:path extrusionOk="0" h="70" w="79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1171565" y="4678190"/>
              <a:ext cx="14829" cy="4449"/>
            </a:xfrm>
            <a:custGeom>
              <a:rect b="b" l="l" r="r" t="t"/>
              <a:pathLst>
                <a:path extrusionOk="0" h="21" w="7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023484" y="4401093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027721" y="4350885"/>
              <a:ext cx="10804" cy="12711"/>
            </a:xfrm>
            <a:custGeom>
              <a:rect b="b" l="l" r="r" t="t"/>
              <a:pathLst>
                <a:path extrusionOk="0" h="60" w="51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992342" y="4325887"/>
              <a:ext cx="14829" cy="14829"/>
            </a:xfrm>
            <a:custGeom>
              <a:rect b="b" l="l" r="r" t="t"/>
              <a:pathLst>
                <a:path extrusionOk="0" h="70" w="7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1013315" y="4298771"/>
              <a:ext cx="14617" cy="12711"/>
            </a:xfrm>
            <a:custGeom>
              <a:rect b="b" l="l" r="r" t="t"/>
              <a:pathLst>
                <a:path extrusionOk="0" h="60" w="69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994461" y="4271654"/>
              <a:ext cx="10592" cy="13770"/>
            </a:xfrm>
            <a:custGeom>
              <a:rect b="b" l="l" r="r" t="t"/>
              <a:pathLst>
                <a:path extrusionOk="0" h="65" w="5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009078" y="4252800"/>
              <a:ext cx="14617" cy="13770"/>
            </a:xfrm>
            <a:custGeom>
              <a:rect b="b" l="l" r="r" t="t"/>
              <a:pathLst>
                <a:path extrusionOk="0" h="65" w="69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992342" y="4227802"/>
              <a:ext cx="14829" cy="15041"/>
            </a:xfrm>
            <a:custGeom>
              <a:rect b="b" l="l" r="r" t="t"/>
              <a:pathLst>
                <a:path extrusionOk="0" h="71" w="7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965226" y="4250893"/>
              <a:ext cx="16948" cy="10592"/>
            </a:xfrm>
            <a:custGeom>
              <a:rect b="b" l="l" r="r" t="t"/>
              <a:pathLst>
                <a:path extrusionOk="0" h="50" w="8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965226" y="4298771"/>
              <a:ext cx="14829" cy="10804"/>
            </a:xfrm>
            <a:custGeom>
              <a:rect b="b" l="l" r="r" t="t"/>
              <a:pathLst>
                <a:path extrusionOk="0" h="51" w="7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965226" y="4336268"/>
              <a:ext cx="20973" cy="9533"/>
            </a:xfrm>
            <a:custGeom>
              <a:rect b="b" l="l" r="r" t="t"/>
              <a:pathLst>
                <a:path extrusionOk="0" h="45" w="99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963107" y="4371858"/>
              <a:ext cx="21185" cy="8474"/>
            </a:xfrm>
            <a:custGeom>
              <a:rect b="b" l="l" r="r" t="t"/>
              <a:pathLst>
                <a:path extrusionOk="0" h="40" w="10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971581" y="4411262"/>
              <a:ext cx="14617" cy="4449"/>
            </a:xfrm>
            <a:custGeom>
              <a:rect b="b" l="l" r="r" t="t"/>
              <a:pathLst>
                <a:path extrusionOk="0" h="21" w="69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979843" y="4444734"/>
              <a:ext cx="18854" cy="8474"/>
            </a:xfrm>
            <a:custGeom>
              <a:rect b="b" l="l" r="r" t="t"/>
              <a:pathLst>
                <a:path extrusionOk="0" h="40" w="89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994461" y="4476087"/>
              <a:ext cx="23091" cy="6355"/>
            </a:xfrm>
            <a:custGeom>
              <a:rect b="b" l="l" r="r" t="t"/>
              <a:pathLst>
                <a:path extrusionOk="0" h="30" w="109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038313" y="4430116"/>
              <a:ext cx="12711" cy="21185"/>
            </a:xfrm>
            <a:custGeom>
              <a:rect b="b" l="l" r="r" t="t"/>
              <a:pathLst>
                <a:path extrusionOk="0" h="100" w="6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1019459" y="4213396"/>
              <a:ext cx="10592" cy="19914"/>
            </a:xfrm>
            <a:custGeom>
              <a:rect b="b" l="l" r="r" t="t"/>
              <a:pathLst>
                <a:path extrusionOk="0" h="94" w="5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1027721" y="4265299"/>
              <a:ext cx="14829" cy="12923"/>
            </a:xfrm>
            <a:custGeom>
              <a:rect b="b" l="l" r="r" t="t"/>
              <a:pathLst>
                <a:path extrusionOk="0" h="61" w="7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1027721" y="4311270"/>
              <a:ext cx="14829" cy="19066"/>
            </a:xfrm>
            <a:custGeom>
              <a:rect b="b" l="l" r="r" t="t"/>
              <a:pathLst>
                <a:path extrusionOk="0" h="90" w="7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1071573" y="4188398"/>
              <a:ext cx="6355" cy="8474"/>
            </a:xfrm>
            <a:custGeom>
              <a:rect b="b" l="l" r="r" t="t"/>
              <a:pathLst>
                <a:path extrusionOk="0" h="40" w="3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47"/>
          <p:cNvSpPr/>
          <p:nvPr/>
        </p:nvSpPr>
        <p:spPr>
          <a:xfrm flipH="1">
            <a:off x="49" y="4565487"/>
            <a:ext cx="9143974" cy="640415"/>
          </a:xfrm>
          <a:custGeom>
            <a:rect b="b" l="l" r="r" t="t"/>
            <a:pathLst>
              <a:path extrusionOk="0" h="3023" w="43163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7"/>
          <p:cNvSpPr/>
          <p:nvPr/>
        </p:nvSpPr>
        <p:spPr>
          <a:xfrm>
            <a:off x="2883275" y="4573961"/>
            <a:ext cx="803961" cy="508858"/>
          </a:xfrm>
          <a:custGeom>
            <a:rect b="b" l="l" r="r" t="t"/>
            <a:pathLst>
              <a:path extrusionOk="0" h="2402" w="3795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7"/>
          <p:cNvSpPr/>
          <p:nvPr/>
        </p:nvSpPr>
        <p:spPr>
          <a:xfrm>
            <a:off x="5034604" y="5070107"/>
            <a:ext cx="73299" cy="12711"/>
          </a:xfrm>
          <a:custGeom>
            <a:rect b="b" l="l" r="r" t="t"/>
            <a:pathLst>
              <a:path extrusionOk="0" h="60" w="346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7"/>
          <p:cNvSpPr/>
          <p:nvPr/>
        </p:nvSpPr>
        <p:spPr>
          <a:xfrm>
            <a:off x="97922" y="5070107"/>
            <a:ext cx="73299" cy="12711"/>
          </a:xfrm>
          <a:custGeom>
            <a:rect b="b" l="l" r="r" t="t"/>
            <a:pathLst>
              <a:path extrusionOk="0" h="60" w="346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7"/>
          <p:cNvSpPr/>
          <p:nvPr/>
        </p:nvSpPr>
        <p:spPr>
          <a:xfrm>
            <a:off x="49" y="5082606"/>
            <a:ext cx="9143974" cy="123295"/>
          </a:xfrm>
          <a:custGeom>
            <a:rect b="b" l="l" r="r" t="t"/>
            <a:pathLst>
              <a:path extrusionOk="0" h="582" w="43163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7"/>
          <p:cNvSpPr/>
          <p:nvPr/>
        </p:nvSpPr>
        <p:spPr>
          <a:xfrm>
            <a:off x="458932" y="4559343"/>
            <a:ext cx="823875" cy="523475"/>
          </a:xfrm>
          <a:custGeom>
            <a:rect b="b" l="l" r="r" t="t"/>
            <a:pathLst>
              <a:path extrusionOk="0" h="2471" w="3889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7"/>
          <p:cNvSpPr/>
          <p:nvPr/>
        </p:nvSpPr>
        <p:spPr>
          <a:xfrm>
            <a:off x="463169" y="4855506"/>
            <a:ext cx="194052" cy="227312"/>
          </a:xfrm>
          <a:custGeom>
            <a:rect b="b" l="l" r="r" t="t"/>
            <a:pathLst>
              <a:path extrusionOk="0" h="1073" w="916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47"/>
          <p:cNvSpPr/>
          <p:nvPr/>
        </p:nvSpPr>
        <p:spPr>
          <a:xfrm>
            <a:off x="579897" y="4655310"/>
            <a:ext cx="223287" cy="427508"/>
          </a:xfrm>
          <a:custGeom>
            <a:rect b="b" l="l" r="r" t="t"/>
            <a:pathLst>
              <a:path extrusionOk="0" h="2018" w="1054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47"/>
          <p:cNvSpPr/>
          <p:nvPr/>
        </p:nvSpPr>
        <p:spPr>
          <a:xfrm>
            <a:off x="861442" y="4559343"/>
            <a:ext cx="31353" cy="523475"/>
          </a:xfrm>
          <a:custGeom>
            <a:rect b="b" l="l" r="r" t="t"/>
            <a:pathLst>
              <a:path extrusionOk="0" h="2471" w="148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7"/>
          <p:cNvSpPr/>
          <p:nvPr/>
        </p:nvSpPr>
        <p:spPr>
          <a:xfrm>
            <a:off x="969696" y="4669927"/>
            <a:ext cx="156555" cy="412891"/>
          </a:xfrm>
          <a:custGeom>
            <a:rect b="b" l="l" r="r" t="t"/>
            <a:pathLst>
              <a:path extrusionOk="0" h="1949" w="739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7"/>
          <p:cNvSpPr/>
          <p:nvPr/>
        </p:nvSpPr>
        <p:spPr>
          <a:xfrm>
            <a:off x="1101042" y="4890884"/>
            <a:ext cx="154437" cy="191934"/>
          </a:xfrm>
          <a:custGeom>
            <a:rect b="b" l="l" r="r" t="t"/>
            <a:pathLst>
              <a:path extrusionOk="0" h="906" w="729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47"/>
          <p:cNvSpPr/>
          <p:nvPr/>
        </p:nvSpPr>
        <p:spPr>
          <a:xfrm>
            <a:off x="49" y="5030704"/>
            <a:ext cx="9143974" cy="52114"/>
          </a:xfrm>
          <a:custGeom>
            <a:rect b="b" l="l" r="r" t="t"/>
            <a:pathLst>
              <a:path extrusionOk="0" h="246" w="43163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/>
          <p:nvPr/>
        </p:nvSpPr>
        <p:spPr>
          <a:xfrm>
            <a:off x="719998" y="288406"/>
            <a:ext cx="697197" cy="238378"/>
          </a:xfrm>
          <a:custGeom>
            <a:rect b="b" l="l" r="r" t="t"/>
            <a:pathLst>
              <a:path extrusionOk="0" h="1555" w="4548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47"/>
          <p:cNvSpPr/>
          <p:nvPr/>
        </p:nvSpPr>
        <p:spPr>
          <a:xfrm>
            <a:off x="166987" y="671727"/>
            <a:ext cx="1040123" cy="356324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47"/>
          <p:cNvSpPr/>
          <p:nvPr/>
        </p:nvSpPr>
        <p:spPr>
          <a:xfrm flipH="1">
            <a:off x="7761987" y="288406"/>
            <a:ext cx="697197" cy="238378"/>
          </a:xfrm>
          <a:custGeom>
            <a:rect b="b" l="l" r="r" t="t"/>
            <a:pathLst>
              <a:path extrusionOk="0" h="1555" w="4548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/>
          <p:nvPr/>
        </p:nvSpPr>
        <p:spPr>
          <a:xfrm flipH="1">
            <a:off x="7972072" y="671727"/>
            <a:ext cx="1040123" cy="356324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9" name="Google Shape;1059;p47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060" name="Google Shape;1060;p47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65" name="Google Shape;1065;p48"/>
          <p:cNvSpPr txBox="1"/>
          <p:nvPr>
            <p:ph idx="1" type="subTitle"/>
          </p:nvPr>
        </p:nvSpPr>
        <p:spPr>
          <a:xfrm>
            <a:off x="18238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66" name="Google Shape;1066;p48"/>
          <p:cNvSpPr txBox="1"/>
          <p:nvPr>
            <p:ph idx="2" type="subTitle"/>
          </p:nvPr>
        </p:nvSpPr>
        <p:spPr>
          <a:xfrm>
            <a:off x="1438400" y="3079600"/>
            <a:ext cx="28524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48"/>
          <p:cNvSpPr txBox="1"/>
          <p:nvPr>
            <p:ph idx="3" type="subTitle"/>
          </p:nvPr>
        </p:nvSpPr>
        <p:spPr>
          <a:xfrm>
            <a:off x="5238600" y="26114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68" name="Google Shape;1068;p48"/>
          <p:cNvSpPr txBox="1"/>
          <p:nvPr>
            <p:ph idx="4" type="subTitle"/>
          </p:nvPr>
        </p:nvSpPr>
        <p:spPr>
          <a:xfrm>
            <a:off x="5004950" y="3079600"/>
            <a:ext cx="2549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069" name="Google Shape;1069;p48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1070" name="Google Shape;1070;p48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1071" name="Google Shape;1071;p48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6" name="Google Shape;1116;p48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0" name="Google Shape;1120;p48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2" name="Google Shape;1122;p48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3" name="Google Shape;1123;p48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5" name="Google Shape;1125;p48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6" name="Google Shape;1126;p48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7" name="Google Shape;1127;p48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29" name="Google Shape;1129;p48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0" name="Google Shape;1130;p48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1" name="Google Shape;1131;p48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2" name="Google Shape;1132;p48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3" name="Google Shape;1133;p48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4" name="Google Shape;1144;p48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5" name="Google Shape;1145;p48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6" name="Google Shape;1146;p48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7" name="Google Shape;1147;p48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8" name="Google Shape;1148;p48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49" name="Google Shape;1149;p48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0" name="Google Shape;1150;p48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1" name="Google Shape;1151;p48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2" name="Google Shape;1152;p48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3" name="Google Shape;1153;p48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54" name="Google Shape;1154;p48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1155" name="Google Shape;1155;p48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6" name="Google Shape;1156;p48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7" name="Google Shape;1157;p48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8" name="Google Shape;1158;p48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9" name="Google Shape;1159;p48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0" name="Google Shape;1160;p48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1" name="Google Shape;1161;p48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2" name="Google Shape;1162;p48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3" name="Google Shape;1163;p48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4" name="Google Shape;1164;p48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5" name="Google Shape;1165;p48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6" name="Google Shape;1166;p48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7" name="Google Shape;1167;p48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8" name="Google Shape;1168;p48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9" name="Google Shape;1169;p48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0" name="Google Shape;1170;p48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1" name="Google Shape;1171;p48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2" name="Google Shape;1172;p48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3" name="Google Shape;1173;p48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3" name="Google Shape;1183;p48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4" name="Google Shape;1184;p48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5" name="Google Shape;1195;p48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6" name="Google Shape;1196;p48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7" name="Google Shape;1197;p48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8" name="Google Shape;1198;p48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9" name="Google Shape;1199;p48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1" name="Google Shape;1201;p48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2" name="Google Shape;1202;p48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3" name="Google Shape;1203;p48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9" name="Google Shape;1209;p48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0" name="Google Shape;1210;p48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1" name="Google Shape;1211;p48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2" name="Google Shape;1212;p48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3" name="Google Shape;1213;p48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4" name="Google Shape;1214;p48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5" name="Google Shape;1215;p48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4" name="Google Shape;1234;p48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5" name="Google Shape;1235;p48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6" name="Google Shape;1236;p48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37" name="Google Shape;1237;p48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38" name="Google Shape;1238;p48"/>
            <p:cNvSpPr/>
            <p:nvPr/>
          </p:nvSpPr>
          <p:spPr>
            <a:xfrm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501172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750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62188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62230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63397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6213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7295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8609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93061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93675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205136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233270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244116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257272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66973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630000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66" name="Google Shape;1266;p49"/>
          <p:cNvSpPr txBox="1"/>
          <p:nvPr>
            <p:ph idx="1" type="subTitle"/>
          </p:nvPr>
        </p:nvSpPr>
        <p:spPr>
          <a:xfrm>
            <a:off x="1218575" y="2611400"/>
            <a:ext cx="1724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67" name="Google Shape;1267;p49"/>
          <p:cNvSpPr txBox="1"/>
          <p:nvPr>
            <p:ph idx="2" type="subTitle"/>
          </p:nvPr>
        </p:nvSpPr>
        <p:spPr>
          <a:xfrm>
            <a:off x="1039825" y="3079600"/>
            <a:ext cx="2081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268" name="Google Shape;1268;p49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1269" name="Google Shape;1269;p49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1270" name="Google Shape;1270;p49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1" name="Google Shape;1271;p49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2" name="Google Shape;1272;p49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3" name="Google Shape;1273;p49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4" name="Google Shape;1274;p49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5" name="Google Shape;1275;p49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6" name="Google Shape;1276;p49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7" name="Google Shape;1277;p49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8" name="Google Shape;1278;p49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79" name="Google Shape;1279;p49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0" name="Google Shape;1280;p49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1" name="Google Shape;1281;p49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2" name="Google Shape;1282;p49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3" name="Google Shape;1283;p49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4" name="Google Shape;1284;p49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7" name="Google Shape;1297;p49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8" name="Google Shape;1298;p49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99" name="Google Shape;1299;p49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2" name="Google Shape;1312;p49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3" name="Google Shape;1313;p49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4" name="Google Shape;1314;p49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5" name="Google Shape;1315;p49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8" name="Google Shape;1328;p49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29" name="Google Shape;1329;p49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0" name="Google Shape;1330;p49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1" name="Google Shape;1331;p49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1" name="Google Shape;1341;p49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2" name="Google Shape;1342;p49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3" name="Google Shape;1343;p49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4" name="Google Shape;1344;p49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5" name="Google Shape;1345;p49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6" name="Google Shape;1346;p49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7" name="Google Shape;1347;p49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8" name="Google Shape;1348;p49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49" name="Google Shape;1349;p49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0" name="Google Shape;1350;p49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2" name="Google Shape;1352;p49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53" name="Google Shape;1353;p49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1354" name="Google Shape;1354;p49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59" name="Google Shape;1359;p49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0" name="Google Shape;1360;p49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1" name="Google Shape;1361;p49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2" name="Google Shape;1362;p49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3" name="Google Shape;1363;p49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4" name="Google Shape;1364;p49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5" name="Google Shape;1365;p49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6" name="Google Shape;1366;p49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7" name="Google Shape;1367;p49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8" name="Google Shape;1368;p49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9" name="Google Shape;1369;p49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0" name="Google Shape;1370;p49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1" name="Google Shape;1371;p49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2" name="Google Shape;1372;p49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3" name="Google Shape;1373;p49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7" name="Google Shape;1377;p49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8" name="Google Shape;1378;p49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9" name="Google Shape;1379;p49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0" name="Google Shape;1380;p49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1" name="Google Shape;1381;p49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2" name="Google Shape;1382;p49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3" name="Google Shape;1383;p49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4" name="Google Shape;1384;p49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4" name="Google Shape;1394;p49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5" name="Google Shape;1395;p49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6" name="Google Shape;1396;p49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7" name="Google Shape;1397;p49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8" name="Google Shape;1398;p49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99" name="Google Shape;1399;p49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0" name="Google Shape;1400;p49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1" name="Google Shape;1401;p49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2" name="Google Shape;1402;p49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3" name="Google Shape;1403;p49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4" name="Google Shape;1404;p49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7" name="Google Shape;1407;p49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8" name="Google Shape;1408;p49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9" name="Google Shape;1409;p49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1" name="Google Shape;1411;p49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2" name="Google Shape;1412;p49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4" name="Google Shape;1414;p49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5" name="Google Shape;1415;p49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6" name="Google Shape;1416;p49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19" name="Google Shape;1419;p49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0" name="Google Shape;1420;p49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1" name="Google Shape;1421;p49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2" name="Google Shape;1422;p49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3" name="Google Shape;1423;p49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4" name="Google Shape;1424;p49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5" name="Google Shape;1425;p49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6" name="Google Shape;1426;p49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7" name="Google Shape;1427;p49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8" name="Google Shape;1428;p49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29" name="Google Shape;1429;p49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0" name="Google Shape;1430;p49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1" name="Google Shape;1431;p49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2" name="Google Shape;1432;p49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3" name="Google Shape;1433;p49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4" name="Google Shape;1434;p49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5" name="Google Shape;1435;p49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437" name="Google Shape;1437;p49"/>
            <p:cNvSpPr/>
            <p:nvPr/>
          </p:nvSpPr>
          <p:spPr>
            <a:xfrm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501172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750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62188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2230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3397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66213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67295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68609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193061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193675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205136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233270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244116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257272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66973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630000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463" name="Google Shape;1463;p49"/>
          <p:cNvSpPr txBox="1"/>
          <p:nvPr>
            <p:ph idx="3" type="subTitle"/>
          </p:nvPr>
        </p:nvSpPr>
        <p:spPr>
          <a:xfrm>
            <a:off x="3710000" y="2611400"/>
            <a:ext cx="1724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64" name="Google Shape;1464;p49"/>
          <p:cNvSpPr txBox="1"/>
          <p:nvPr>
            <p:ph idx="4" type="subTitle"/>
          </p:nvPr>
        </p:nvSpPr>
        <p:spPr>
          <a:xfrm>
            <a:off x="3531200" y="3079600"/>
            <a:ext cx="2081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5" name="Google Shape;1465;p49"/>
          <p:cNvSpPr txBox="1"/>
          <p:nvPr>
            <p:ph idx="5" type="subTitle"/>
          </p:nvPr>
        </p:nvSpPr>
        <p:spPr>
          <a:xfrm>
            <a:off x="6201375" y="2611400"/>
            <a:ext cx="17241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66" name="Google Shape;1466;p49"/>
          <p:cNvSpPr txBox="1"/>
          <p:nvPr>
            <p:ph idx="6" type="subTitle"/>
          </p:nvPr>
        </p:nvSpPr>
        <p:spPr>
          <a:xfrm>
            <a:off x="6022575" y="3079600"/>
            <a:ext cx="2081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50"/>
          <p:cNvGrpSpPr/>
          <p:nvPr/>
        </p:nvGrpSpPr>
        <p:grpSpPr>
          <a:xfrm>
            <a:off x="49" y="288406"/>
            <a:ext cx="9143974" cy="4917496"/>
            <a:chOff x="49" y="288406"/>
            <a:chExt cx="9143974" cy="4917496"/>
          </a:xfrm>
        </p:grpSpPr>
        <p:grpSp>
          <p:nvGrpSpPr>
            <p:cNvPr id="1469" name="Google Shape;1469;p50"/>
            <p:cNvGrpSpPr/>
            <p:nvPr/>
          </p:nvGrpSpPr>
          <p:grpSpPr>
            <a:xfrm flipH="1">
              <a:off x="1645045" y="4329065"/>
              <a:ext cx="250403" cy="549532"/>
              <a:chOff x="7248623" y="4329065"/>
              <a:chExt cx="250403" cy="549532"/>
            </a:xfrm>
          </p:grpSpPr>
          <p:sp>
            <p:nvSpPr>
              <p:cNvPr id="1470" name="Google Shape;1470;p5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5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5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5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5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5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5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5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5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5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5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5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5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5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5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5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5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5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5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5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5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5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5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5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5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5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5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5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5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5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5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5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5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5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5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5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5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5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5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5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5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5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5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5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5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5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5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5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5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5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5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5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5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5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5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5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5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5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5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5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5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5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5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3" name="Google Shape;1553;p50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1554" name="Google Shape;1554;p5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5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5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5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5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5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5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5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5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5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5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5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5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5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5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5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5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5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5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5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5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5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5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5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5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5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5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5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5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5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5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5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5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37" name="Google Shape;1637;p50"/>
            <p:cNvSpPr/>
            <p:nvPr/>
          </p:nvSpPr>
          <p:spPr>
            <a:xfrm flipH="1"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288327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80949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4589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4631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5798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8614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9696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11010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674426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675040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686501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714635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725481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738637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719998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166987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0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0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0" name="Google Shape;1660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661" name="Google Shape;1661;p50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662" name="Google Shape;1662;p50"/>
            <p:cNvSpPr/>
            <p:nvPr/>
          </p:nvSpPr>
          <p:spPr>
            <a:xfrm>
              <a:off x="8643720" y="2833210"/>
              <a:ext cx="37709" cy="2249609"/>
            </a:xfrm>
            <a:custGeom>
              <a:rect b="b" l="l" r="r" t="t"/>
              <a:pathLst>
                <a:path extrusionOk="0" h="10619" w="178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8278919" y="2927058"/>
              <a:ext cx="767312" cy="256547"/>
            </a:xfrm>
            <a:custGeom>
              <a:rect b="b" l="l" r="r" t="t"/>
              <a:pathLst>
                <a:path extrusionOk="0" h="1211" w="3622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8274682" y="3179368"/>
              <a:ext cx="775786" cy="406535"/>
            </a:xfrm>
            <a:custGeom>
              <a:rect b="b" l="l" r="r" t="t"/>
              <a:pathLst>
                <a:path extrusionOk="0" h="1919" w="3662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665" name="Google Shape;1665;p50"/>
          <p:cNvSpPr txBox="1"/>
          <p:nvPr>
            <p:ph idx="1" type="subTitle"/>
          </p:nvPr>
        </p:nvSpPr>
        <p:spPr>
          <a:xfrm>
            <a:off x="1039900" y="34494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66" name="Google Shape;1666;p50"/>
          <p:cNvSpPr txBox="1"/>
          <p:nvPr>
            <p:ph idx="2" type="subTitle"/>
          </p:nvPr>
        </p:nvSpPr>
        <p:spPr>
          <a:xfrm>
            <a:off x="1039850" y="3917675"/>
            <a:ext cx="2081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7" name="Google Shape;1667;p50"/>
          <p:cNvSpPr txBox="1"/>
          <p:nvPr>
            <p:ph idx="3" type="subTitle"/>
          </p:nvPr>
        </p:nvSpPr>
        <p:spPr>
          <a:xfrm>
            <a:off x="3531213" y="34494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68" name="Google Shape;1668;p50"/>
          <p:cNvSpPr txBox="1"/>
          <p:nvPr>
            <p:ph idx="4" type="subTitle"/>
          </p:nvPr>
        </p:nvSpPr>
        <p:spPr>
          <a:xfrm>
            <a:off x="3531167" y="3917675"/>
            <a:ext cx="2081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9" name="Google Shape;1669;p50"/>
          <p:cNvSpPr txBox="1"/>
          <p:nvPr>
            <p:ph idx="5" type="subTitle"/>
          </p:nvPr>
        </p:nvSpPr>
        <p:spPr>
          <a:xfrm>
            <a:off x="6022488" y="3449475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70" name="Google Shape;1670;p50"/>
          <p:cNvSpPr txBox="1"/>
          <p:nvPr>
            <p:ph idx="6" type="subTitle"/>
          </p:nvPr>
        </p:nvSpPr>
        <p:spPr>
          <a:xfrm>
            <a:off x="6022446" y="3917675"/>
            <a:ext cx="2081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71" name="Google Shape;1671;p50"/>
          <p:cNvSpPr txBox="1"/>
          <p:nvPr>
            <p:ph idx="7" type="subTitle"/>
          </p:nvPr>
        </p:nvSpPr>
        <p:spPr>
          <a:xfrm>
            <a:off x="1039900" y="17110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72" name="Google Shape;1672;p50"/>
          <p:cNvSpPr txBox="1"/>
          <p:nvPr>
            <p:ph idx="8" type="subTitle"/>
          </p:nvPr>
        </p:nvSpPr>
        <p:spPr>
          <a:xfrm>
            <a:off x="1039850" y="2179200"/>
            <a:ext cx="2081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73" name="Google Shape;1673;p50"/>
          <p:cNvSpPr txBox="1"/>
          <p:nvPr>
            <p:ph idx="9" type="subTitle"/>
          </p:nvPr>
        </p:nvSpPr>
        <p:spPr>
          <a:xfrm>
            <a:off x="3531213" y="17110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74" name="Google Shape;1674;p50"/>
          <p:cNvSpPr txBox="1"/>
          <p:nvPr>
            <p:ph idx="13" type="subTitle"/>
          </p:nvPr>
        </p:nvSpPr>
        <p:spPr>
          <a:xfrm>
            <a:off x="3531167" y="2179200"/>
            <a:ext cx="2081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75" name="Google Shape;1675;p50"/>
          <p:cNvSpPr txBox="1"/>
          <p:nvPr>
            <p:ph idx="14" type="subTitle"/>
          </p:nvPr>
        </p:nvSpPr>
        <p:spPr>
          <a:xfrm>
            <a:off x="6022488" y="17110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76" name="Google Shape;1676;p50"/>
          <p:cNvSpPr txBox="1"/>
          <p:nvPr>
            <p:ph idx="15" type="subTitle"/>
          </p:nvPr>
        </p:nvSpPr>
        <p:spPr>
          <a:xfrm>
            <a:off x="5888250" y="2179200"/>
            <a:ext cx="23502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1"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79" name="Google Shape;1679;p51"/>
          <p:cNvSpPr txBox="1"/>
          <p:nvPr>
            <p:ph idx="1" type="subTitle"/>
          </p:nvPr>
        </p:nvSpPr>
        <p:spPr>
          <a:xfrm>
            <a:off x="1239575" y="32210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680" name="Google Shape;1680;p51"/>
          <p:cNvSpPr txBox="1"/>
          <p:nvPr>
            <p:ph idx="2" type="subTitle"/>
          </p:nvPr>
        </p:nvSpPr>
        <p:spPr>
          <a:xfrm>
            <a:off x="848075" y="3689200"/>
            <a:ext cx="28647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81" name="Google Shape;1681;p51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1682" name="Google Shape;1682;p51"/>
            <p:cNvGrpSpPr/>
            <p:nvPr/>
          </p:nvGrpSpPr>
          <p:grpSpPr>
            <a:xfrm>
              <a:off x="7248623" y="4329065"/>
              <a:ext cx="250403" cy="549532"/>
              <a:chOff x="7248623" y="4329065"/>
              <a:chExt cx="250403" cy="549532"/>
            </a:xfrm>
          </p:grpSpPr>
          <p:sp>
            <p:nvSpPr>
              <p:cNvPr id="1683" name="Google Shape;1683;p5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rect b="b" l="l" r="r" t="t"/>
                <a:pathLst>
                  <a:path extrusionOk="0" h="1054" w="256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4" name="Google Shape;1684;p5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rect b="b" l="l" r="r" t="t"/>
                <a:pathLst>
                  <a:path extrusionOk="0" h="1172" w="394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5" name="Google Shape;1685;p5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6" name="Google Shape;1686;p5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rect b="b" l="l" r="r" t="t"/>
                <a:pathLst>
                  <a:path extrusionOk="0" h="1123" w="335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7" name="Google Shape;1687;p5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rect b="b" l="l" r="r" t="t"/>
                <a:pathLst>
                  <a:path extrusionOk="0" h="1123" w="345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8" name="Google Shape;1688;p5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rect b="b" l="l" r="r" t="t"/>
                <a:pathLst>
                  <a:path extrusionOk="0" h="1124" w="36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9" name="Google Shape;1689;p5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rect b="b" l="l" r="r" t="t"/>
                <a:pathLst>
                  <a:path extrusionOk="0" h="1054" w="257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0" name="Google Shape;1690;p5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rect b="b" l="l" r="r" t="t"/>
                <a:pathLst>
                  <a:path extrusionOk="0" h="1182" w="404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1" name="Google Shape;1691;p5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rect b="b" l="l" r="r" t="t"/>
                <a:pathLst>
                  <a:path extrusionOk="0" h="1123" w="375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2" name="Google Shape;1692;p5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rect b="b" l="l" r="r" t="t"/>
                <a:pathLst>
                  <a:path extrusionOk="0" h="1113" w="336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3" name="Google Shape;1693;p5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rect b="b" l="l" r="r" t="t"/>
                <a:pathLst>
                  <a:path extrusionOk="0" h="1123" w="356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4" name="Google Shape;1694;p5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rect b="b" l="l" r="r" t="t"/>
                <a:pathLst>
                  <a:path extrusionOk="0" h="1124" w="361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5" name="Google Shape;1695;p5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rect b="b" l="l" r="r" t="t"/>
                <a:pathLst>
                  <a:path extrusionOk="0" h="2589" w="335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6" name="Google Shape;1696;p5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rect b="b" l="l" r="r" t="t"/>
                <a:pathLst>
                  <a:path extrusionOk="0" h="2589" w="238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7" name="Google Shape;1697;p5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rect b="b" l="l" r="r" t="t"/>
                <a:pathLst>
                  <a:path extrusionOk="0" h="2589" w="158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8" name="Google Shape;1698;p5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rect b="b" l="l" r="r" t="t"/>
                <a:pathLst>
                  <a:path extrusionOk="0" h="2584" w="9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9" name="Google Shape;1699;p5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rect b="b" l="l" r="r" t="t"/>
                <a:pathLst>
                  <a:path extrusionOk="0" h="2584" w="79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0" name="Google Shape;1700;p5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rect b="b" l="l" r="r" t="t"/>
                <a:pathLst>
                  <a:path extrusionOk="0" h="21" w="89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1" name="Google Shape;1701;p5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rect b="b" l="l" r="r" t="t"/>
                <a:pathLst>
                  <a:path extrusionOk="0" h="80" w="79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2" name="Google Shape;1702;p5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rect b="b" l="l" r="r" t="t"/>
                <a:pathLst>
                  <a:path extrusionOk="0" h="89" w="9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3" name="Google Shape;1703;p5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rect b="b" l="l" r="r" t="t"/>
                <a:pathLst>
                  <a:path extrusionOk="0" h="80" w="10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4" name="Google Shape;1704;p5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5" name="Google Shape;1705;p5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rect b="b" l="l" r="r" t="t"/>
                <a:pathLst>
                  <a:path extrusionOk="0" h="69" w="5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6" name="Google Shape;1706;p5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rect b="b" l="l" r="r" t="t"/>
                <a:pathLst>
                  <a:path extrusionOk="0" h="60" w="41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7" name="Google Shape;1707;p5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rect b="b" l="l" r="r" t="t"/>
                <a:pathLst>
                  <a:path extrusionOk="0" h="113" w="51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8" name="Google Shape;1708;p5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rect b="b" l="l" r="r" t="t"/>
                <a:pathLst>
                  <a:path extrusionOk="0" h="55" w="57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09" name="Google Shape;1709;p5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rect b="b" l="l" r="r" t="t"/>
                <a:pathLst>
                  <a:path extrusionOk="0" h="80" w="89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0" name="Google Shape;1710;p5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1" name="Google Shape;1711;p5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rect b="b" l="l" r="r" t="t"/>
                <a:pathLst>
                  <a:path extrusionOk="0" h="45" w="37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2" name="Google Shape;1712;p5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rect b="b" l="l" r="r" t="t"/>
                <a:pathLst>
                  <a:path extrusionOk="0" h="30" w="41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3" name="Google Shape;1713;p5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4" name="Google Shape;1714;p5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rect b="b" l="l" r="r" t="t"/>
                <a:pathLst>
                  <a:path extrusionOk="0" h="41" w="79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5" name="Google Shape;1715;p5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rect b="b" l="l" r="r" t="t"/>
                <a:pathLst>
                  <a:path extrusionOk="0" h="40" w="71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6" name="Google Shape;1716;p5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rect b="b" l="l" r="r" t="t"/>
                <a:pathLst>
                  <a:path extrusionOk="0" h="10" w="4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7" name="Google Shape;1717;p5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rect b="b" l="l" r="r" t="t"/>
                <a:pathLst>
                  <a:path extrusionOk="0" h="51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8" name="Google Shape;1718;p5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rect b="b" l="l" r="r" t="t"/>
                <a:pathLst>
                  <a:path extrusionOk="0" h="69" w="139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19" name="Google Shape;1719;p5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0" name="Google Shape;1720;p5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rect b="b" l="l" r="r" t="t"/>
                <a:pathLst>
                  <a:path extrusionOk="0" h="40" w="69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1" name="Google Shape;1721;p5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rect b="b" l="l" r="r" t="t"/>
                <a:pathLst>
                  <a:path extrusionOk="0" h="31" w="31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2" name="Google Shape;1722;p5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3" name="Google Shape;1723;p5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rect b="b" l="l" r="r" t="t"/>
                <a:pathLst>
                  <a:path extrusionOk="0" h="30" w="5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4" name="Google Shape;1724;p5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5" name="Google Shape;1725;p5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rect b="b" l="l" r="r" t="t"/>
                <a:pathLst>
                  <a:path extrusionOk="0" h="74" w="106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6" name="Google Shape;1726;p5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rect b="b" l="l" r="r" t="t"/>
                <a:pathLst>
                  <a:path extrusionOk="0" h="74" w="10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7" name="Google Shape;1727;p5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rect b="b" l="l" r="r" t="t"/>
                <a:pathLst>
                  <a:path extrusionOk="0" h="69" w="3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8" name="Google Shape;1728;p5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rect b="b" l="l" r="r" t="t"/>
                <a:pathLst>
                  <a:path extrusionOk="0" h="50" w="41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9" name="Google Shape;1729;p5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rect b="b" l="l" r="r" t="t"/>
                <a:pathLst>
                  <a:path extrusionOk="0" h="69" w="7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0" name="Google Shape;1730;p5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rect b="b" l="l" r="r" t="t"/>
                <a:pathLst>
                  <a:path extrusionOk="0" h="64" w="6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1" name="Google Shape;1731;p5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2" name="Google Shape;1732;p5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3" name="Google Shape;1733;p5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4" name="Google Shape;1734;p5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5" name="Google Shape;1735;p5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rect b="b" l="l" r="r" t="t"/>
                <a:pathLst>
                  <a:path extrusionOk="0" h="65" w="7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6" name="Google Shape;1736;p5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rect b="b" l="l" r="r" t="t"/>
                <a:pathLst>
                  <a:path extrusionOk="0" h="50" w="71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7" name="Google Shape;1737;p5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rect b="b" l="l" r="r" t="t"/>
                <a:pathLst>
                  <a:path extrusionOk="0" h="40" w="41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8" name="Google Shape;1738;p5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9" name="Google Shape;1739;p5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rect b="b" l="l" r="r" t="t"/>
                <a:pathLst>
                  <a:path extrusionOk="0" h="50" w="7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0" name="Google Shape;1740;p5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rect b="b" l="l" r="r" t="t"/>
                <a:pathLst>
                  <a:path extrusionOk="0" h="45" w="5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1" name="Google Shape;1741;p5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rect b="b" l="l" r="r" t="t"/>
                <a:pathLst>
                  <a:path extrusionOk="0" h="21" w="2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2" name="Google Shape;1742;p5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rect b="b" l="l" r="r" t="t"/>
                <a:pathLst>
                  <a:path extrusionOk="0" h="60" w="9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3" name="Google Shape;1743;p5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4" name="Google Shape;1744;p5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5" name="Google Shape;1745;p5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6" name="Google Shape;1746;p5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rect b="b" l="l" r="r" t="t"/>
                <a:pathLst>
                  <a:path extrusionOk="0" h="20" w="6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7" name="Google Shape;1747;p5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8" name="Google Shape;1748;p5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rect b="b" l="l" r="r" t="t"/>
                <a:pathLst>
                  <a:path extrusionOk="0" h="60" w="5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49" name="Google Shape;1749;p5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0" name="Google Shape;1750;p5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1" name="Google Shape;1751;p5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2" name="Google Shape;1752;p5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3" name="Google Shape;1753;p5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rect b="b" l="l" r="r" t="t"/>
                <a:pathLst>
                  <a:path extrusionOk="0" h="7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4" name="Google Shape;1754;p5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rect b="b" l="l" r="r" t="t"/>
                <a:pathLst>
                  <a:path extrusionOk="0" h="41" w="7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5" name="Google Shape;1755;p5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rect b="b" l="l" r="r" t="t"/>
                <a:pathLst>
                  <a:path extrusionOk="0" h="45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6" name="Google Shape;1756;p5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rect b="b" l="l" r="r" t="t"/>
                <a:pathLst>
                  <a:path extrusionOk="0" h="40" w="9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7" name="Google Shape;1757;p5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rect b="b" l="l" r="r" t="t"/>
                <a:pathLst>
                  <a:path extrusionOk="0" h="40" w="79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8" name="Google Shape;1758;p5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rect b="b" l="l" r="r" t="t"/>
                <a:pathLst>
                  <a:path extrusionOk="0" h="10" w="5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59" name="Google Shape;1759;p5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rect b="b" l="l" r="r" t="t"/>
                <a:pathLst>
                  <a:path extrusionOk="0" h="30" w="8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0" name="Google Shape;1760;p5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rect b="b" l="l" r="r" t="t"/>
                <a:pathLst>
                  <a:path extrusionOk="0" h="30" w="10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1" name="Google Shape;1761;p5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rect b="b" l="l" r="r" t="t"/>
                <a:pathLst>
                  <a:path extrusionOk="0" h="94" w="51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2" name="Google Shape;1762;p5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rect b="b" l="l" r="r" t="t"/>
                <a:pathLst>
                  <a:path extrusionOk="0" h="85" w="5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4" name="Google Shape;1764;p5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rect b="b" l="l" r="r" t="t"/>
                <a:pathLst>
                  <a:path extrusionOk="0" h="30" w="21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66" name="Google Shape;1766;p51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1767" name="Google Shape;1767;p5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rect b="b" l="l" r="r" t="t"/>
                <a:pathLst>
                  <a:path extrusionOk="0" h="1152" w="286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8" name="Google Shape;1768;p5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rect b="b" l="l" r="r" t="t"/>
                <a:pathLst>
                  <a:path extrusionOk="0" h="1290" w="444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69" name="Google Shape;1769;p5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rect b="b" l="l" r="r" t="t"/>
                <a:pathLst>
                  <a:path extrusionOk="0" h="1231" w="404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0" name="Google Shape;1770;p5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rect b="b" l="l" r="r" t="t"/>
                <a:pathLst>
                  <a:path extrusionOk="0" h="1221" w="365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1" name="Google Shape;1771;p5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rect b="b" l="l" r="r" t="t"/>
                <a:pathLst>
                  <a:path extrusionOk="0" h="1231" w="385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2" name="Google Shape;1772;p5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rect b="b" l="l" r="r" t="t"/>
                <a:pathLst>
                  <a:path extrusionOk="0" h="1239" w="396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3" name="Google Shape;1773;p5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rect b="b" l="l" r="r" t="t"/>
                <a:pathLst>
                  <a:path extrusionOk="0" h="1152" w="287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4" name="Google Shape;1774;p5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rect b="b" l="l" r="r" t="t"/>
                <a:pathLst>
                  <a:path extrusionOk="0" h="1289" w="445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5" name="Google Shape;1775;p5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rect b="b" l="l" r="r" t="t"/>
                <a:pathLst>
                  <a:path extrusionOk="0" h="1230" w="415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rect b="b" l="l" r="r" t="t"/>
                <a:pathLst>
                  <a:path extrusionOk="0" h="1221" w="366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7" name="Google Shape;1777;p5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rect b="b" l="l" r="r" t="t"/>
                <a:pathLst>
                  <a:path extrusionOk="0" h="1221" w="386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8" name="Google Shape;1778;p5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rect b="b" l="l" r="r" t="t"/>
                <a:pathLst>
                  <a:path extrusionOk="0" h="1240" w="394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rect b="b" l="l" r="r" t="t"/>
                <a:pathLst>
                  <a:path extrusionOk="0" h="2835" w="365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0" name="Google Shape;1780;p5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rect b="b" l="l" r="r" t="t"/>
                <a:pathLst>
                  <a:path extrusionOk="0" h="2835" w="257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1" name="Google Shape;1781;p5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rect b="b" l="l" r="r" t="t"/>
                <a:pathLst>
                  <a:path extrusionOk="0" h="2835" w="169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3" name="Google Shape;1783;p5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rect b="b" l="l" r="r" t="t"/>
                <a:pathLst>
                  <a:path extrusionOk="0" h="2829" w="9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4" name="Google Shape;1784;p5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rect b="b" l="l" r="r" t="t"/>
                <a:pathLst>
                  <a:path extrusionOk="0" h="30" w="89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rect b="b" l="l" r="r" t="t"/>
                <a:pathLst>
                  <a:path extrusionOk="0" h="89" w="8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rect b="b" l="l" r="r" t="t"/>
                <a:pathLst>
                  <a:path extrusionOk="0" h="89" w="10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rect b="b" l="l" r="r" t="t"/>
                <a:pathLst>
                  <a:path extrusionOk="0" h="90" w="109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8" name="Google Shape;1788;p5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rect b="b" l="l" r="r" t="t"/>
                <a:pathLst>
                  <a:path extrusionOk="0" h="50" w="6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89" name="Google Shape;1789;p5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0" name="Google Shape;1790;p5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rect b="b" l="l" r="r" t="t"/>
                <a:pathLst>
                  <a:path extrusionOk="0" h="60" w="4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1" name="Google Shape;1791;p5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rect b="b" l="l" r="r" t="t"/>
                <a:pathLst>
                  <a:path extrusionOk="0" h="119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rect b="b" l="l" r="r" t="t"/>
                <a:pathLst>
                  <a:path extrusionOk="0" h="94" w="96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rect b="b" l="l" r="r" t="t"/>
                <a:pathLst>
                  <a:path extrusionOk="0" h="50" w="31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rect b="b" l="l" r="r" t="t"/>
                <a:pathLst>
                  <a:path extrusionOk="0" h="31" w="5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7" name="Google Shape;1797;p5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rect b="b" l="l" r="r" t="t"/>
                <a:pathLst>
                  <a:path extrusionOk="0" h="60" w="7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8" name="Google Shape;1798;p5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rect b="b" l="l" r="r" t="t"/>
                <a:pathLst>
                  <a:path extrusionOk="0" h="51" w="9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99" name="Google Shape;1799;p5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rect b="b" l="l" r="r" t="t"/>
                <a:pathLst>
                  <a:path extrusionOk="0" h="51" w="71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0" name="Google Shape;1800;p5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rect b="b" l="l" r="r" t="t"/>
                <a:pathLst>
                  <a:path extrusionOk="0" h="21" w="4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1" name="Google Shape;1801;p5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rect b="b" l="l" r="r" t="t"/>
                <a:pathLst>
                  <a:path extrusionOk="0" h="50" w="99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2" name="Google Shape;1802;p5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rect b="b" l="l" r="r" t="t"/>
                <a:pathLst>
                  <a:path extrusionOk="0" h="70" w="148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3" name="Google Shape;1803;p5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rect b="b" l="l" r="r" t="t"/>
                <a:pathLst>
                  <a:path extrusionOk="0" h="60" w="99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4" name="Google Shape;1804;p5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5" name="Google Shape;1805;p5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rect b="b" l="l" r="r" t="t"/>
                <a:pathLst>
                  <a:path extrusionOk="0" h="35" w="4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6" name="Google Shape;1806;p5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rect b="b" l="l" r="r" t="t"/>
                <a:pathLst>
                  <a:path extrusionOk="0" h="44" w="6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rect b="b" l="l" r="r" t="t"/>
                <a:pathLst>
                  <a:path extrusionOk="0" h="41" w="6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8" name="Google Shape;1808;p5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9" name="Google Shape;1809;p5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rect b="b" l="l" r="r" t="t"/>
                <a:pathLst>
                  <a:path extrusionOk="0" h="80" w="10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0" name="Google Shape;1810;p5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rect b="b" l="l" r="r" t="t"/>
                <a:pathLst>
                  <a:path extrusionOk="0" h="89" w="11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rect b="b" l="l" r="r" t="t"/>
                <a:pathLst>
                  <a:path extrusionOk="0" h="79" w="4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3" name="Google Shape;1813;p5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rect b="b" l="l" r="r" t="t"/>
                <a:pathLst>
                  <a:path extrusionOk="0" h="75" w="77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4" name="Google Shape;1814;p5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rect b="b" l="l" r="r" t="t"/>
                <a:pathLst>
                  <a:path extrusionOk="0" h="70" w="6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rect b="b" l="l" r="r" t="t"/>
                <a:pathLst>
                  <a:path extrusionOk="0" h="54" w="61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6" name="Google Shape;1816;p5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7" name="Google Shape;1817;p5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rect b="b" l="l" r="r" t="t"/>
                <a:pathLst>
                  <a:path extrusionOk="0" h="45" w="6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rect b="b" l="l" r="r" t="t"/>
                <a:pathLst>
                  <a:path extrusionOk="0" h="51" w="41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19" name="Google Shape;1819;p5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rect b="b" l="l" r="r" t="t"/>
                <a:pathLst>
                  <a:path extrusionOk="0" h="74" w="7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0" name="Google Shape;1820;p5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rect b="b" l="l" r="r" t="t"/>
                <a:pathLst>
                  <a:path extrusionOk="0" h="60" w="8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1" name="Google Shape;1821;p5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rect b="b" l="l" r="r" t="t"/>
                <a:pathLst>
                  <a:path extrusionOk="0" h="49" w="41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2" name="Google Shape;1822;p5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rect b="b" l="l" r="r" t="t"/>
                <a:pathLst>
                  <a:path extrusionOk="0" h="84" w="4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3" name="Google Shape;1823;p5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rect b="b" l="l" r="r" t="t"/>
                <a:pathLst>
                  <a:path extrusionOk="0" h="54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4" name="Google Shape;1824;p5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rect b="b" l="l" r="r" t="t"/>
                <a:pathLst>
                  <a:path extrusionOk="0" h="50" w="5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5" name="Google Shape;1825;p5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rect b="b" l="l" r="r" t="t"/>
                <a:pathLst>
                  <a:path extrusionOk="0" h="31" w="2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6" name="Google Shape;1826;p5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rect b="b" l="l" r="r" t="t"/>
                <a:pathLst>
                  <a:path extrusionOk="0" h="60" w="89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7" name="Google Shape;1827;p5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rect b="b" l="l" r="r" t="t"/>
                <a:pathLst>
                  <a:path extrusionOk="0" h="60" w="6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rect b="b" l="l" r="r" t="t"/>
                <a:pathLst>
                  <a:path extrusionOk="0" h="49" w="6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29" name="Google Shape;1829;p5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rect b="b" l="l" r="r" t="t"/>
                <a:pathLst>
                  <a:path extrusionOk="0" h="70" w="79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0" name="Google Shape;1830;p5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rect b="b" l="l" r="r" t="t"/>
                <a:pathLst>
                  <a:path extrusionOk="0" h="21" w="7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2" name="Google Shape;1832;p5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rect b="b" l="l" r="r" t="t"/>
                <a:pathLst>
                  <a:path extrusionOk="0" h="60" w="51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3" name="Google Shape;1833;p5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rect b="b" l="l" r="r" t="t"/>
                <a:pathLst>
                  <a:path extrusionOk="0" h="70" w="7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4" name="Google Shape;1834;p5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rect b="b" l="l" r="r" t="t"/>
                <a:pathLst>
                  <a:path extrusionOk="0" h="60" w="69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5" name="Google Shape;1835;p5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rect b="b" l="l" r="r" t="t"/>
                <a:pathLst>
                  <a:path extrusionOk="0" h="65" w="5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6" name="Google Shape;1836;p5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rect b="b" l="l" r="r" t="t"/>
                <a:pathLst>
                  <a:path extrusionOk="0" h="65" w="69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rect b="b" l="l" r="r" t="t"/>
                <a:pathLst>
                  <a:path extrusionOk="0" h="71" w="7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8" name="Google Shape;1838;p5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rect b="b" l="l" r="r" t="t"/>
                <a:pathLst>
                  <a:path extrusionOk="0" h="50" w="8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9" name="Google Shape;1839;p5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rect b="b" l="l" r="r" t="t"/>
                <a:pathLst>
                  <a:path extrusionOk="0" h="51" w="7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0" name="Google Shape;1840;p5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rect b="b" l="l" r="r" t="t"/>
                <a:pathLst>
                  <a:path extrusionOk="0" h="45" w="99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rect b="b" l="l" r="r" t="t"/>
                <a:pathLst>
                  <a:path extrusionOk="0" h="40" w="10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2" name="Google Shape;1842;p5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rect b="b" l="l" r="r" t="t"/>
                <a:pathLst>
                  <a:path extrusionOk="0" h="21" w="69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3" name="Google Shape;1843;p5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rect b="b" l="l" r="r" t="t"/>
                <a:pathLst>
                  <a:path extrusionOk="0" h="40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4" name="Google Shape;1844;p5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rect b="b" l="l" r="r" t="t"/>
                <a:pathLst>
                  <a:path extrusionOk="0" h="30" w="109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rect b="b" l="l" r="r" t="t"/>
                <a:pathLst>
                  <a:path extrusionOk="0" h="100" w="6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6" name="Google Shape;1846;p5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rect b="b" l="l" r="r" t="t"/>
                <a:pathLst>
                  <a:path extrusionOk="0" h="94" w="5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7" name="Google Shape;1847;p5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rect b="b" l="l" r="r" t="t"/>
                <a:pathLst>
                  <a:path extrusionOk="0" h="61" w="7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8" name="Google Shape;1848;p5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rect b="b" l="l" r="r" t="t"/>
                <a:pathLst>
                  <a:path extrusionOk="0" h="90" w="7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9" name="Google Shape;1849;p5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rect b="b" l="l" r="r" t="t"/>
                <a:pathLst>
                  <a:path extrusionOk="0" h="40" w="3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50" name="Google Shape;1850;p51"/>
            <p:cNvSpPr/>
            <p:nvPr/>
          </p:nvSpPr>
          <p:spPr>
            <a:xfrm>
              <a:off x="49" y="4565487"/>
              <a:ext cx="9143974" cy="640415"/>
            </a:xfrm>
            <a:custGeom>
              <a:rect b="b" l="l" r="r" t="t"/>
              <a:pathLst>
                <a:path extrusionOk="0" h="3023" w="43163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5011725" y="4573961"/>
              <a:ext cx="803961" cy="508858"/>
            </a:xfrm>
            <a:custGeom>
              <a:rect b="b" l="l" r="r" t="t"/>
              <a:pathLst>
                <a:path extrusionOk="0" h="2402" w="3795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5034604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75043" y="4573961"/>
              <a:ext cx="802055" cy="508858"/>
            </a:xfrm>
            <a:custGeom>
              <a:rect b="b" l="l" r="r" t="t"/>
              <a:pathLst>
                <a:path extrusionOk="0" h="2402" w="3786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97922" y="5070107"/>
              <a:ext cx="73299" cy="12711"/>
            </a:xfrm>
            <a:custGeom>
              <a:rect b="b" l="l" r="r" t="t"/>
              <a:pathLst>
                <a:path extrusionOk="0" h="60" w="346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49" y="5082606"/>
              <a:ext cx="9143974" cy="123295"/>
            </a:xfrm>
            <a:custGeom>
              <a:rect b="b" l="l" r="r" t="t"/>
              <a:pathLst>
                <a:path extrusionOk="0" h="582" w="43163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6218832" y="4559343"/>
              <a:ext cx="823875" cy="523475"/>
            </a:xfrm>
            <a:custGeom>
              <a:rect b="b" l="l" r="r" t="t"/>
              <a:pathLst>
                <a:path extrusionOk="0" h="2471" w="3889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6223069" y="4855506"/>
              <a:ext cx="194052" cy="227312"/>
            </a:xfrm>
            <a:custGeom>
              <a:rect b="b" l="l" r="r" t="t"/>
              <a:pathLst>
                <a:path extrusionOk="0" h="1073" w="91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6339797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6621342" y="4559343"/>
              <a:ext cx="31353" cy="523475"/>
            </a:xfrm>
            <a:custGeom>
              <a:rect b="b" l="l" r="r" t="t"/>
              <a:pathLst>
                <a:path extrusionOk="0" h="2471" w="148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6729596" y="4669927"/>
              <a:ext cx="156555" cy="412891"/>
            </a:xfrm>
            <a:custGeom>
              <a:rect b="b" l="l" r="r" t="t"/>
              <a:pathLst>
                <a:path extrusionOk="0" h="1949" w="739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6860942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1930615" y="4559343"/>
              <a:ext cx="825782" cy="523475"/>
            </a:xfrm>
            <a:custGeom>
              <a:rect b="b" l="l" r="r" t="t"/>
              <a:pathLst>
                <a:path extrusionOk="0" h="2471" w="3898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1936758" y="4855506"/>
              <a:ext cx="191934" cy="227312"/>
            </a:xfrm>
            <a:custGeom>
              <a:rect b="b" l="l" r="r" t="t"/>
              <a:pathLst>
                <a:path extrusionOk="0" h="1073" w="906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2051368" y="4655310"/>
              <a:ext cx="223287" cy="427508"/>
            </a:xfrm>
            <a:custGeom>
              <a:rect b="b" l="l" r="r" t="t"/>
              <a:pathLst>
                <a:path extrusionOk="0" h="2018" w="1054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2332701" y="4559343"/>
              <a:ext cx="33684" cy="523475"/>
            </a:xfrm>
            <a:custGeom>
              <a:rect b="b" l="l" r="r" t="t"/>
              <a:pathLst>
                <a:path extrusionOk="0" h="2471" w="159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2441167" y="4669927"/>
              <a:ext cx="156767" cy="412891"/>
            </a:xfrm>
            <a:custGeom>
              <a:rect b="b" l="l" r="r" t="t"/>
              <a:pathLst>
                <a:path extrusionOk="0" h="1949" w="74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7" name="Google Shape;1867;p51"/>
            <p:cNvSpPr/>
            <p:nvPr/>
          </p:nvSpPr>
          <p:spPr>
            <a:xfrm>
              <a:off x="2572725" y="4890884"/>
              <a:ext cx="154437" cy="191934"/>
            </a:xfrm>
            <a:custGeom>
              <a:rect b="b" l="l" r="r" t="t"/>
              <a:pathLst>
                <a:path extrusionOk="0" h="906" w="729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49" y="5030704"/>
              <a:ext cx="9143974" cy="52114"/>
            </a:xfrm>
            <a:custGeom>
              <a:rect b="b" l="l" r="r" t="t"/>
              <a:pathLst>
                <a:path extrusionOk="0" h="246" w="43163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166973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630000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rect b="b" l="l" r="r" t="t"/>
              <a:pathLst>
                <a:path extrusionOk="0" h="1555" w="4548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873" name="Google Shape;1873;p51"/>
          <p:cNvSpPr txBox="1"/>
          <p:nvPr>
            <p:ph idx="3" type="subTitle"/>
          </p:nvPr>
        </p:nvSpPr>
        <p:spPr>
          <a:xfrm>
            <a:off x="5822725" y="3221000"/>
            <a:ext cx="208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74" name="Google Shape;1874;p51"/>
          <p:cNvSpPr txBox="1"/>
          <p:nvPr>
            <p:ph idx="4" type="subTitle"/>
          </p:nvPr>
        </p:nvSpPr>
        <p:spPr>
          <a:xfrm>
            <a:off x="5431225" y="3689200"/>
            <a:ext cx="28647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5" name="Google Shape;1875;p51"/>
          <p:cNvSpPr txBox="1"/>
          <p:nvPr>
            <p:ph idx="5" type="title"/>
          </p:nvPr>
        </p:nvSpPr>
        <p:spPr>
          <a:xfrm>
            <a:off x="992825" y="1907725"/>
            <a:ext cx="2575200" cy="117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76" name="Google Shape;1876;p51"/>
          <p:cNvSpPr txBox="1"/>
          <p:nvPr>
            <p:ph idx="6" type="title"/>
          </p:nvPr>
        </p:nvSpPr>
        <p:spPr>
          <a:xfrm>
            <a:off x="5524525" y="1907725"/>
            <a:ext cx="2678100" cy="117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b="0" i="0" sz="32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b="0" i="0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5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1"/>
          <p:cNvSpPr txBox="1"/>
          <p:nvPr>
            <p:ph type="ctrTitle"/>
          </p:nvPr>
        </p:nvSpPr>
        <p:spPr>
          <a:xfrm>
            <a:off x="4168400" y="904975"/>
            <a:ext cx="4726800" cy="2217600"/>
          </a:xfrm>
          <a:prstGeom prst="rect">
            <a:avLst/>
          </a:prstGeom>
          <a:noFill/>
          <a:ln>
            <a:noFill/>
          </a:ln>
          <a:effectLst>
            <a:outerShdw rotWithShape="0" algn="bl" dir="3660000" dist="28575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500">
                <a:solidFill>
                  <a:schemeClr val="dk2"/>
                </a:solidFill>
              </a:rPr>
              <a:t>1985 Auto Imports Database</a:t>
            </a:r>
            <a:r>
              <a:rPr lang="pt-BR" sz="4500">
                <a:solidFill>
                  <a:schemeClr val="dk2"/>
                </a:solidFill>
              </a:rPr>
              <a:t> </a:t>
            </a:r>
            <a:endParaRPr sz="45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300"/>
              <a:t>Base de datos de importaciones de automóviles de 1985 </a:t>
            </a:r>
            <a:endParaRPr sz="2300"/>
          </a:p>
        </p:txBody>
      </p:sp>
      <p:sp>
        <p:nvSpPr>
          <p:cNvPr id="3787" name="Google Shape;3787;p1"/>
          <p:cNvSpPr/>
          <p:nvPr/>
        </p:nvSpPr>
        <p:spPr>
          <a:xfrm>
            <a:off x="7696648" y="398381"/>
            <a:ext cx="697197" cy="238378"/>
          </a:xfrm>
          <a:custGeom>
            <a:rect b="b" l="l" r="r" t="t"/>
            <a:pathLst>
              <a:path extrusionOk="0" h="1555" w="4548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8" name="Google Shape;3788;p1"/>
          <p:cNvSpPr/>
          <p:nvPr/>
        </p:nvSpPr>
        <p:spPr>
          <a:xfrm>
            <a:off x="2969221" y="1787980"/>
            <a:ext cx="382208" cy="131447"/>
          </a:xfrm>
          <a:custGeom>
            <a:rect b="b" l="l" r="r" t="t"/>
            <a:pathLst>
              <a:path extrusionOk="0" h="975" w="2835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9" name="Google Shape;3789;p1"/>
          <p:cNvGrpSpPr/>
          <p:nvPr/>
        </p:nvGrpSpPr>
        <p:grpSpPr>
          <a:xfrm>
            <a:off x="-6036650" y="495300"/>
            <a:ext cx="10321972" cy="5233522"/>
            <a:chOff x="-6036650" y="495300"/>
            <a:chExt cx="10321972" cy="5233522"/>
          </a:xfrm>
        </p:grpSpPr>
        <p:sp>
          <p:nvSpPr>
            <p:cNvPr id="3790" name="Google Shape;3790;p1"/>
            <p:cNvSpPr/>
            <p:nvPr/>
          </p:nvSpPr>
          <p:spPr>
            <a:xfrm>
              <a:off x="443330" y="1460569"/>
              <a:ext cx="673061" cy="230582"/>
            </a:xfrm>
            <a:custGeom>
              <a:rect b="b" l="l" r="r" t="t"/>
              <a:pathLst>
                <a:path extrusionOk="0" h="1814" w="5295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1"/>
            <p:cNvSpPr/>
            <p:nvPr/>
          </p:nvSpPr>
          <p:spPr>
            <a:xfrm>
              <a:off x="-1754256" y="1833346"/>
              <a:ext cx="811527" cy="277546"/>
            </a:xfrm>
            <a:custGeom>
              <a:rect b="b" l="l" r="r" t="t"/>
              <a:pathLst>
                <a:path extrusionOk="0" h="1525" w="4459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1"/>
            <p:cNvSpPr/>
            <p:nvPr/>
          </p:nvSpPr>
          <p:spPr>
            <a:xfrm>
              <a:off x="1987059" y="2850348"/>
              <a:ext cx="539441" cy="1478002"/>
            </a:xfrm>
            <a:custGeom>
              <a:rect b="b" l="l" r="r" t="t"/>
              <a:pathLst>
                <a:path extrusionOk="0" h="8121" w="2964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1"/>
            <p:cNvSpPr/>
            <p:nvPr/>
          </p:nvSpPr>
          <p:spPr>
            <a:xfrm>
              <a:off x="3031359" y="2374061"/>
              <a:ext cx="575112" cy="1954289"/>
            </a:xfrm>
            <a:custGeom>
              <a:rect b="b" l="l" r="r" t="t"/>
              <a:pathLst>
                <a:path extrusionOk="0" h="10738" w="316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1"/>
            <p:cNvSpPr/>
            <p:nvPr/>
          </p:nvSpPr>
          <p:spPr>
            <a:xfrm>
              <a:off x="3477252" y="2547869"/>
              <a:ext cx="55691" cy="154152"/>
            </a:xfrm>
            <a:custGeom>
              <a:rect b="b" l="l" r="r" t="t"/>
              <a:pathLst>
                <a:path extrusionOk="0" h="847" w="306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1"/>
            <p:cNvSpPr/>
            <p:nvPr/>
          </p:nvSpPr>
          <p:spPr>
            <a:xfrm>
              <a:off x="3384070" y="2547869"/>
              <a:ext cx="55873" cy="154152"/>
            </a:xfrm>
            <a:custGeom>
              <a:rect b="b" l="l" r="r" t="t"/>
              <a:pathLst>
                <a:path extrusionOk="0" h="847" w="307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1"/>
            <p:cNvSpPr/>
            <p:nvPr/>
          </p:nvSpPr>
          <p:spPr>
            <a:xfrm>
              <a:off x="3291069" y="2547869"/>
              <a:ext cx="55691" cy="154152"/>
            </a:xfrm>
            <a:custGeom>
              <a:rect b="b" l="l" r="r" t="t"/>
              <a:pathLst>
                <a:path extrusionOk="0" h="847" w="306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1"/>
            <p:cNvSpPr/>
            <p:nvPr/>
          </p:nvSpPr>
          <p:spPr>
            <a:xfrm>
              <a:off x="3197887" y="2547869"/>
              <a:ext cx="55691" cy="154152"/>
            </a:xfrm>
            <a:custGeom>
              <a:rect b="b" l="l" r="r" t="t"/>
              <a:pathLst>
                <a:path extrusionOk="0" h="847" w="306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1"/>
            <p:cNvSpPr/>
            <p:nvPr/>
          </p:nvSpPr>
          <p:spPr>
            <a:xfrm>
              <a:off x="3104704" y="2547869"/>
              <a:ext cx="55873" cy="154152"/>
            </a:xfrm>
            <a:custGeom>
              <a:rect b="b" l="l" r="r" t="t"/>
              <a:pathLst>
                <a:path extrusionOk="0" h="847" w="307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1"/>
            <p:cNvSpPr/>
            <p:nvPr/>
          </p:nvSpPr>
          <p:spPr>
            <a:xfrm>
              <a:off x="3477252" y="2737692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1"/>
            <p:cNvSpPr/>
            <p:nvPr/>
          </p:nvSpPr>
          <p:spPr>
            <a:xfrm>
              <a:off x="3384070" y="2737692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1"/>
            <p:cNvSpPr/>
            <p:nvPr/>
          </p:nvSpPr>
          <p:spPr>
            <a:xfrm>
              <a:off x="3291069" y="2737692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1"/>
            <p:cNvSpPr/>
            <p:nvPr/>
          </p:nvSpPr>
          <p:spPr>
            <a:xfrm>
              <a:off x="3197887" y="2737692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1"/>
            <p:cNvSpPr/>
            <p:nvPr/>
          </p:nvSpPr>
          <p:spPr>
            <a:xfrm>
              <a:off x="3104704" y="2737692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1"/>
            <p:cNvSpPr/>
            <p:nvPr/>
          </p:nvSpPr>
          <p:spPr>
            <a:xfrm>
              <a:off x="3477252" y="2925695"/>
              <a:ext cx="55691" cy="152514"/>
            </a:xfrm>
            <a:custGeom>
              <a:rect b="b" l="l" r="r" t="t"/>
              <a:pathLst>
                <a:path extrusionOk="0" h="838" w="306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1"/>
            <p:cNvSpPr/>
            <p:nvPr/>
          </p:nvSpPr>
          <p:spPr>
            <a:xfrm>
              <a:off x="3384070" y="2925695"/>
              <a:ext cx="55873" cy="152514"/>
            </a:xfrm>
            <a:custGeom>
              <a:rect b="b" l="l" r="r" t="t"/>
              <a:pathLst>
                <a:path extrusionOk="0" h="838" w="307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1"/>
            <p:cNvSpPr/>
            <p:nvPr/>
          </p:nvSpPr>
          <p:spPr>
            <a:xfrm>
              <a:off x="3291069" y="2925695"/>
              <a:ext cx="55691" cy="152514"/>
            </a:xfrm>
            <a:custGeom>
              <a:rect b="b" l="l" r="r" t="t"/>
              <a:pathLst>
                <a:path extrusionOk="0" h="838" w="306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1"/>
            <p:cNvSpPr/>
            <p:nvPr/>
          </p:nvSpPr>
          <p:spPr>
            <a:xfrm>
              <a:off x="3197887" y="2925695"/>
              <a:ext cx="55691" cy="152514"/>
            </a:xfrm>
            <a:custGeom>
              <a:rect b="b" l="l" r="r" t="t"/>
              <a:pathLst>
                <a:path extrusionOk="0" h="838" w="306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1"/>
            <p:cNvSpPr/>
            <p:nvPr/>
          </p:nvSpPr>
          <p:spPr>
            <a:xfrm>
              <a:off x="3104704" y="2925695"/>
              <a:ext cx="55873" cy="152514"/>
            </a:xfrm>
            <a:custGeom>
              <a:rect b="b" l="l" r="r" t="t"/>
              <a:pathLst>
                <a:path extrusionOk="0" h="838" w="307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1"/>
            <p:cNvSpPr/>
            <p:nvPr/>
          </p:nvSpPr>
          <p:spPr>
            <a:xfrm>
              <a:off x="3477252" y="3113699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1"/>
            <p:cNvSpPr/>
            <p:nvPr/>
          </p:nvSpPr>
          <p:spPr>
            <a:xfrm>
              <a:off x="3384070" y="3113699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1"/>
            <p:cNvSpPr/>
            <p:nvPr/>
          </p:nvSpPr>
          <p:spPr>
            <a:xfrm>
              <a:off x="3291069" y="3113699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1"/>
            <p:cNvSpPr/>
            <p:nvPr/>
          </p:nvSpPr>
          <p:spPr>
            <a:xfrm>
              <a:off x="3197887" y="3113699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1"/>
            <p:cNvSpPr/>
            <p:nvPr/>
          </p:nvSpPr>
          <p:spPr>
            <a:xfrm>
              <a:off x="3104704" y="3113699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1"/>
            <p:cNvSpPr/>
            <p:nvPr/>
          </p:nvSpPr>
          <p:spPr>
            <a:xfrm>
              <a:off x="3477252" y="3314442"/>
              <a:ext cx="55691" cy="154152"/>
            </a:xfrm>
            <a:custGeom>
              <a:rect b="b" l="l" r="r" t="t"/>
              <a:pathLst>
                <a:path extrusionOk="0" h="847" w="306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1"/>
            <p:cNvSpPr/>
            <p:nvPr/>
          </p:nvSpPr>
          <p:spPr>
            <a:xfrm>
              <a:off x="3384070" y="3314442"/>
              <a:ext cx="55873" cy="154152"/>
            </a:xfrm>
            <a:custGeom>
              <a:rect b="b" l="l" r="r" t="t"/>
              <a:pathLst>
                <a:path extrusionOk="0" h="847" w="307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1"/>
            <p:cNvSpPr/>
            <p:nvPr/>
          </p:nvSpPr>
          <p:spPr>
            <a:xfrm>
              <a:off x="3291069" y="3314442"/>
              <a:ext cx="55691" cy="154152"/>
            </a:xfrm>
            <a:custGeom>
              <a:rect b="b" l="l" r="r" t="t"/>
              <a:pathLst>
                <a:path extrusionOk="0" h="847" w="306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1"/>
            <p:cNvSpPr/>
            <p:nvPr/>
          </p:nvSpPr>
          <p:spPr>
            <a:xfrm>
              <a:off x="3197887" y="3314442"/>
              <a:ext cx="55691" cy="154152"/>
            </a:xfrm>
            <a:custGeom>
              <a:rect b="b" l="l" r="r" t="t"/>
              <a:pathLst>
                <a:path extrusionOk="0" h="847" w="306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1"/>
            <p:cNvSpPr/>
            <p:nvPr/>
          </p:nvSpPr>
          <p:spPr>
            <a:xfrm>
              <a:off x="3104704" y="3314442"/>
              <a:ext cx="55873" cy="154152"/>
            </a:xfrm>
            <a:custGeom>
              <a:rect b="b" l="l" r="r" t="t"/>
              <a:pathLst>
                <a:path extrusionOk="0" h="847" w="307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1"/>
            <p:cNvSpPr/>
            <p:nvPr/>
          </p:nvSpPr>
          <p:spPr>
            <a:xfrm>
              <a:off x="3477252" y="3502264"/>
              <a:ext cx="55691" cy="154334"/>
            </a:xfrm>
            <a:custGeom>
              <a:rect b="b" l="l" r="r" t="t"/>
              <a:pathLst>
                <a:path extrusionOk="0" h="848" w="306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1"/>
            <p:cNvSpPr/>
            <p:nvPr/>
          </p:nvSpPr>
          <p:spPr>
            <a:xfrm>
              <a:off x="3384070" y="3502264"/>
              <a:ext cx="55873" cy="154334"/>
            </a:xfrm>
            <a:custGeom>
              <a:rect b="b" l="l" r="r" t="t"/>
              <a:pathLst>
                <a:path extrusionOk="0" h="848" w="307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1"/>
            <p:cNvSpPr/>
            <p:nvPr/>
          </p:nvSpPr>
          <p:spPr>
            <a:xfrm>
              <a:off x="3291069" y="3502264"/>
              <a:ext cx="55691" cy="154334"/>
            </a:xfrm>
            <a:custGeom>
              <a:rect b="b" l="l" r="r" t="t"/>
              <a:pathLst>
                <a:path extrusionOk="0" h="848" w="306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1"/>
            <p:cNvSpPr/>
            <p:nvPr/>
          </p:nvSpPr>
          <p:spPr>
            <a:xfrm>
              <a:off x="3197887" y="3502264"/>
              <a:ext cx="55691" cy="154334"/>
            </a:xfrm>
            <a:custGeom>
              <a:rect b="b" l="l" r="r" t="t"/>
              <a:pathLst>
                <a:path extrusionOk="0" h="848" w="306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1"/>
            <p:cNvSpPr/>
            <p:nvPr/>
          </p:nvSpPr>
          <p:spPr>
            <a:xfrm>
              <a:off x="3104704" y="3502264"/>
              <a:ext cx="55873" cy="154334"/>
            </a:xfrm>
            <a:custGeom>
              <a:rect b="b" l="l" r="r" t="t"/>
              <a:pathLst>
                <a:path extrusionOk="0" h="848" w="307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1"/>
            <p:cNvSpPr/>
            <p:nvPr/>
          </p:nvSpPr>
          <p:spPr>
            <a:xfrm>
              <a:off x="3477252" y="3692269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1"/>
            <p:cNvSpPr/>
            <p:nvPr/>
          </p:nvSpPr>
          <p:spPr>
            <a:xfrm>
              <a:off x="3384070" y="3692269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1"/>
            <p:cNvSpPr/>
            <p:nvPr/>
          </p:nvSpPr>
          <p:spPr>
            <a:xfrm>
              <a:off x="3291069" y="3692269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1"/>
            <p:cNvSpPr/>
            <p:nvPr/>
          </p:nvSpPr>
          <p:spPr>
            <a:xfrm>
              <a:off x="3197887" y="3692269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1"/>
            <p:cNvSpPr/>
            <p:nvPr/>
          </p:nvSpPr>
          <p:spPr>
            <a:xfrm>
              <a:off x="3104704" y="3692269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1"/>
            <p:cNvSpPr/>
            <p:nvPr/>
          </p:nvSpPr>
          <p:spPr>
            <a:xfrm>
              <a:off x="3477252" y="3880273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1"/>
            <p:cNvSpPr/>
            <p:nvPr/>
          </p:nvSpPr>
          <p:spPr>
            <a:xfrm>
              <a:off x="3384070" y="3880273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1"/>
            <p:cNvSpPr/>
            <p:nvPr/>
          </p:nvSpPr>
          <p:spPr>
            <a:xfrm>
              <a:off x="3291069" y="3880273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1"/>
            <p:cNvSpPr/>
            <p:nvPr/>
          </p:nvSpPr>
          <p:spPr>
            <a:xfrm>
              <a:off x="3197887" y="3880273"/>
              <a:ext cx="55691" cy="152332"/>
            </a:xfrm>
            <a:custGeom>
              <a:rect b="b" l="l" r="r" t="t"/>
              <a:pathLst>
                <a:path extrusionOk="0" h="837" w="306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1"/>
            <p:cNvSpPr/>
            <p:nvPr/>
          </p:nvSpPr>
          <p:spPr>
            <a:xfrm>
              <a:off x="3104704" y="3880273"/>
              <a:ext cx="55873" cy="152332"/>
            </a:xfrm>
            <a:custGeom>
              <a:rect b="b" l="l" r="r" t="t"/>
              <a:pathLst>
                <a:path extrusionOk="0" h="837" w="307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1"/>
            <p:cNvSpPr/>
            <p:nvPr/>
          </p:nvSpPr>
          <p:spPr>
            <a:xfrm>
              <a:off x="1000271" y="2621214"/>
              <a:ext cx="996072" cy="1707137"/>
            </a:xfrm>
            <a:custGeom>
              <a:rect b="b" l="l" r="r" t="t"/>
              <a:pathLst>
                <a:path extrusionOk="0" h="9380" w="5473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1"/>
            <p:cNvSpPr/>
            <p:nvPr/>
          </p:nvSpPr>
          <p:spPr>
            <a:xfrm>
              <a:off x="1895879" y="2805759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1"/>
            <p:cNvSpPr/>
            <p:nvPr/>
          </p:nvSpPr>
          <p:spPr>
            <a:xfrm>
              <a:off x="1802696" y="2805759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1"/>
            <p:cNvSpPr/>
            <p:nvPr/>
          </p:nvSpPr>
          <p:spPr>
            <a:xfrm>
              <a:off x="1709514" y="2805759"/>
              <a:ext cx="54053" cy="91363"/>
            </a:xfrm>
            <a:custGeom>
              <a:rect b="b" l="l" r="r" t="t"/>
              <a:pathLst>
                <a:path extrusionOk="0" h="502" w="297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1"/>
            <p:cNvSpPr/>
            <p:nvPr/>
          </p:nvSpPr>
          <p:spPr>
            <a:xfrm>
              <a:off x="1616513" y="2805759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1"/>
            <p:cNvSpPr/>
            <p:nvPr/>
          </p:nvSpPr>
          <p:spPr>
            <a:xfrm>
              <a:off x="1521511" y="2805759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1"/>
            <p:cNvSpPr/>
            <p:nvPr/>
          </p:nvSpPr>
          <p:spPr>
            <a:xfrm>
              <a:off x="1895879" y="2916778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1"/>
            <p:cNvSpPr/>
            <p:nvPr/>
          </p:nvSpPr>
          <p:spPr>
            <a:xfrm>
              <a:off x="1802696" y="2916778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1"/>
            <p:cNvSpPr/>
            <p:nvPr/>
          </p:nvSpPr>
          <p:spPr>
            <a:xfrm>
              <a:off x="1709514" y="2916778"/>
              <a:ext cx="54053" cy="91363"/>
            </a:xfrm>
            <a:custGeom>
              <a:rect b="b" l="l" r="r" t="t"/>
              <a:pathLst>
                <a:path extrusionOk="0" h="502" w="297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1"/>
            <p:cNvSpPr/>
            <p:nvPr/>
          </p:nvSpPr>
          <p:spPr>
            <a:xfrm>
              <a:off x="1616513" y="2916778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1"/>
            <p:cNvSpPr/>
            <p:nvPr/>
          </p:nvSpPr>
          <p:spPr>
            <a:xfrm>
              <a:off x="1521511" y="2916778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1"/>
            <p:cNvSpPr/>
            <p:nvPr/>
          </p:nvSpPr>
          <p:spPr>
            <a:xfrm>
              <a:off x="1895879" y="3029434"/>
              <a:ext cx="53871" cy="91727"/>
            </a:xfrm>
            <a:custGeom>
              <a:rect b="b" l="l" r="r" t="t"/>
              <a:pathLst>
                <a:path extrusionOk="0" h="504" w="296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Google Shape;3846;p1"/>
            <p:cNvSpPr/>
            <p:nvPr/>
          </p:nvSpPr>
          <p:spPr>
            <a:xfrm>
              <a:off x="1802696" y="3029434"/>
              <a:ext cx="53871" cy="91727"/>
            </a:xfrm>
            <a:custGeom>
              <a:rect b="b" l="l" r="r" t="t"/>
              <a:pathLst>
                <a:path extrusionOk="0" h="504" w="296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Google Shape;3847;p1"/>
            <p:cNvSpPr/>
            <p:nvPr/>
          </p:nvSpPr>
          <p:spPr>
            <a:xfrm>
              <a:off x="1709514" y="3029434"/>
              <a:ext cx="54053" cy="91727"/>
            </a:xfrm>
            <a:custGeom>
              <a:rect b="b" l="l" r="r" t="t"/>
              <a:pathLst>
                <a:path extrusionOk="0" h="504" w="297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Google Shape;3848;p1"/>
            <p:cNvSpPr/>
            <p:nvPr/>
          </p:nvSpPr>
          <p:spPr>
            <a:xfrm>
              <a:off x="1616513" y="3029434"/>
              <a:ext cx="53871" cy="91727"/>
            </a:xfrm>
            <a:custGeom>
              <a:rect b="b" l="l" r="r" t="t"/>
              <a:pathLst>
                <a:path extrusionOk="0" h="504" w="296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Google Shape;3849;p1"/>
            <p:cNvSpPr/>
            <p:nvPr/>
          </p:nvSpPr>
          <p:spPr>
            <a:xfrm>
              <a:off x="1521511" y="3029434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Google Shape;3850;p1"/>
            <p:cNvSpPr/>
            <p:nvPr/>
          </p:nvSpPr>
          <p:spPr>
            <a:xfrm>
              <a:off x="1895879" y="3140635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Google Shape;3851;p1"/>
            <p:cNvSpPr/>
            <p:nvPr/>
          </p:nvSpPr>
          <p:spPr>
            <a:xfrm>
              <a:off x="1802696" y="3140635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Google Shape;3852;p1"/>
            <p:cNvSpPr/>
            <p:nvPr/>
          </p:nvSpPr>
          <p:spPr>
            <a:xfrm>
              <a:off x="1709514" y="3140635"/>
              <a:ext cx="54053" cy="91545"/>
            </a:xfrm>
            <a:custGeom>
              <a:rect b="b" l="l" r="r" t="t"/>
              <a:pathLst>
                <a:path extrusionOk="0" h="503" w="297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Google Shape;3853;p1"/>
            <p:cNvSpPr/>
            <p:nvPr/>
          </p:nvSpPr>
          <p:spPr>
            <a:xfrm>
              <a:off x="1616513" y="3140635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Google Shape;3854;p1"/>
            <p:cNvSpPr/>
            <p:nvPr/>
          </p:nvSpPr>
          <p:spPr>
            <a:xfrm>
              <a:off x="1521511" y="3140635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1"/>
            <p:cNvSpPr/>
            <p:nvPr/>
          </p:nvSpPr>
          <p:spPr>
            <a:xfrm>
              <a:off x="1423050" y="2805759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1"/>
            <p:cNvSpPr/>
            <p:nvPr/>
          </p:nvSpPr>
          <p:spPr>
            <a:xfrm>
              <a:off x="1329868" y="2805759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1"/>
            <p:cNvSpPr/>
            <p:nvPr/>
          </p:nvSpPr>
          <p:spPr>
            <a:xfrm>
              <a:off x="1236685" y="2805759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1"/>
            <p:cNvSpPr/>
            <p:nvPr/>
          </p:nvSpPr>
          <p:spPr>
            <a:xfrm>
              <a:off x="1143685" y="2805759"/>
              <a:ext cx="55509" cy="89725"/>
            </a:xfrm>
            <a:custGeom>
              <a:rect b="b" l="l" r="r" t="t"/>
              <a:pathLst>
                <a:path extrusionOk="0" h="493" w="305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1"/>
            <p:cNvSpPr/>
            <p:nvPr/>
          </p:nvSpPr>
          <p:spPr>
            <a:xfrm>
              <a:off x="1050502" y="2805759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1"/>
            <p:cNvSpPr/>
            <p:nvPr/>
          </p:nvSpPr>
          <p:spPr>
            <a:xfrm>
              <a:off x="1423050" y="2916778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1"/>
            <p:cNvSpPr/>
            <p:nvPr/>
          </p:nvSpPr>
          <p:spPr>
            <a:xfrm>
              <a:off x="1329868" y="2916778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1"/>
            <p:cNvSpPr/>
            <p:nvPr/>
          </p:nvSpPr>
          <p:spPr>
            <a:xfrm>
              <a:off x="1236685" y="2916778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1"/>
            <p:cNvSpPr/>
            <p:nvPr/>
          </p:nvSpPr>
          <p:spPr>
            <a:xfrm>
              <a:off x="1143685" y="2916778"/>
              <a:ext cx="55509" cy="91363"/>
            </a:xfrm>
            <a:custGeom>
              <a:rect b="b" l="l" r="r" t="t"/>
              <a:pathLst>
                <a:path extrusionOk="0" h="502" w="305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1"/>
            <p:cNvSpPr/>
            <p:nvPr/>
          </p:nvSpPr>
          <p:spPr>
            <a:xfrm>
              <a:off x="1050502" y="2916778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1"/>
            <p:cNvSpPr/>
            <p:nvPr/>
          </p:nvSpPr>
          <p:spPr>
            <a:xfrm>
              <a:off x="1423050" y="3029434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1"/>
            <p:cNvSpPr/>
            <p:nvPr/>
          </p:nvSpPr>
          <p:spPr>
            <a:xfrm>
              <a:off x="1329868" y="3029434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1"/>
            <p:cNvSpPr/>
            <p:nvPr/>
          </p:nvSpPr>
          <p:spPr>
            <a:xfrm>
              <a:off x="1236685" y="3029434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1"/>
            <p:cNvSpPr/>
            <p:nvPr/>
          </p:nvSpPr>
          <p:spPr>
            <a:xfrm>
              <a:off x="1143685" y="3029434"/>
              <a:ext cx="55509" cy="89725"/>
            </a:xfrm>
            <a:custGeom>
              <a:rect b="b" l="l" r="r" t="t"/>
              <a:pathLst>
                <a:path extrusionOk="0" h="493" w="305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1"/>
            <p:cNvSpPr/>
            <p:nvPr/>
          </p:nvSpPr>
          <p:spPr>
            <a:xfrm>
              <a:off x="1050502" y="3029434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1"/>
            <p:cNvSpPr/>
            <p:nvPr/>
          </p:nvSpPr>
          <p:spPr>
            <a:xfrm>
              <a:off x="1423050" y="3140635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1"/>
            <p:cNvSpPr/>
            <p:nvPr/>
          </p:nvSpPr>
          <p:spPr>
            <a:xfrm>
              <a:off x="1329868" y="3140635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1"/>
            <p:cNvSpPr/>
            <p:nvPr/>
          </p:nvSpPr>
          <p:spPr>
            <a:xfrm>
              <a:off x="1236685" y="3140635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1"/>
            <p:cNvSpPr/>
            <p:nvPr/>
          </p:nvSpPr>
          <p:spPr>
            <a:xfrm>
              <a:off x="1143685" y="3140635"/>
              <a:ext cx="55509" cy="91545"/>
            </a:xfrm>
            <a:custGeom>
              <a:rect b="b" l="l" r="r" t="t"/>
              <a:pathLst>
                <a:path extrusionOk="0" h="503" w="305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1"/>
            <p:cNvSpPr/>
            <p:nvPr/>
          </p:nvSpPr>
          <p:spPr>
            <a:xfrm>
              <a:off x="1050502" y="3140635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1"/>
            <p:cNvSpPr/>
            <p:nvPr/>
          </p:nvSpPr>
          <p:spPr>
            <a:xfrm>
              <a:off x="1892239" y="3280227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1"/>
            <p:cNvSpPr/>
            <p:nvPr/>
          </p:nvSpPr>
          <p:spPr>
            <a:xfrm>
              <a:off x="1799056" y="3280227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1"/>
            <p:cNvSpPr/>
            <p:nvPr/>
          </p:nvSpPr>
          <p:spPr>
            <a:xfrm>
              <a:off x="1706056" y="3280227"/>
              <a:ext cx="55509" cy="91545"/>
            </a:xfrm>
            <a:custGeom>
              <a:rect b="b" l="l" r="r" t="t"/>
              <a:pathLst>
                <a:path extrusionOk="0" h="503" w="305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1"/>
            <p:cNvSpPr/>
            <p:nvPr/>
          </p:nvSpPr>
          <p:spPr>
            <a:xfrm>
              <a:off x="1612873" y="3280227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1"/>
            <p:cNvSpPr/>
            <p:nvPr/>
          </p:nvSpPr>
          <p:spPr>
            <a:xfrm>
              <a:off x="1519691" y="3280227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1"/>
            <p:cNvSpPr/>
            <p:nvPr/>
          </p:nvSpPr>
          <p:spPr>
            <a:xfrm>
              <a:off x="1892239" y="3391245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1"/>
            <p:cNvSpPr/>
            <p:nvPr/>
          </p:nvSpPr>
          <p:spPr>
            <a:xfrm>
              <a:off x="1799056" y="3391245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1"/>
            <p:cNvSpPr/>
            <p:nvPr/>
          </p:nvSpPr>
          <p:spPr>
            <a:xfrm>
              <a:off x="1706056" y="3391245"/>
              <a:ext cx="55509" cy="91727"/>
            </a:xfrm>
            <a:custGeom>
              <a:rect b="b" l="l" r="r" t="t"/>
              <a:pathLst>
                <a:path extrusionOk="0" h="504" w="305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1"/>
            <p:cNvSpPr/>
            <p:nvPr/>
          </p:nvSpPr>
          <p:spPr>
            <a:xfrm>
              <a:off x="1612873" y="3391245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1"/>
            <p:cNvSpPr/>
            <p:nvPr/>
          </p:nvSpPr>
          <p:spPr>
            <a:xfrm>
              <a:off x="1519691" y="3391245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1"/>
            <p:cNvSpPr/>
            <p:nvPr/>
          </p:nvSpPr>
          <p:spPr>
            <a:xfrm>
              <a:off x="1892239" y="3504266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1"/>
            <p:cNvSpPr/>
            <p:nvPr/>
          </p:nvSpPr>
          <p:spPr>
            <a:xfrm>
              <a:off x="1799056" y="3504266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1"/>
            <p:cNvSpPr/>
            <p:nvPr/>
          </p:nvSpPr>
          <p:spPr>
            <a:xfrm>
              <a:off x="1706056" y="3504266"/>
              <a:ext cx="55509" cy="91363"/>
            </a:xfrm>
            <a:custGeom>
              <a:rect b="b" l="l" r="r" t="t"/>
              <a:pathLst>
                <a:path extrusionOk="0" h="502" w="305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"/>
            <p:cNvSpPr/>
            <p:nvPr/>
          </p:nvSpPr>
          <p:spPr>
            <a:xfrm>
              <a:off x="1612873" y="3504266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"/>
            <p:cNvSpPr/>
            <p:nvPr/>
          </p:nvSpPr>
          <p:spPr>
            <a:xfrm>
              <a:off x="1519691" y="3504266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1"/>
            <p:cNvSpPr/>
            <p:nvPr/>
          </p:nvSpPr>
          <p:spPr>
            <a:xfrm>
              <a:off x="1892239" y="3615284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1"/>
            <p:cNvSpPr/>
            <p:nvPr/>
          </p:nvSpPr>
          <p:spPr>
            <a:xfrm>
              <a:off x="1799056" y="3615284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1"/>
            <p:cNvSpPr/>
            <p:nvPr/>
          </p:nvSpPr>
          <p:spPr>
            <a:xfrm>
              <a:off x="1706056" y="3615284"/>
              <a:ext cx="55509" cy="91363"/>
            </a:xfrm>
            <a:custGeom>
              <a:rect b="b" l="l" r="r" t="t"/>
              <a:pathLst>
                <a:path extrusionOk="0" h="502" w="305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1"/>
            <p:cNvSpPr/>
            <p:nvPr/>
          </p:nvSpPr>
          <p:spPr>
            <a:xfrm>
              <a:off x="1612873" y="3615284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1"/>
            <p:cNvSpPr/>
            <p:nvPr/>
          </p:nvSpPr>
          <p:spPr>
            <a:xfrm>
              <a:off x="1519691" y="3615284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1"/>
            <p:cNvSpPr/>
            <p:nvPr/>
          </p:nvSpPr>
          <p:spPr>
            <a:xfrm>
              <a:off x="1421230" y="3280227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1"/>
            <p:cNvSpPr/>
            <p:nvPr/>
          </p:nvSpPr>
          <p:spPr>
            <a:xfrm>
              <a:off x="1328048" y="3280227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1"/>
            <p:cNvSpPr/>
            <p:nvPr/>
          </p:nvSpPr>
          <p:spPr>
            <a:xfrm>
              <a:off x="1234865" y="3280227"/>
              <a:ext cx="55873" cy="91545"/>
            </a:xfrm>
            <a:custGeom>
              <a:rect b="b" l="l" r="r" t="t"/>
              <a:pathLst>
                <a:path extrusionOk="0" h="503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1"/>
            <p:cNvSpPr/>
            <p:nvPr/>
          </p:nvSpPr>
          <p:spPr>
            <a:xfrm>
              <a:off x="1141683" y="3280227"/>
              <a:ext cx="55873" cy="91545"/>
            </a:xfrm>
            <a:custGeom>
              <a:rect b="b" l="l" r="r" t="t"/>
              <a:pathLst>
                <a:path extrusionOk="0" h="503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1"/>
            <p:cNvSpPr/>
            <p:nvPr/>
          </p:nvSpPr>
          <p:spPr>
            <a:xfrm>
              <a:off x="1048682" y="3280227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1"/>
            <p:cNvSpPr/>
            <p:nvPr/>
          </p:nvSpPr>
          <p:spPr>
            <a:xfrm>
              <a:off x="1421230" y="3391245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1"/>
            <p:cNvSpPr/>
            <p:nvPr/>
          </p:nvSpPr>
          <p:spPr>
            <a:xfrm>
              <a:off x="1328048" y="3391245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1"/>
            <p:cNvSpPr/>
            <p:nvPr/>
          </p:nvSpPr>
          <p:spPr>
            <a:xfrm>
              <a:off x="1234865" y="3391245"/>
              <a:ext cx="55873" cy="91727"/>
            </a:xfrm>
            <a:custGeom>
              <a:rect b="b" l="l" r="r" t="t"/>
              <a:pathLst>
                <a:path extrusionOk="0" h="504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1"/>
            <p:cNvSpPr/>
            <p:nvPr/>
          </p:nvSpPr>
          <p:spPr>
            <a:xfrm>
              <a:off x="1141683" y="3391245"/>
              <a:ext cx="55873" cy="91727"/>
            </a:xfrm>
            <a:custGeom>
              <a:rect b="b" l="l" r="r" t="t"/>
              <a:pathLst>
                <a:path extrusionOk="0" h="504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1"/>
            <p:cNvSpPr/>
            <p:nvPr/>
          </p:nvSpPr>
          <p:spPr>
            <a:xfrm>
              <a:off x="1048682" y="3391245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1"/>
            <p:cNvSpPr/>
            <p:nvPr/>
          </p:nvSpPr>
          <p:spPr>
            <a:xfrm>
              <a:off x="1421230" y="3504266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1"/>
            <p:cNvSpPr/>
            <p:nvPr/>
          </p:nvSpPr>
          <p:spPr>
            <a:xfrm>
              <a:off x="1328048" y="3504266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1"/>
            <p:cNvSpPr/>
            <p:nvPr/>
          </p:nvSpPr>
          <p:spPr>
            <a:xfrm>
              <a:off x="1234865" y="3504266"/>
              <a:ext cx="55873" cy="91363"/>
            </a:xfrm>
            <a:custGeom>
              <a:rect b="b" l="l" r="r" t="t"/>
              <a:pathLst>
                <a:path extrusionOk="0" h="502" w="307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1"/>
            <p:cNvSpPr/>
            <p:nvPr/>
          </p:nvSpPr>
          <p:spPr>
            <a:xfrm>
              <a:off x="1141683" y="3504266"/>
              <a:ext cx="55873" cy="91363"/>
            </a:xfrm>
            <a:custGeom>
              <a:rect b="b" l="l" r="r" t="t"/>
              <a:pathLst>
                <a:path extrusionOk="0" h="502" w="307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1"/>
            <p:cNvSpPr/>
            <p:nvPr/>
          </p:nvSpPr>
          <p:spPr>
            <a:xfrm>
              <a:off x="1048682" y="3504266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1"/>
            <p:cNvSpPr/>
            <p:nvPr/>
          </p:nvSpPr>
          <p:spPr>
            <a:xfrm>
              <a:off x="1421230" y="3615284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1"/>
            <p:cNvSpPr/>
            <p:nvPr/>
          </p:nvSpPr>
          <p:spPr>
            <a:xfrm>
              <a:off x="1328048" y="3615284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1"/>
            <p:cNvSpPr/>
            <p:nvPr/>
          </p:nvSpPr>
          <p:spPr>
            <a:xfrm>
              <a:off x="1234865" y="3615284"/>
              <a:ext cx="55873" cy="91363"/>
            </a:xfrm>
            <a:custGeom>
              <a:rect b="b" l="l" r="r" t="t"/>
              <a:pathLst>
                <a:path extrusionOk="0" h="502" w="307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1"/>
            <p:cNvSpPr/>
            <p:nvPr/>
          </p:nvSpPr>
          <p:spPr>
            <a:xfrm>
              <a:off x="1141683" y="3615284"/>
              <a:ext cx="55873" cy="91363"/>
            </a:xfrm>
            <a:custGeom>
              <a:rect b="b" l="l" r="r" t="t"/>
              <a:pathLst>
                <a:path extrusionOk="0" h="502" w="307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1"/>
            <p:cNvSpPr/>
            <p:nvPr/>
          </p:nvSpPr>
          <p:spPr>
            <a:xfrm>
              <a:off x="1048682" y="3615284"/>
              <a:ext cx="55691" cy="91363"/>
            </a:xfrm>
            <a:custGeom>
              <a:rect b="b" l="l" r="r" t="t"/>
              <a:pathLst>
                <a:path extrusionOk="0" h="502" w="306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1"/>
            <p:cNvSpPr/>
            <p:nvPr/>
          </p:nvSpPr>
          <p:spPr>
            <a:xfrm>
              <a:off x="1890419" y="3754876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1"/>
            <p:cNvSpPr/>
            <p:nvPr/>
          </p:nvSpPr>
          <p:spPr>
            <a:xfrm>
              <a:off x="1797236" y="3754876"/>
              <a:ext cx="55873" cy="91545"/>
            </a:xfrm>
            <a:custGeom>
              <a:rect b="b" l="l" r="r" t="t"/>
              <a:pathLst>
                <a:path extrusionOk="0" h="503" w="307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1"/>
            <p:cNvSpPr/>
            <p:nvPr/>
          </p:nvSpPr>
          <p:spPr>
            <a:xfrm>
              <a:off x="1704054" y="3754876"/>
              <a:ext cx="55873" cy="91545"/>
            </a:xfrm>
            <a:custGeom>
              <a:rect b="b" l="l" r="r" t="t"/>
              <a:pathLst>
                <a:path extrusionOk="0" h="503" w="307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1"/>
            <p:cNvSpPr/>
            <p:nvPr/>
          </p:nvSpPr>
          <p:spPr>
            <a:xfrm>
              <a:off x="1611053" y="3754876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1"/>
            <p:cNvSpPr/>
            <p:nvPr/>
          </p:nvSpPr>
          <p:spPr>
            <a:xfrm>
              <a:off x="1517871" y="3754876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1"/>
            <p:cNvSpPr/>
            <p:nvPr/>
          </p:nvSpPr>
          <p:spPr>
            <a:xfrm>
              <a:off x="1890419" y="3867715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1"/>
            <p:cNvSpPr/>
            <p:nvPr/>
          </p:nvSpPr>
          <p:spPr>
            <a:xfrm>
              <a:off x="1797236" y="3867715"/>
              <a:ext cx="55873" cy="89725"/>
            </a:xfrm>
            <a:custGeom>
              <a:rect b="b" l="l" r="r" t="t"/>
              <a:pathLst>
                <a:path extrusionOk="0" h="493" w="307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1"/>
            <p:cNvSpPr/>
            <p:nvPr/>
          </p:nvSpPr>
          <p:spPr>
            <a:xfrm>
              <a:off x="1704054" y="3867715"/>
              <a:ext cx="55873" cy="89725"/>
            </a:xfrm>
            <a:custGeom>
              <a:rect b="b" l="l" r="r" t="t"/>
              <a:pathLst>
                <a:path extrusionOk="0" h="493" w="307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1"/>
            <p:cNvSpPr/>
            <p:nvPr/>
          </p:nvSpPr>
          <p:spPr>
            <a:xfrm>
              <a:off x="1611053" y="3867715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1"/>
            <p:cNvSpPr/>
            <p:nvPr/>
          </p:nvSpPr>
          <p:spPr>
            <a:xfrm>
              <a:off x="1517871" y="3867715"/>
              <a:ext cx="55691" cy="89725"/>
            </a:xfrm>
            <a:custGeom>
              <a:rect b="b" l="l" r="r" t="t"/>
              <a:pathLst>
                <a:path extrusionOk="0" h="493" w="306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1"/>
            <p:cNvSpPr/>
            <p:nvPr/>
          </p:nvSpPr>
          <p:spPr>
            <a:xfrm>
              <a:off x="1890419" y="3978733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1"/>
            <p:cNvSpPr/>
            <p:nvPr/>
          </p:nvSpPr>
          <p:spPr>
            <a:xfrm>
              <a:off x="1797236" y="3978733"/>
              <a:ext cx="55873" cy="91545"/>
            </a:xfrm>
            <a:custGeom>
              <a:rect b="b" l="l" r="r" t="t"/>
              <a:pathLst>
                <a:path extrusionOk="0" h="503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1"/>
            <p:cNvSpPr/>
            <p:nvPr/>
          </p:nvSpPr>
          <p:spPr>
            <a:xfrm>
              <a:off x="1704054" y="3978733"/>
              <a:ext cx="55873" cy="91545"/>
            </a:xfrm>
            <a:custGeom>
              <a:rect b="b" l="l" r="r" t="t"/>
              <a:pathLst>
                <a:path extrusionOk="0" h="503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1"/>
            <p:cNvSpPr/>
            <p:nvPr/>
          </p:nvSpPr>
          <p:spPr>
            <a:xfrm>
              <a:off x="1611053" y="3978733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1"/>
            <p:cNvSpPr/>
            <p:nvPr/>
          </p:nvSpPr>
          <p:spPr>
            <a:xfrm>
              <a:off x="1517871" y="3978733"/>
              <a:ext cx="55691" cy="91545"/>
            </a:xfrm>
            <a:custGeom>
              <a:rect b="b" l="l" r="r" t="t"/>
              <a:pathLst>
                <a:path extrusionOk="0" h="503" w="306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1"/>
            <p:cNvSpPr/>
            <p:nvPr/>
          </p:nvSpPr>
          <p:spPr>
            <a:xfrm>
              <a:off x="1890419" y="4089752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1"/>
            <p:cNvSpPr/>
            <p:nvPr/>
          </p:nvSpPr>
          <p:spPr>
            <a:xfrm>
              <a:off x="1797236" y="4089752"/>
              <a:ext cx="55873" cy="91727"/>
            </a:xfrm>
            <a:custGeom>
              <a:rect b="b" l="l" r="r" t="t"/>
              <a:pathLst>
                <a:path extrusionOk="0" h="504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1"/>
            <p:cNvSpPr/>
            <p:nvPr/>
          </p:nvSpPr>
          <p:spPr>
            <a:xfrm>
              <a:off x="1704054" y="4089752"/>
              <a:ext cx="55873" cy="91727"/>
            </a:xfrm>
            <a:custGeom>
              <a:rect b="b" l="l" r="r" t="t"/>
              <a:pathLst>
                <a:path extrusionOk="0" h="504" w="307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1"/>
            <p:cNvSpPr/>
            <p:nvPr/>
          </p:nvSpPr>
          <p:spPr>
            <a:xfrm>
              <a:off x="1611053" y="4089752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1"/>
            <p:cNvSpPr/>
            <p:nvPr/>
          </p:nvSpPr>
          <p:spPr>
            <a:xfrm>
              <a:off x="1517871" y="4089752"/>
              <a:ext cx="55691" cy="91727"/>
            </a:xfrm>
            <a:custGeom>
              <a:rect b="b" l="l" r="r" t="t"/>
              <a:pathLst>
                <a:path extrusionOk="0" h="504" w="306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1"/>
            <p:cNvSpPr/>
            <p:nvPr/>
          </p:nvSpPr>
          <p:spPr>
            <a:xfrm>
              <a:off x="1419410" y="3754876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1"/>
            <p:cNvSpPr/>
            <p:nvPr/>
          </p:nvSpPr>
          <p:spPr>
            <a:xfrm>
              <a:off x="1326228" y="3754876"/>
              <a:ext cx="54053" cy="91545"/>
            </a:xfrm>
            <a:custGeom>
              <a:rect b="b" l="l" r="r" t="t"/>
              <a:pathLst>
                <a:path extrusionOk="0" h="503" w="297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1"/>
            <p:cNvSpPr/>
            <p:nvPr/>
          </p:nvSpPr>
          <p:spPr>
            <a:xfrm>
              <a:off x="1233227" y="3754876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1"/>
            <p:cNvSpPr/>
            <p:nvPr/>
          </p:nvSpPr>
          <p:spPr>
            <a:xfrm>
              <a:off x="1140045" y="3754876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1"/>
            <p:cNvSpPr/>
            <p:nvPr/>
          </p:nvSpPr>
          <p:spPr>
            <a:xfrm>
              <a:off x="1046862" y="3754876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1"/>
            <p:cNvSpPr/>
            <p:nvPr/>
          </p:nvSpPr>
          <p:spPr>
            <a:xfrm>
              <a:off x="1419410" y="3866077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1"/>
            <p:cNvSpPr/>
            <p:nvPr/>
          </p:nvSpPr>
          <p:spPr>
            <a:xfrm>
              <a:off x="1326228" y="3866077"/>
              <a:ext cx="54053" cy="91363"/>
            </a:xfrm>
            <a:custGeom>
              <a:rect b="b" l="l" r="r" t="t"/>
              <a:pathLst>
                <a:path extrusionOk="0" h="502" w="297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1"/>
            <p:cNvSpPr/>
            <p:nvPr/>
          </p:nvSpPr>
          <p:spPr>
            <a:xfrm>
              <a:off x="1233227" y="3866077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1"/>
            <p:cNvSpPr/>
            <p:nvPr/>
          </p:nvSpPr>
          <p:spPr>
            <a:xfrm>
              <a:off x="1140045" y="3866077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1"/>
            <p:cNvSpPr/>
            <p:nvPr/>
          </p:nvSpPr>
          <p:spPr>
            <a:xfrm>
              <a:off x="1046862" y="3866077"/>
              <a:ext cx="53871" cy="91363"/>
            </a:xfrm>
            <a:custGeom>
              <a:rect b="b" l="l" r="r" t="t"/>
              <a:pathLst>
                <a:path extrusionOk="0" h="502" w="296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1"/>
            <p:cNvSpPr/>
            <p:nvPr/>
          </p:nvSpPr>
          <p:spPr>
            <a:xfrm>
              <a:off x="1419410" y="3978733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1"/>
            <p:cNvSpPr/>
            <p:nvPr/>
          </p:nvSpPr>
          <p:spPr>
            <a:xfrm>
              <a:off x="1326228" y="3978733"/>
              <a:ext cx="54053" cy="91545"/>
            </a:xfrm>
            <a:custGeom>
              <a:rect b="b" l="l" r="r" t="t"/>
              <a:pathLst>
                <a:path extrusionOk="0" h="503" w="297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1"/>
            <p:cNvSpPr/>
            <p:nvPr/>
          </p:nvSpPr>
          <p:spPr>
            <a:xfrm>
              <a:off x="1233227" y="3978733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1"/>
            <p:cNvSpPr/>
            <p:nvPr/>
          </p:nvSpPr>
          <p:spPr>
            <a:xfrm>
              <a:off x="1140045" y="3978733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1"/>
            <p:cNvSpPr/>
            <p:nvPr/>
          </p:nvSpPr>
          <p:spPr>
            <a:xfrm>
              <a:off x="1046862" y="3978733"/>
              <a:ext cx="53871" cy="91545"/>
            </a:xfrm>
            <a:custGeom>
              <a:rect b="b" l="l" r="r" t="t"/>
              <a:pathLst>
                <a:path extrusionOk="0" h="503" w="296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1"/>
            <p:cNvSpPr/>
            <p:nvPr/>
          </p:nvSpPr>
          <p:spPr>
            <a:xfrm>
              <a:off x="1419410" y="4089752"/>
              <a:ext cx="53871" cy="91727"/>
            </a:xfrm>
            <a:custGeom>
              <a:rect b="b" l="l" r="r" t="t"/>
              <a:pathLst>
                <a:path extrusionOk="0" h="504" w="296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1"/>
            <p:cNvSpPr/>
            <p:nvPr/>
          </p:nvSpPr>
          <p:spPr>
            <a:xfrm>
              <a:off x="1326228" y="4089752"/>
              <a:ext cx="54053" cy="91727"/>
            </a:xfrm>
            <a:custGeom>
              <a:rect b="b" l="l" r="r" t="t"/>
              <a:pathLst>
                <a:path extrusionOk="0" h="504" w="297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1"/>
            <p:cNvSpPr/>
            <p:nvPr/>
          </p:nvSpPr>
          <p:spPr>
            <a:xfrm>
              <a:off x="1233227" y="4089752"/>
              <a:ext cx="53871" cy="91727"/>
            </a:xfrm>
            <a:custGeom>
              <a:rect b="b" l="l" r="r" t="t"/>
              <a:pathLst>
                <a:path extrusionOk="0" h="504" w="296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1"/>
            <p:cNvSpPr/>
            <p:nvPr/>
          </p:nvSpPr>
          <p:spPr>
            <a:xfrm>
              <a:off x="1140045" y="4089752"/>
              <a:ext cx="53871" cy="91727"/>
            </a:xfrm>
            <a:custGeom>
              <a:rect b="b" l="l" r="r" t="t"/>
              <a:pathLst>
                <a:path extrusionOk="0" h="504" w="296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1"/>
            <p:cNvSpPr/>
            <p:nvPr/>
          </p:nvSpPr>
          <p:spPr>
            <a:xfrm>
              <a:off x="1046862" y="4089752"/>
              <a:ext cx="53871" cy="91727"/>
            </a:xfrm>
            <a:custGeom>
              <a:rect b="b" l="l" r="r" t="t"/>
              <a:pathLst>
                <a:path extrusionOk="0" h="504" w="296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1"/>
            <p:cNvSpPr/>
            <p:nvPr/>
          </p:nvSpPr>
          <p:spPr>
            <a:xfrm>
              <a:off x="2571088" y="2227189"/>
              <a:ext cx="496307" cy="2101161"/>
            </a:xfrm>
            <a:custGeom>
              <a:rect b="b" l="l" r="r" t="t"/>
              <a:pathLst>
                <a:path extrusionOk="0" h="11545" w="2727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1"/>
            <p:cNvSpPr/>
            <p:nvPr/>
          </p:nvSpPr>
          <p:spPr>
            <a:xfrm>
              <a:off x="2963292" y="2320190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1"/>
            <p:cNvSpPr/>
            <p:nvPr/>
          </p:nvSpPr>
          <p:spPr>
            <a:xfrm>
              <a:off x="2848634" y="2320190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1"/>
            <p:cNvSpPr/>
            <p:nvPr/>
          </p:nvSpPr>
          <p:spPr>
            <a:xfrm>
              <a:off x="2735796" y="2320190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1"/>
            <p:cNvSpPr/>
            <p:nvPr/>
          </p:nvSpPr>
          <p:spPr>
            <a:xfrm>
              <a:off x="2621138" y="2320190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1"/>
            <p:cNvSpPr/>
            <p:nvPr/>
          </p:nvSpPr>
          <p:spPr>
            <a:xfrm>
              <a:off x="2963292" y="2467062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1"/>
            <p:cNvSpPr/>
            <p:nvPr/>
          </p:nvSpPr>
          <p:spPr>
            <a:xfrm>
              <a:off x="2848634" y="2467062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1"/>
            <p:cNvSpPr/>
            <p:nvPr/>
          </p:nvSpPr>
          <p:spPr>
            <a:xfrm>
              <a:off x="2735796" y="2467062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1"/>
            <p:cNvSpPr/>
            <p:nvPr/>
          </p:nvSpPr>
          <p:spPr>
            <a:xfrm>
              <a:off x="2621138" y="2467062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1"/>
            <p:cNvSpPr/>
            <p:nvPr/>
          </p:nvSpPr>
          <p:spPr>
            <a:xfrm>
              <a:off x="2963292" y="2613934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1"/>
            <p:cNvSpPr/>
            <p:nvPr/>
          </p:nvSpPr>
          <p:spPr>
            <a:xfrm>
              <a:off x="2848634" y="2613934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1"/>
            <p:cNvSpPr/>
            <p:nvPr/>
          </p:nvSpPr>
          <p:spPr>
            <a:xfrm>
              <a:off x="2735796" y="2613934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1"/>
            <p:cNvSpPr/>
            <p:nvPr/>
          </p:nvSpPr>
          <p:spPr>
            <a:xfrm>
              <a:off x="2621138" y="2613934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1"/>
            <p:cNvSpPr/>
            <p:nvPr/>
          </p:nvSpPr>
          <p:spPr>
            <a:xfrm>
              <a:off x="2963292" y="276080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1"/>
            <p:cNvSpPr/>
            <p:nvPr/>
          </p:nvSpPr>
          <p:spPr>
            <a:xfrm>
              <a:off x="2848634" y="276080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1"/>
            <p:cNvSpPr/>
            <p:nvPr/>
          </p:nvSpPr>
          <p:spPr>
            <a:xfrm>
              <a:off x="2735796" y="276080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1" name="Google Shape;3971;p1"/>
            <p:cNvSpPr/>
            <p:nvPr/>
          </p:nvSpPr>
          <p:spPr>
            <a:xfrm>
              <a:off x="2621138" y="276080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2" name="Google Shape;3972;p1"/>
            <p:cNvSpPr/>
            <p:nvPr/>
          </p:nvSpPr>
          <p:spPr>
            <a:xfrm>
              <a:off x="2963292" y="290767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3" name="Google Shape;3973;p1"/>
            <p:cNvSpPr/>
            <p:nvPr/>
          </p:nvSpPr>
          <p:spPr>
            <a:xfrm>
              <a:off x="2848634" y="290767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4" name="Google Shape;3974;p1"/>
            <p:cNvSpPr/>
            <p:nvPr/>
          </p:nvSpPr>
          <p:spPr>
            <a:xfrm>
              <a:off x="2735796" y="290767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5" name="Google Shape;3975;p1"/>
            <p:cNvSpPr/>
            <p:nvPr/>
          </p:nvSpPr>
          <p:spPr>
            <a:xfrm>
              <a:off x="2621138" y="290767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6" name="Google Shape;3976;p1"/>
            <p:cNvSpPr/>
            <p:nvPr/>
          </p:nvSpPr>
          <p:spPr>
            <a:xfrm>
              <a:off x="2963292" y="3052912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7" name="Google Shape;3977;p1"/>
            <p:cNvSpPr/>
            <p:nvPr/>
          </p:nvSpPr>
          <p:spPr>
            <a:xfrm>
              <a:off x="2848634" y="3052912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8" name="Google Shape;3978;p1"/>
            <p:cNvSpPr/>
            <p:nvPr/>
          </p:nvSpPr>
          <p:spPr>
            <a:xfrm>
              <a:off x="2735796" y="3052912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9" name="Google Shape;3979;p1"/>
            <p:cNvSpPr/>
            <p:nvPr/>
          </p:nvSpPr>
          <p:spPr>
            <a:xfrm>
              <a:off x="2621138" y="3052912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0" name="Google Shape;3980;p1"/>
            <p:cNvSpPr/>
            <p:nvPr/>
          </p:nvSpPr>
          <p:spPr>
            <a:xfrm>
              <a:off x="2963292" y="3199784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1" name="Google Shape;3981;p1"/>
            <p:cNvSpPr/>
            <p:nvPr/>
          </p:nvSpPr>
          <p:spPr>
            <a:xfrm>
              <a:off x="2848634" y="3199784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2" name="Google Shape;3982;p1"/>
            <p:cNvSpPr/>
            <p:nvPr/>
          </p:nvSpPr>
          <p:spPr>
            <a:xfrm>
              <a:off x="2735796" y="3199784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3" name="Google Shape;3983;p1"/>
            <p:cNvSpPr/>
            <p:nvPr/>
          </p:nvSpPr>
          <p:spPr>
            <a:xfrm>
              <a:off x="2621138" y="3199784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4" name="Google Shape;3984;p1"/>
            <p:cNvSpPr/>
            <p:nvPr/>
          </p:nvSpPr>
          <p:spPr>
            <a:xfrm>
              <a:off x="2963292" y="334665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5" name="Google Shape;3985;p1"/>
            <p:cNvSpPr/>
            <p:nvPr/>
          </p:nvSpPr>
          <p:spPr>
            <a:xfrm>
              <a:off x="2848634" y="334665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1"/>
            <p:cNvSpPr/>
            <p:nvPr/>
          </p:nvSpPr>
          <p:spPr>
            <a:xfrm>
              <a:off x="2735796" y="334665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1"/>
            <p:cNvSpPr/>
            <p:nvPr/>
          </p:nvSpPr>
          <p:spPr>
            <a:xfrm>
              <a:off x="2621138" y="334665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1"/>
            <p:cNvSpPr/>
            <p:nvPr/>
          </p:nvSpPr>
          <p:spPr>
            <a:xfrm>
              <a:off x="2963292" y="349352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1"/>
            <p:cNvSpPr/>
            <p:nvPr/>
          </p:nvSpPr>
          <p:spPr>
            <a:xfrm>
              <a:off x="2848634" y="349352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1"/>
            <p:cNvSpPr/>
            <p:nvPr/>
          </p:nvSpPr>
          <p:spPr>
            <a:xfrm>
              <a:off x="2735796" y="349352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1"/>
            <p:cNvSpPr/>
            <p:nvPr/>
          </p:nvSpPr>
          <p:spPr>
            <a:xfrm>
              <a:off x="2621138" y="349352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1"/>
            <p:cNvSpPr/>
            <p:nvPr/>
          </p:nvSpPr>
          <p:spPr>
            <a:xfrm>
              <a:off x="2963292" y="3640400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1"/>
            <p:cNvSpPr/>
            <p:nvPr/>
          </p:nvSpPr>
          <p:spPr>
            <a:xfrm>
              <a:off x="2848634" y="3640400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1"/>
            <p:cNvSpPr/>
            <p:nvPr/>
          </p:nvSpPr>
          <p:spPr>
            <a:xfrm>
              <a:off x="2735796" y="3640400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1"/>
            <p:cNvSpPr/>
            <p:nvPr/>
          </p:nvSpPr>
          <p:spPr>
            <a:xfrm>
              <a:off x="2621138" y="3640400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1"/>
            <p:cNvSpPr/>
            <p:nvPr/>
          </p:nvSpPr>
          <p:spPr>
            <a:xfrm>
              <a:off x="-2121527" y="3015238"/>
              <a:ext cx="1562085" cy="1313112"/>
            </a:xfrm>
            <a:custGeom>
              <a:rect b="b" l="l" r="r" t="t"/>
              <a:pathLst>
                <a:path extrusionOk="0" h="7215" w="8583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1"/>
            <p:cNvSpPr/>
            <p:nvPr/>
          </p:nvSpPr>
          <p:spPr>
            <a:xfrm>
              <a:off x="-1055751" y="2014070"/>
              <a:ext cx="496307" cy="2314280"/>
            </a:xfrm>
            <a:custGeom>
              <a:rect b="b" l="l" r="r" t="t"/>
              <a:pathLst>
                <a:path extrusionOk="0" h="12716" w="2727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1"/>
            <p:cNvSpPr/>
            <p:nvPr/>
          </p:nvSpPr>
          <p:spPr>
            <a:xfrm>
              <a:off x="-663547" y="213582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1"/>
            <p:cNvSpPr/>
            <p:nvPr/>
          </p:nvSpPr>
          <p:spPr>
            <a:xfrm>
              <a:off x="-778206" y="2135826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1"/>
            <p:cNvSpPr/>
            <p:nvPr/>
          </p:nvSpPr>
          <p:spPr>
            <a:xfrm>
              <a:off x="-891044" y="2135826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1"/>
            <p:cNvSpPr/>
            <p:nvPr/>
          </p:nvSpPr>
          <p:spPr>
            <a:xfrm>
              <a:off x="-1005520" y="2135826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1"/>
            <p:cNvSpPr/>
            <p:nvPr/>
          </p:nvSpPr>
          <p:spPr>
            <a:xfrm>
              <a:off x="-663547" y="228269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1"/>
            <p:cNvSpPr/>
            <p:nvPr/>
          </p:nvSpPr>
          <p:spPr>
            <a:xfrm>
              <a:off x="-778206" y="2282698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1"/>
            <p:cNvSpPr/>
            <p:nvPr/>
          </p:nvSpPr>
          <p:spPr>
            <a:xfrm>
              <a:off x="-891044" y="2282698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1"/>
            <p:cNvSpPr/>
            <p:nvPr/>
          </p:nvSpPr>
          <p:spPr>
            <a:xfrm>
              <a:off x="-1005520" y="2282698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1"/>
            <p:cNvSpPr/>
            <p:nvPr/>
          </p:nvSpPr>
          <p:spPr>
            <a:xfrm>
              <a:off x="-663547" y="2429570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1"/>
            <p:cNvSpPr/>
            <p:nvPr/>
          </p:nvSpPr>
          <p:spPr>
            <a:xfrm>
              <a:off x="-778206" y="2429570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1"/>
            <p:cNvSpPr/>
            <p:nvPr/>
          </p:nvSpPr>
          <p:spPr>
            <a:xfrm>
              <a:off x="-891044" y="2429570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1"/>
            <p:cNvSpPr/>
            <p:nvPr/>
          </p:nvSpPr>
          <p:spPr>
            <a:xfrm>
              <a:off x="-1005520" y="2429570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1"/>
            <p:cNvSpPr/>
            <p:nvPr/>
          </p:nvSpPr>
          <p:spPr>
            <a:xfrm>
              <a:off x="-663547" y="2574622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1"/>
            <p:cNvSpPr/>
            <p:nvPr/>
          </p:nvSpPr>
          <p:spPr>
            <a:xfrm>
              <a:off x="-778206" y="2574622"/>
              <a:ext cx="55691" cy="55691"/>
            </a:xfrm>
            <a:custGeom>
              <a:rect b="b" l="l" r="r" t="t"/>
              <a:pathLst>
                <a:path extrusionOk="0" h="306" w="306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1"/>
            <p:cNvSpPr/>
            <p:nvPr/>
          </p:nvSpPr>
          <p:spPr>
            <a:xfrm>
              <a:off x="-891044" y="2574622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1"/>
            <p:cNvSpPr/>
            <p:nvPr/>
          </p:nvSpPr>
          <p:spPr>
            <a:xfrm>
              <a:off x="-1005520" y="2574622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1"/>
            <p:cNvSpPr/>
            <p:nvPr/>
          </p:nvSpPr>
          <p:spPr>
            <a:xfrm>
              <a:off x="-663547" y="2721494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1"/>
            <p:cNvSpPr/>
            <p:nvPr/>
          </p:nvSpPr>
          <p:spPr>
            <a:xfrm>
              <a:off x="-778206" y="2721494"/>
              <a:ext cx="55691" cy="55691"/>
            </a:xfrm>
            <a:custGeom>
              <a:rect b="b" l="l" r="r" t="t"/>
              <a:pathLst>
                <a:path extrusionOk="0" h="306" w="306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1"/>
            <p:cNvSpPr/>
            <p:nvPr/>
          </p:nvSpPr>
          <p:spPr>
            <a:xfrm>
              <a:off x="-891044" y="2721494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1"/>
            <p:cNvSpPr/>
            <p:nvPr/>
          </p:nvSpPr>
          <p:spPr>
            <a:xfrm>
              <a:off x="-1005520" y="2721494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1"/>
            <p:cNvSpPr/>
            <p:nvPr/>
          </p:nvSpPr>
          <p:spPr>
            <a:xfrm>
              <a:off x="-663547" y="286836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1"/>
            <p:cNvSpPr/>
            <p:nvPr/>
          </p:nvSpPr>
          <p:spPr>
            <a:xfrm>
              <a:off x="-778206" y="2868366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1"/>
            <p:cNvSpPr/>
            <p:nvPr/>
          </p:nvSpPr>
          <p:spPr>
            <a:xfrm>
              <a:off x="-891044" y="2868366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1"/>
            <p:cNvSpPr/>
            <p:nvPr/>
          </p:nvSpPr>
          <p:spPr>
            <a:xfrm>
              <a:off x="-1005520" y="2868366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1"/>
            <p:cNvSpPr/>
            <p:nvPr/>
          </p:nvSpPr>
          <p:spPr>
            <a:xfrm>
              <a:off x="-663547" y="301523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1"/>
            <p:cNvSpPr/>
            <p:nvPr/>
          </p:nvSpPr>
          <p:spPr>
            <a:xfrm>
              <a:off x="-778206" y="3015238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1"/>
            <p:cNvSpPr/>
            <p:nvPr/>
          </p:nvSpPr>
          <p:spPr>
            <a:xfrm>
              <a:off x="-891044" y="3015238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1"/>
            <p:cNvSpPr/>
            <p:nvPr/>
          </p:nvSpPr>
          <p:spPr>
            <a:xfrm>
              <a:off x="-1005520" y="3015238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1"/>
            <p:cNvSpPr/>
            <p:nvPr/>
          </p:nvSpPr>
          <p:spPr>
            <a:xfrm>
              <a:off x="-663547" y="3162110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1"/>
            <p:cNvSpPr/>
            <p:nvPr/>
          </p:nvSpPr>
          <p:spPr>
            <a:xfrm>
              <a:off x="-778206" y="3162110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1"/>
            <p:cNvSpPr/>
            <p:nvPr/>
          </p:nvSpPr>
          <p:spPr>
            <a:xfrm>
              <a:off x="-891044" y="3162110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1"/>
            <p:cNvSpPr/>
            <p:nvPr/>
          </p:nvSpPr>
          <p:spPr>
            <a:xfrm>
              <a:off x="-1005520" y="3162110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1"/>
            <p:cNvSpPr/>
            <p:nvPr/>
          </p:nvSpPr>
          <p:spPr>
            <a:xfrm>
              <a:off x="-663547" y="3308982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1"/>
            <p:cNvSpPr/>
            <p:nvPr/>
          </p:nvSpPr>
          <p:spPr>
            <a:xfrm>
              <a:off x="-778206" y="3308982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1"/>
            <p:cNvSpPr/>
            <p:nvPr/>
          </p:nvSpPr>
          <p:spPr>
            <a:xfrm>
              <a:off x="-891044" y="3308982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1"/>
            <p:cNvSpPr/>
            <p:nvPr/>
          </p:nvSpPr>
          <p:spPr>
            <a:xfrm>
              <a:off x="-1005520" y="3308982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1"/>
            <p:cNvSpPr/>
            <p:nvPr/>
          </p:nvSpPr>
          <p:spPr>
            <a:xfrm>
              <a:off x="-663547" y="3455854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1"/>
            <p:cNvSpPr/>
            <p:nvPr/>
          </p:nvSpPr>
          <p:spPr>
            <a:xfrm>
              <a:off x="-778206" y="3455854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1"/>
            <p:cNvSpPr/>
            <p:nvPr/>
          </p:nvSpPr>
          <p:spPr>
            <a:xfrm>
              <a:off x="-891044" y="3455854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1"/>
            <p:cNvSpPr/>
            <p:nvPr/>
          </p:nvSpPr>
          <p:spPr>
            <a:xfrm>
              <a:off x="-1005520" y="3455854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1"/>
            <p:cNvSpPr/>
            <p:nvPr/>
          </p:nvSpPr>
          <p:spPr>
            <a:xfrm>
              <a:off x="-663547" y="360272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1"/>
            <p:cNvSpPr/>
            <p:nvPr/>
          </p:nvSpPr>
          <p:spPr>
            <a:xfrm>
              <a:off x="-778206" y="3602726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1"/>
            <p:cNvSpPr/>
            <p:nvPr/>
          </p:nvSpPr>
          <p:spPr>
            <a:xfrm>
              <a:off x="-891044" y="3602726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1"/>
            <p:cNvSpPr/>
            <p:nvPr/>
          </p:nvSpPr>
          <p:spPr>
            <a:xfrm>
              <a:off x="-1005520" y="3602726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1"/>
            <p:cNvSpPr/>
            <p:nvPr/>
          </p:nvSpPr>
          <p:spPr>
            <a:xfrm>
              <a:off x="-663547" y="3747778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1"/>
            <p:cNvSpPr/>
            <p:nvPr/>
          </p:nvSpPr>
          <p:spPr>
            <a:xfrm>
              <a:off x="-778206" y="3747778"/>
              <a:ext cx="55691" cy="55691"/>
            </a:xfrm>
            <a:custGeom>
              <a:rect b="b" l="l" r="r" t="t"/>
              <a:pathLst>
                <a:path extrusionOk="0" h="306" w="306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1"/>
            <p:cNvSpPr/>
            <p:nvPr/>
          </p:nvSpPr>
          <p:spPr>
            <a:xfrm>
              <a:off x="-891044" y="3747778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1"/>
            <p:cNvSpPr/>
            <p:nvPr/>
          </p:nvSpPr>
          <p:spPr>
            <a:xfrm>
              <a:off x="-1005520" y="3747778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1"/>
            <p:cNvSpPr/>
            <p:nvPr/>
          </p:nvSpPr>
          <p:spPr>
            <a:xfrm>
              <a:off x="-507758" y="2737692"/>
              <a:ext cx="1026466" cy="1590658"/>
            </a:xfrm>
            <a:custGeom>
              <a:rect b="b" l="l" r="r" t="t"/>
              <a:pathLst>
                <a:path extrusionOk="0" h="8740" w="564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1"/>
            <p:cNvSpPr/>
            <p:nvPr/>
          </p:nvSpPr>
          <p:spPr>
            <a:xfrm>
              <a:off x="-423675" y="2945351"/>
              <a:ext cx="852840" cy="68249"/>
            </a:xfrm>
            <a:custGeom>
              <a:rect b="b" l="l" r="r" t="t"/>
              <a:pathLst>
                <a:path extrusionOk="0" h="375" w="4686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1"/>
            <p:cNvSpPr/>
            <p:nvPr/>
          </p:nvSpPr>
          <p:spPr>
            <a:xfrm>
              <a:off x="-423675" y="3111879"/>
              <a:ext cx="852840" cy="66611"/>
            </a:xfrm>
            <a:custGeom>
              <a:rect b="b" l="l" r="r" t="t"/>
              <a:pathLst>
                <a:path extrusionOk="0" h="366" w="4686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1"/>
            <p:cNvSpPr/>
            <p:nvPr/>
          </p:nvSpPr>
          <p:spPr>
            <a:xfrm>
              <a:off x="-423675" y="3278589"/>
              <a:ext cx="852840" cy="66247"/>
            </a:xfrm>
            <a:custGeom>
              <a:rect b="b" l="l" r="r" t="t"/>
              <a:pathLst>
                <a:path extrusionOk="0" h="364" w="4686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1"/>
            <p:cNvSpPr/>
            <p:nvPr/>
          </p:nvSpPr>
          <p:spPr>
            <a:xfrm>
              <a:off x="-423675" y="3445117"/>
              <a:ext cx="852840" cy="66429"/>
            </a:xfrm>
            <a:custGeom>
              <a:rect b="b" l="l" r="r" t="t"/>
              <a:pathLst>
                <a:path extrusionOk="0" h="365" w="4686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1"/>
            <p:cNvSpPr/>
            <p:nvPr/>
          </p:nvSpPr>
          <p:spPr>
            <a:xfrm>
              <a:off x="3591911" y="2760806"/>
              <a:ext cx="437158" cy="1567544"/>
            </a:xfrm>
            <a:custGeom>
              <a:rect b="b" l="l" r="r" t="t"/>
              <a:pathLst>
                <a:path extrusionOk="0" h="8613" w="2402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1"/>
            <p:cNvSpPr/>
            <p:nvPr/>
          </p:nvSpPr>
          <p:spPr>
            <a:xfrm>
              <a:off x="-1481989" y="3719205"/>
              <a:ext cx="14560" cy="609146"/>
            </a:xfrm>
            <a:custGeom>
              <a:rect b="b" l="l" r="r" t="t"/>
              <a:pathLst>
                <a:path extrusionOk="0" h="3347" w="8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1"/>
            <p:cNvSpPr/>
            <p:nvPr/>
          </p:nvSpPr>
          <p:spPr>
            <a:xfrm>
              <a:off x="-1566253" y="3939422"/>
              <a:ext cx="182907" cy="388929"/>
            </a:xfrm>
            <a:custGeom>
              <a:rect b="b" l="l" r="r" t="t"/>
              <a:pathLst>
                <a:path extrusionOk="0" h="2137" w="1005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1"/>
            <p:cNvSpPr/>
            <p:nvPr/>
          </p:nvSpPr>
          <p:spPr>
            <a:xfrm>
              <a:off x="-1917326" y="2469064"/>
              <a:ext cx="594768" cy="1859286"/>
            </a:xfrm>
            <a:custGeom>
              <a:rect b="b" l="l" r="r" t="t"/>
              <a:pathLst>
                <a:path extrusionOk="0" h="10216" w="3268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1"/>
            <p:cNvSpPr/>
            <p:nvPr/>
          </p:nvSpPr>
          <p:spPr>
            <a:xfrm>
              <a:off x="513246" y="2040823"/>
              <a:ext cx="501585" cy="2287527"/>
            </a:xfrm>
            <a:custGeom>
              <a:rect b="b" l="l" r="r" t="t"/>
              <a:pathLst>
                <a:path extrusionOk="0" h="12569" w="2756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1"/>
            <p:cNvSpPr/>
            <p:nvPr/>
          </p:nvSpPr>
          <p:spPr>
            <a:xfrm>
              <a:off x="-1476711" y="2538769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1"/>
            <p:cNvSpPr/>
            <p:nvPr/>
          </p:nvSpPr>
          <p:spPr>
            <a:xfrm>
              <a:off x="-1589549" y="2538769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1"/>
            <p:cNvSpPr/>
            <p:nvPr/>
          </p:nvSpPr>
          <p:spPr>
            <a:xfrm>
              <a:off x="-1704025" y="2538769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1"/>
            <p:cNvSpPr/>
            <p:nvPr/>
          </p:nvSpPr>
          <p:spPr>
            <a:xfrm>
              <a:off x="-1818683" y="2538769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1"/>
            <p:cNvSpPr/>
            <p:nvPr/>
          </p:nvSpPr>
          <p:spPr>
            <a:xfrm>
              <a:off x="-1476711" y="2684003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1"/>
            <p:cNvSpPr/>
            <p:nvPr/>
          </p:nvSpPr>
          <p:spPr>
            <a:xfrm>
              <a:off x="-1589549" y="2684003"/>
              <a:ext cx="54053" cy="55509"/>
            </a:xfrm>
            <a:custGeom>
              <a:rect b="b" l="l" r="r" t="t"/>
              <a:pathLst>
                <a:path extrusionOk="0" h="305" w="297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1"/>
            <p:cNvSpPr/>
            <p:nvPr/>
          </p:nvSpPr>
          <p:spPr>
            <a:xfrm>
              <a:off x="-1704025" y="2684003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1"/>
            <p:cNvSpPr/>
            <p:nvPr/>
          </p:nvSpPr>
          <p:spPr>
            <a:xfrm>
              <a:off x="-1818683" y="2684003"/>
              <a:ext cx="55509" cy="55509"/>
            </a:xfrm>
            <a:custGeom>
              <a:rect b="b" l="l" r="r" t="t"/>
              <a:pathLst>
                <a:path extrusionOk="0" h="305" w="305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1"/>
            <p:cNvSpPr/>
            <p:nvPr/>
          </p:nvSpPr>
          <p:spPr>
            <a:xfrm>
              <a:off x="-1476711" y="2830693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1"/>
            <p:cNvSpPr/>
            <p:nvPr/>
          </p:nvSpPr>
          <p:spPr>
            <a:xfrm>
              <a:off x="-1589549" y="2830693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1"/>
            <p:cNvSpPr/>
            <p:nvPr/>
          </p:nvSpPr>
          <p:spPr>
            <a:xfrm>
              <a:off x="-1704025" y="2830693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1"/>
            <p:cNvSpPr/>
            <p:nvPr/>
          </p:nvSpPr>
          <p:spPr>
            <a:xfrm>
              <a:off x="-1818683" y="2830693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1"/>
            <p:cNvSpPr/>
            <p:nvPr/>
          </p:nvSpPr>
          <p:spPr>
            <a:xfrm>
              <a:off x="-1476711" y="2977565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1"/>
            <p:cNvSpPr/>
            <p:nvPr/>
          </p:nvSpPr>
          <p:spPr>
            <a:xfrm>
              <a:off x="-1589549" y="2977565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1"/>
            <p:cNvSpPr/>
            <p:nvPr/>
          </p:nvSpPr>
          <p:spPr>
            <a:xfrm>
              <a:off x="-1704025" y="2977565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1"/>
            <p:cNvSpPr/>
            <p:nvPr/>
          </p:nvSpPr>
          <p:spPr>
            <a:xfrm>
              <a:off x="-1818683" y="2977565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1"/>
            <p:cNvSpPr/>
            <p:nvPr/>
          </p:nvSpPr>
          <p:spPr>
            <a:xfrm>
              <a:off x="-1476711" y="3124437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1"/>
            <p:cNvSpPr/>
            <p:nvPr/>
          </p:nvSpPr>
          <p:spPr>
            <a:xfrm>
              <a:off x="-1589549" y="3124437"/>
              <a:ext cx="54053" cy="54053"/>
            </a:xfrm>
            <a:custGeom>
              <a:rect b="b" l="l" r="r" t="t"/>
              <a:pathLst>
                <a:path extrusionOk="0" h="297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1"/>
            <p:cNvSpPr/>
            <p:nvPr/>
          </p:nvSpPr>
          <p:spPr>
            <a:xfrm>
              <a:off x="-1704025" y="3124437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1"/>
            <p:cNvSpPr/>
            <p:nvPr/>
          </p:nvSpPr>
          <p:spPr>
            <a:xfrm>
              <a:off x="-1818683" y="3124437"/>
              <a:ext cx="55509" cy="54053"/>
            </a:xfrm>
            <a:custGeom>
              <a:rect b="b" l="l" r="r" t="t"/>
              <a:pathLst>
                <a:path extrusionOk="0" h="297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1"/>
            <p:cNvSpPr/>
            <p:nvPr/>
          </p:nvSpPr>
          <p:spPr>
            <a:xfrm>
              <a:off x="-1476711" y="3271309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1"/>
            <p:cNvSpPr/>
            <p:nvPr/>
          </p:nvSpPr>
          <p:spPr>
            <a:xfrm>
              <a:off x="-1589549" y="3271309"/>
              <a:ext cx="54053" cy="54053"/>
            </a:xfrm>
            <a:custGeom>
              <a:rect b="b" l="l" r="r" t="t"/>
              <a:pathLst>
                <a:path extrusionOk="0" h="297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1"/>
            <p:cNvSpPr/>
            <p:nvPr/>
          </p:nvSpPr>
          <p:spPr>
            <a:xfrm>
              <a:off x="-1704025" y="3271309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1"/>
            <p:cNvSpPr/>
            <p:nvPr/>
          </p:nvSpPr>
          <p:spPr>
            <a:xfrm>
              <a:off x="-1818683" y="3271309"/>
              <a:ext cx="55509" cy="54053"/>
            </a:xfrm>
            <a:custGeom>
              <a:rect b="b" l="l" r="r" t="t"/>
              <a:pathLst>
                <a:path extrusionOk="0" h="297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1"/>
            <p:cNvSpPr/>
            <p:nvPr/>
          </p:nvSpPr>
          <p:spPr>
            <a:xfrm>
              <a:off x="-1476711" y="3418181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1"/>
            <p:cNvSpPr/>
            <p:nvPr/>
          </p:nvSpPr>
          <p:spPr>
            <a:xfrm>
              <a:off x="-1589549" y="3418181"/>
              <a:ext cx="54053" cy="54053"/>
            </a:xfrm>
            <a:custGeom>
              <a:rect b="b" l="l" r="r" t="t"/>
              <a:pathLst>
                <a:path extrusionOk="0" h="297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1"/>
            <p:cNvSpPr/>
            <p:nvPr/>
          </p:nvSpPr>
          <p:spPr>
            <a:xfrm>
              <a:off x="-1704025" y="3418181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1"/>
            <p:cNvSpPr/>
            <p:nvPr/>
          </p:nvSpPr>
          <p:spPr>
            <a:xfrm>
              <a:off x="-1818683" y="3418181"/>
              <a:ext cx="55509" cy="54053"/>
            </a:xfrm>
            <a:custGeom>
              <a:rect b="b" l="l" r="r" t="t"/>
              <a:pathLst>
                <a:path extrusionOk="0" h="297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1"/>
            <p:cNvSpPr/>
            <p:nvPr/>
          </p:nvSpPr>
          <p:spPr>
            <a:xfrm>
              <a:off x="-1476711" y="3565053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1"/>
            <p:cNvSpPr/>
            <p:nvPr/>
          </p:nvSpPr>
          <p:spPr>
            <a:xfrm>
              <a:off x="-1589549" y="3565053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1"/>
            <p:cNvSpPr/>
            <p:nvPr/>
          </p:nvSpPr>
          <p:spPr>
            <a:xfrm>
              <a:off x="-1704025" y="3565053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1"/>
            <p:cNvSpPr/>
            <p:nvPr/>
          </p:nvSpPr>
          <p:spPr>
            <a:xfrm>
              <a:off x="-1818683" y="3565053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1"/>
            <p:cNvSpPr/>
            <p:nvPr/>
          </p:nvSpPr>
          <p:spPr>
            <a:xfrm>
              <a:off x="-1476711" y="3711925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1"/>
            <p:cNvSpPr/>
            <p:nvPr/>
          </p:nvSpPr>
          <p:spPr>
            <a:xfrm>
              <a:off x="-1589549" y="3711925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1"/>
            <p:cNvSpPr/>
            <p:nvPr/>
          </p:nvSpPr>
          <p:spPr>
            <a:xfrm>
              <a:off x="-1704025" y="3711925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1"/>
            <p:cNvSpPr/>
            <p:nvPr/>
          </p:nvSpPr>
          <p:spPr>
            <a:xfrm>
              <a:off x="-1818683" y="3711925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1"/>
            <p:cNvSpPr/>
            <p:nvPr/>
          </p:nvSpPr>
          <p:spPr>
            <a:xfrm>
              <a:off x="-1476711" y="3858797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1"/>
            <p:cNvSpPr/>
            <p:nvPr/>
          </p:nvSpPr>
          <p:spPr>
            <a:xfrm>
              <a:off x="-1589549" y="3858797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1"/>
            <p:cNvSpPr/>
            <p:nvPr/>
          </p:nvSpPr>
          <p:spPr>
            <a:xfrm>
              <a:off x="-1704025" y="3858797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1"/>
            <p:cNvSpPr/>
            <p:nvPr/>
          </p:nvSpPr>
          <p:spPr>
            <a:xfrm>
              <a:off x="-1818683" y="3858797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1"/>
            <p:cNvSpPr/>
            <p:nvPr/>
          </p:nvSpPr>
          <p:spPr>
            <a:xfrm>
              <a:off x="-1476711" y="4003849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1"/>
            <p:cNvSpPr/>
            <p:nvPr/>
          </p:nvSpPr>
          <p:spPr>
            <a:xfrm>
              <a:off x="-1589549" y="4003849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1"/>
            <p:cNvSpPr/>
            <p:nvPr/>
          </p:nvSpPr>
          <p:spPr>
            <a:xfrm>
              <a:off x="-1704025" y="4003849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1"/>
            <p:cNvSpPr/>
            <p:nvPr/>
          </p:nvSpPr>
          <p:spPr>
            <a:xfrm>
              <a:off x="-1818683" y="4003849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1"/>
            <p:cNvSpPr/>
            <p:nvPr/>
          </p:nvSpPr>
          <p:spPr>
            <a:xfrm>
              <a:off x="-1476711" y="4150721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1"/>
            <p:cNvSpPr/>
            <p:nvPr/>
          </p:nvSpPr>
          <p:spPr>
            <a:xfrm>
              <a:off x="-1589549" y="4150721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1"/>
            <p:cNvSpPr/>
            <p:nvPr/>
          </p:nvSpPr>
          <p:spPr>
            <a:xfrm>
              <a:off x="-1704025" y="4150721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1"/>
            <p:cNvSpPr/>
            <p:nvPr/>
          </p:nvSpPr>
          <p:spPr>
            <a:xfrm>
              <a:off x="-1818683" y="4150721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-4818725" y="3898290"/>
              <a:ext cx="7183987" cy="317040"/>
            </a:xfrm>
            <a:custGeom>
              <a:rect b="b" l="l" r="r" t="t"/>
              <a:pathLst>
                <a:path extrusionOk="0" h="1742" w="39473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1"/>
            <p:cNvSpPr/>
            <p:nvPr/>
          </p:nvSpPr>
          <p:spPr>
            <a:xfrm>
              <a:off x="68991" y="2064301"/>
              <a:ext cx="97005" cy="813165"/>
            </a:xfrm>
            <a:custGeom>
              <a:rect b="b" l="l" r="r" t="t"/>
              <a:pathLst>
                <a:path extrusionOk="0" h="4468" w="533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6" name="Google Shape;4106;p1"/>
            <p:cNvSpPr/>
            <p:nvPr/>
          </p:nvSpPr>
          <p:spPr>
            <a:xfrm>
              <a:off x="794250" y="2064301"/>
              <a:ext cx="97005" cy="813165"/>
            </a:xfrm>
            <a:custGeom>
              <a:rect b="b" l="l" r="r" t="t"/>
              <a:pathLst>
                <a:path extrusionOk="0" h="4468" w="533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7" name="Google Shape;4107;p1"/>
            <p:cNvSpPr/>
            <p:nvPr/>
          </p:nvSpPr>
          <p:spPr>
            <a:xfrm>
              <a:off x="-497020" y="2408094"/>
              <a:ext cx="1916616" cy="2015076"/>
            </a:xfrm>
            <a:custGeom>
              <a:rect b="b" l="l" r="r" t="t"/>
              <a:pathLst>
                <a:path extrusionOk="0" h="11072" w="10531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1"/>
            <p:cNvSpPr/>
            <p:nvPr/>
          </p:nvSpPr>
          <p:spPr>
            <a:xfrm>
              <a:off x="-235490" y="1539420"/>
              <a:ext cx="1393555" cy="773853"/>
            </a:xfrm>
            <a:custGeom>
              <a:rect b="b" l="l" r="r" t="t"/>
              <a:pathLst>
                <a:path extrusionOk="0" h="4252" w="7657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1"/>
            <p:cNvSpPr/>
            <p:nvPr/>
          </p:nvSpPr>
          <p:spPr>
            <a:xfrm>
              <a:off x="1308392" y="1311013"/>
              <a:ext cx="1339866" cy="1198454"/>
            </a:xfrm>
            <a:custGeom>
              <a:rect b="b" l="l" r="r" t="t"/>
              <a:pathLst>
                <a:path extrusionOk="0" h="6585" w="7362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1"/>
            <p:cNvSpPr/>
            <p:nvPr/>
          </p:nvSpPr>
          <p:spPr>
            <a:xfrm>
              <a:off x="2133931" y="2717854"/>
              <a:ext cx="1801957" cy="526883"/>
            </a:xfrm>
            <a:custGeom>
              <a:rect b="b" l="l" r="r" t="t"/>
              <a:pathLst>
                <a:path extrusionOk="0" h="2895" w="9901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1"/>
            <p:cNvSpPr/>
            <p:nvPr/>
          </p:nvSpPr>
          <p:spPr>
            <a:xfrm>
              <a:off x="3419923" y="1623685"/>
              <a:ext cx="634261" cy="1623964"/>
            </a:xfrm>
            <a:custGeom>
              <a:rect b="b" l="l" r="r" t="t"/>
              <a:pathLst>
                <a:path extrusionOk="0" h="8923" w="3485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1"/>
            <p:cNvSpPr/>
            <p:nvPr/>
          </p:nvSpPr>
          <p:spPr>
            <a:xfrm>
              <a:off x="3457233" y="917534"/>
              <a:ext cx="828089" cy="886146"/>
            </a:xfrm>
            <a:custGeom>
              <a:rect b="b" l="l" r="r" t="t"/>
              <a:pathLst>
                <a:path extrusionOk="0" h="4869" w="455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3" name="Google Shape;4113;p1"/>
            <p:cNvSpPr/>
            <p:nvPr/>
          </p:nvSpPr>
          <p:spPr>
            <a:xfrm>
              <a:off x="3641960" y="1398008"/>
              <a:ext cx="249337" cy="190005"/>
            </a:xfrm>
            <a:custGeom>
              <a:rect b="b" l="l" r="r" t="t"/>
              <a:pathLst>
                <a:path extrusionOk="0" h="1044" w="137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4" name="Google Shape;4114;p1"/>
            <p:cNvSpPr/>
            <p:nvPr/>
          </p:nvSpPr>
          <p:spPr>
            <a:xfrm>
              <a:off x="3928605" y="1468623"/>
              <a:ext cx="182907" cy="94275"/>
            </a:xfrm>
            <a:custGeom>
              <a:rect b="b" l="l" r="r" t="t"/>
              <a:pathLst>
                <a:path extrusionOk="0" h="518" w="1005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5" name="Google Shape;4115;p1"/>
            <p:cNvSpPr/>
            <p:nvPr/>
          </p:nvSpPr>
          <p:spPr>
            <a:xfrm>
              <a:off x="3837243" y="1339041"/>
              <a:ext cx="254615" cy="107379"/>
            </a:xfrm>
            <a:custGeom>
              <a:rect b="b" l="l" r="r" t="t"/>
              <a:pathLst>
                <a:path extrusionOk="0" h="590" w="1399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6" name="Google Shape;4116;p1"/>
            <p:cNvSpPr/>
            <p:nvPr/>
          </p:nvSpPr>
          <p:spPr>
            <a:xfrm>
              <a:off x="1637989" y="2400996"/>
              <a:ext cx="315402" cy="444256"/>
            </a:xfrm>
            <a:custGeom>
              <a:rect b="b" l="l" r="r" t="t"/>
              <a:pathLst>
                <a:path extrusionOk="0" h="2441" w="1733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1"/>
            <p:cNvSpPr/>
            <p:nvPr/>
          </p:nvSpPr>
          <p:spPr>
            <a:xfrm>
              <a:off x="1637989" y="2587180"/>
              <a:ext cx="315402" cy="113020"/>
            </a:xfrm>
            <a:custGeom>
              <a:rect b="b" l="l" r="r" t="t"/>
              <a:pathLst>
                <a:path extrusionOk="0" h="621" w="1733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1"/>
            <p:cNvSpPr/>
            <p:nvPr/>
          </p:nvSpPr>
          <p:spPr>
            <a:xfrm>
              <a:off x="1637989" y="2400996"/>
              <a:ext cx="315402" cy="142322"/>
            </a:xfrm>
            <a:custGeom>
              <a:rect b="b" l="l" r="r" t="t"/>
              <a:pathLst>
                <a:path extrusionOk="0" h="782" w="1733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1"/>
            <p:cNvSpPr/>
            <p:nvPr/>
          </p:nvSpPr>
          <p:spPr>
            <a:xfrm>
              <a:off x="1370999" y="1331215"/>
              <a:ext cx="997892" cy="1203003"/>
            </a:xfrm>
            <a:custGeom>
              <a:rect b="b" l="l" r="r" t="t"/>
              <a:pathLst>
                <a:path extrusionOk="0" h="6610" w="5483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1"/>
            <p:cNvSpPr/>
            <p:nvPr/>
          </p:nvSpPr>
          <p:spPr>
            <a:xfrm>
              <a:off x="1953208" y="2086687"/>
              <a:ext cx="302662" cy="265534"/>
            </a:xfrm>
            <a:custGeom>
              <a:rect b="b" l="l" r="r" t="t"/>
              <a:pathLst>
                <a:path extrusionOk="0" h="1459" w="1663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1"/>
            <p:cNvSpPr/>
            <p:nvPr/>
          </p:nvSpPr>
          <p:spPr>
            <a:xfrm>
              <a:off x="1471280" y="2020258"/>
              <a:ext cx="303026" cy="265352"/>
            </a:xfrm>
            <a:custGeom>
              <a:rect b="b" l="l" r="r" t="t"/>
              <a:pathLst>
                <a:path extrusionOk="0" h="1458" w="1665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1"/>
            <p:cNvSpPr/>
            <p:nvPr/>
          </p:nvSpPr>
          <p:spPr>
            <a:xfrm>
              <a:off x="1982874" y="1983494"/>
              <a:ext cx="84083" cy="59513"/>
            </a:xfrm>
            <a:custGeom>
              <a:rect b="b" l="l" r="r" t="t"/>
              <a:pathLst>
                <a:path extrusionOk="0" h="327" w="462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1"/>
            <p:cNvSpPr/>
            <p:nvPr/>
          </p:nvSpPr>
          <p:spPr>
            <a:xfrm>
              <a:off x="1633621" y="1935083"/>
              <a:ext cx="83719" cy="59513"/>
            </a:xfrm>
            <a:custGeom>
              <a:rect b="b" l="l" r="r" t="t"/>
              <a:pathLst>
                <a:path extrusionOk="0" h="327" w="46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1"/>
            <p:cNvSpPr/>
            <p:nvPr/>
          </p:nvSpPr>
          <p:spPr>
            <a:xfrm>
              <a:off x="2003257" y="1847906"/>
              <a:ext cx="125578" cy="76257"/>
            </a:xfrm>
            <a:custGeom>
              <a:rect b="b" l="l" r="r" t="t"/>
              <a:pathLst>
                <a:path extrusionOk="0" h="419" w="69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1"/>
            <p:cNvSpPr/>
            <p:nvPr/>
          </p:nvSpPr>
          <p:spPr>
            <a:xfrm>
              <a:off x="1663105" y="1802407"/>
              <a:ext cx="111200" cy="60969"/>
            </a:xfrm>
            <a:custGeom>
              <a:rect b="b" l="l" r="r" t="t"/>
              <a:pathLst>
                <a:path extrusionOk="0" h="335" w="611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1"/>
            <p:cNvSpPr/>
            <p:nvPr/>
          </p:nvSpPr>
          <p:spPr>
            <a:xfrm>
              <a:off x="1842190" y="2209171"/>
              <a:ext cx="112838" cy="64791"/>
            </a:xfrm>
            <a:custGeom>
              <a:rect b="b" l="l" r="r" t="t"/>
              <a:pathLst>
                <a:path extrusionOk="0" h="356" w="62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1"/>
            <p:cNvSpPr/>
            <p:nvPr/>
          </p:nvSpPr>
          <p:spPr>
            <a:xfrm>
              <a:off x="1784861" y="1918703"/>
              <a:ext cx="89725" cy="219125"/>
            </a:xfrm>
            <a:custGeom>
              <a:rect b="b" l="l" r="r" t="t"/>
              <a:pathLst>
                <a:path extrusionOk="0" h="1204" w="493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1"/>
            <p:cNvSpPr/>
            <p:nvPr/>
          </p:nvSpPr>
          <p:spPr>
            <a:xfrm>
              <a:off x="2259327" y="1983494"/>
              <a:ext cx="283188" cy="284644"/>
            </a:xfrm>
            <a:custGeom>
              <a:rect b="b" l="l" r="r" t="t"/>
              <a:pathLst>
                <a:path extrusionOk="0" h="1564" w="1556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1"/>
            <p:cNvSpPr/>
            <p:nvPr/>
          </p:nvSpPr>
          <p:spPr>
            <a:xfrm>
              <a:off x="2298821" y="2047375"/>
              <a:ext cx="118298" cy="138864"/>
            </a:xfrm>
            <a:custGeom>
              <a:rect b="b" l="l" r="r" t="t"/>
              <a:pathLst>
                <a:path extrusionOk="0" h="763" w="65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1"/>
            <p:cNvSpPr/>
            <p:nvPr/>
          </p:nvSpPr>
          <p:spPr>
            <a:xfrm>
              <a:off x="1197374" y="1803498"/>
              <a:ext cx="272450" cy="289922"/>
            </a:xfrm>
            <a:custGeom>
              <a:rect b="b" l="l" r="r" t="t"/>
              <a:pathLst>
                <a:path extrusionOk="0" h="1593" w="1497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1"/>
            <p:cNvSpPr/>
            <p:nvPr/>
          </p:nvSpPr>
          <p:spPr>
            <a:xfrm>
              <a:off x="1333508" y="1870110"/>
              <a:ext cx="96823" cy="151240"/>
            </a:xfrm>
            <a:custGeom>
              <a:rect b="b" l="l" r="r" t="t"/>
              <a:pathLst>
                <a:path extrusionOk="0" h="831" w="532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1"/>
            <p:cNvSpPr/>
            <p:nvPr/>
          </p:nvSpPr>
          <p:spPr>
            <a:xfrm>
              <a:off x="1693316" y="2590820"/>
              <a:ext cx="20020" cy="105741"/>
            </a:xfrm>
            <a:custGeom>
              <a:rect b="b" l="l" r="r" t="t"/>
              <a:pathLst>
                <a:path extrusionOk="0" h="581" w="11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1"/>
            <p:cNvSpPr/>
            <p:nvPr/>
          </p:nvSpPr>
          <p:spPr>
            <a:xfrm>
              <a:off x="1754285" y="2590820"/>
              <a:ext cx="18018" cy="105741"/>
            </a:xfrm>
            <a:custGeom>
              <a:rect b="b" l="l" r="r" t="t"/>
              <a:pathLst>
                <a:path extrusionOk="0" h="581" w="99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1"/>
            <p:cNvSpPr/>
            <p:nvPr/>
          </p:nvSpPr>
          <p:spPr>
            <a:xfrm>
              <a:off x="1813434" y="2590820"/>
              <a:ext cx="18200" cy="105741"/>
            </a:xfrm>
            <a:custGeom>
              <a:rect b="b" l="l" r="r" t="t"/>
              <a:pathLst>
                <a:path extrusionOk="0" h="581" w="10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1"/>
            <p:cNvSpPr/>
            <p:nvPr/>
          </p:nvSpPr>
          <p:spPr>
            <a:xfrm>
              <a:off x="1872583" y="2590820"/>
              <a:ext cx="18018" cy="105741"/>
            </a:xfrm>
            <a:custGeom>
              <a:rect b="b" l="l" r="r" t="t"/>
              <a:pathLst>
                <a:path extrusionOk="0" h="581" w="99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1"/>
            <p:cNvSpPr/>
            <p:nvPr/>
          </p:nvSpPr>
          <p:spPr>
            <a:xfrm>
              <a:off x="2133931" y="2717854"/>
              <a:ext cx="874316" cy="517965"/>
            </a:xfrm>
            <a:custGeom>
              <a:rect b="b" l="l" r="r" t="t"/>
              <a:pathLst>
                <a:path extrusionOk="0" h="2846" w="4804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1"/>
            <p:cNvSpPr/>
            <p:nvPr/>
          </p:nvSpPr>
          <p:spPr>
            <a:xfrm>
              <a:off x="24220" y="2611022"/>
              <a:ext cx="1513673" cy="1252689"/>
            </a:xfrm>
            <a:custGeom>
              <a:rect b="b" l="l" r="r" t="t"/>
              <a:pathLst>
                <a:path extrusionOk="0" h="6883" w="8317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1"/>
            <p:cNvSpPr/>
            <p:nvPr/>
          </p:nvSpPr>
          <p:spPr>
            <a:xfrm>
              <a:off x="683232" y="2611022"/>
              <a:ext cx="854660" cy="739274"/>
            </a:xfrm>
            <a:custGeom>
              <a:rect b="b" l="l" r="r" t="t"/>
              <a:pathLst>
                <a:path extrusionOk="0" h="4062" w="4696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1"/>
            <p:cNvSpPr/>
            <p:nvPr/>
          </p:nvSpPr>
          <p:spPr>
            <a:xfrm>
              <a:off x="683232" y="2691101"/>
              <a:ext cx="1812695" cy="1787579"/>
            </a:xfrm>
            <a:custGeom>
              <a:rect b="b" l="l" r="r" t="t"/>
              <a:pathLst>
                <a:path extrusionOk="0" h="9822" w="996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1"/>
            <p:cNvSpPr/>
            <p:nvPr/>
          </p:nvSpPr>
          <p:spPr>
            <a:xfrm>
              <a:off x="683232" y="2691101"/>
              <a:ext cx="1771564" cy="1787579"/>
            </a:xfrm>
            <a:custGeom>
              <a:rect b="b" l="l" r="r" t="t"/>
              <a:pathLst>
                <a:path extrusionOk="0" h="9822" w="9734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1"/>
            <p:cNvSpPr/>
            <p:nvPr/>
          </p:nvSpPr>
          <p:spPr>
            <a:xfrm>
              <a:off x="926926" y="3609824"/>
              <a:ext cx="1320210" cy="18018"/>
            </a:xfrm>
            <a:custGeom>
              <a:rect b="b" l="l" r="r" t="t"/>
              <a:pathLst>
                <a:path extrusionOk="0" h="99" w="7254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1"/>
            <p:cNvSpPr/>
            <p:nvPr/>
          </p:nvSpPr>
          <p:spPr>
            <a:xfrm>
              <a:off x="848121" y="3950160"/>
              <a:ext cx="1318208" cy="19838"/>
            </a:xfrm>
            <a:custGeom>
              <a:rect b="b" l="l" r="r" t="t"/>
              <a:pathLst>
                <a:path extrusionOk="0" h="109" w="7243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1"/>
            <p:cNvSpPr/>
            <p:nvPr/>
          </p:nvSpPr>
          <p:spPr>
            <a:xfrm>
              <a:off x="738923" y="4290313"/>
              <a:ext cx="1320028" cy="20020"/>
            </a:xfrm>
            <a:custGeom>
              <a:rect b="b" l="l" r="r" t="t"/>
              <a:pathLst>
                <a:path extrusionOk="0" h="110" w="7253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1"/>
            <p:cNvSpPr/>
            <p:nvPr/>
          </p:nvSpPr>
          <p:spPr>
            <a:xfrm>
              <a:off x="1220487" y="929546"/>
              <a:ext cx="1266521" cy="1066869"/>
            </a:xfrm>
            <a:custGeom>
              <a:rect b="b" l="l" r="r" t="t"/>
              <a:pathLst>
                <a:path extrusionOk="0" h="5862" w="6959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1"/>
            <p:cNvSpPr/>
            <p:nvPr/>
          </p:nvSpPr>
          <p:spPr>
            <a:xfrm>
              <a:off x="2456430" y="2914594"/>
              <a:ext cx="39493" cy="328323"/>
            </a:xfrm>
            <a:custGeom>
              <a:rect b="b" l="l" r="r" t="t"/>
              <a:pathLst>
                <a:path extrusionOk="0" h="1804" w="217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1"/>
            <p:cNvSpPr/>
            <p:nvPr/>
          </p:nvSpPr>
          <p:spPr>
            <a:xfrm>
              <a:off x="1005731" y="2994855"/>
              <a:ext cx="168530" cy="371639"/>
            </a:xfrm>
            <a:custGeom>
              <a:rect b="b" l="l" r="r" t="t"/>
              <a:pathLst>
                <a:path extrusionOk="0" h="2042" w="926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1"/>
            <p:cNvSpPr/>
            <p:nvPr/>
          </p:nvSpPr>
          <p:spPr>
            <a:xfrm>
              <a:off x="1358623" y="3157560"/>
              <a:ext cx="390567" cy="1340776"/>
            </a:xfrm>
            <a:custGeom>
              <a:rect b="b" l="l" r="r" t="t"/>
              <a:pathLst>
                <a:path extrusionOk="0" h="7367" w="2146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1"/>
            <p:cNvSpPr/>
            <p:nvPr/>
          </p:nvSpPr>
          <p:spPr>
            <a:xfrm>
              <a:off x="239159" y="3638398"/>
              <a:ext cx="1180436" cy="1413393"/>
            </a:xfrm>
            <a:custGeom>
              <a:rect b="b" l="l" r="r" t="t"/>
              <a:pathLst>
                <a:path extrusionOk="0" h="7766" w="6486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1"/>
            <p:cNvSpPr/>
            <p:nvPr/>
          </p:nvSpPr>
          <p:spPr>
            <a:xfrm>
              <a:off x="-40389" y="3380507"/>
              <a:ext cx="1737530" cy="1737530"/>
            </a:xfrm>
            <a:custGeom>
              <a:rect b="b" l="l" r="r" t="t"/>
              <a:pathLst>
                <a:path extrusionOk="0" h="9547" w="9547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1"/>
            <p:cNvSpPr/>
            <p:nvPr/>
          </p:nvSpPr>
          <p:spPr>
            <a:xfrm>
              <a:off x="133418" y="3547399"/>
              <a:ext cx="256252" cy="263532"/>
            </a:xfrm>
            <a:custGeom>
              <a:rect b="b" l="l" r="r" t="t"/>
              <a:pathLst>
                <a:path extrusionOk="0" h="1448" w="1408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1"/>
            <p:cNvSpPr/>
            <p:nvPr/>
          </p:nvSpPr>
          <p:spPr>
            <a:xfrm>
              <a:off x="49154" y="3639490"/>
              <a:ext cx="256434" cy="263350"/>
            </a:xfrm>
            <a:custGeom>
              <a:rect b="b" l="l" r="r" t="t"/>
              <a:pathLst>
                <a:path extrusionOk="0" h="1447" w="1409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1"/>
            <p:cNvSpPr/>
            <p:nvPr/>
          </p:nvSpPr>
          <p:spPr>
            <a:xfrm>
              <a:off x="-34929" y="3755058"/>
              <a:ext cx="286828" cy="230955"/>
            </a:xfrm>
            <a:custGeom>
              <a:rect b="b" l="l" r="r" t="t"/>
              <a:pathLst>
                <a:path extrusionOk="0" h="1269" w="1576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1"/>
            <p:cNvSpPr/>
            <p:nvPr/>
          </p:nvSpPr>
          <p:spPr>
            <a:xfrm>
              <a:off x="-77880" y="3893377"/>
              <a:ext cx="272450" cy="222401"/>
            </a:xfrm>
            <a:custGeom>
              <a:rect b="b" l="l" r="r" t="t"/>
              <a:pathLst>
                <a:path extrusionOk="0" h="1222" w="1497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1"/>
            <p:cNvSpPr/>
            <p:nvPr/>
          </p:nvSpPr>
          <p:spPr>
            <a:xfrm>
              <a:off x="147796" y="3642948"/>
              <a:ext cx="143414" cy="169440"/>
            </a:xfrm>
            <a:custGeom>
              <a:rect b="b" l="l" r="r" t="t"/>
              <a:pathLst>
                <a:path extrusionOk="0" h="931" w="788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1"/>
            <p:cNvSpPr/>
            <p:nvPr/>
          </p:nvSpPr>
          <p:spPr>
            <a:xfrm>
              <a:off x="13482" y="3907936"/>
              <a:ext cx="155972" cy="106833"/>
            </a:xfrm>
            <a:custGeom>
              <a:rect b="b" l="l" r="r" t="t"/>
              <a:pathLst>
                <a:path extrusionOk="0" h="587" w="857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1"/>
            <p:cNvSpPr/>
            <p:nvPr/>
          </p:nvSpPr>
          <p:spPr>
            <a:xfrm>
              <a:off x="72631" y="3758334"/>
              <a:ext cx="164890" cy="122120"/>
            </a:xfrm>
            <a:custGeom>
              <a:rect b="b" l="l" r="r" t="t"/>
              <a:pathLst>
                <a:path extrusionOk="0" h="671" w="906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1"/>
            <p:cNvSpPr/>
            <p:nvPr/>
          </p:nvSpPr>
          <p:spPr>
            <a:xfrm>
              <a:off x="-3658129" y="2064301"/>
              <a:ext cx="96823" cy="813165"/>
            </a:xfrm>
            <a:custGeom>
              <a:rect b="b" l="l" r="r" t="t"/>
              <a:pathLst>
                <a:path extrusionOk="0" h="4468" w="532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1"/>
            <p:cNvSpPr/>
            <p:nvPr/>
          </p:nvSpPr>
          <p:spPr>
            <a:xfrm>
              <a:off x="-2932688" y="2064301"/>
              <a:ext cx="96823" cy="813165"/>
            </a:xfrm>
            <a:custGeom>
              <a:rect b="b" l="l" r="r" t="t"/>
              <a:pathLst>
                <a:path extrusionOk="0" h="4468" w="532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1"/>
            <p:cNvSpPr/>
            <p:nvPr/>
          </p:nvSpPr>
          <p:spPr>
            <a:xfrm>
              <a:off x="-4224140" y="2408094"/>
              <a:ext cx="1916616" cy="2015076"/>
            </a:xfrm>
            <a:custGeom>
              <a:rect b="b" l="l" r="r" t="t"/>
              <a:pathLst>
                <a:path extrusionOk="0" h="11072" w="10531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1"/>
            <p:cNvSpPr/>
            <p:nvPr/>
          </p:nvSpPr>
          <p:spPr>
            <a:xfrm>
              <a:off x="-3962610" y="1539420"/>
              <a:ext cx="1393555" cy="773853"/>
            </a:xfrm>
            <a:custGeom>
              <a:rect b="b" l="l" r="r" t="t"/>
              <a:pathLst>
                <a:path extrusionOk="0" h="4252" w="7657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1"/>
            <p:cNvSpPr/>
            <p:nvPr/>
          </p:nvSpPr>
          <p:spPr>
            <a:xfrm>
              <a:off x="-2388335" y="495300"/>
              <a:ext cx="1372079" cy="422780"/>
            </a:xfrm>
            <a:custGeom>
              <a:rect b="b" l="l" r="r" t="t"/>
              <a:pathLst>
                <a:path extrusionOk="0" h="2323" w="7539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1"/>
            <p:cNvSpPr/>
            <p:nvPr/>
          </p:nvSpPr>
          <p:spPr>
            <a:xfrm>
              <a:off x="-6036650" y="4179295"/>
              <a:ext cx="8958827" cy="1067779"/>
            </a:xfrm>
            <a:custGeom>
              <a:rect b="b" l="l" r="r" t="t"/>
              <a:pathLst>
                <a:path extrusionOk="0" h="5867" w="49225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1"/>
            <p:cNvSpPr/>
            <p:nvPr/>
          </p:nvSpPr>
          <p:spPr>
            <a:xfrm>
              <a:off x="-2400892" y="1147215"/>
              <a:ext cx="1617594" cy="476651"/>
            </a:xfrm>
            <a:custGeom>
              <a:rect b="b" l="l" r="r" t="t"/>
              <a:pathLst>
                <a:path extrusionOk="0" h="2619" w="8888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1"/>
            <p:cNvSpPr/>
            <p:nvPr/>
          </p:nvSpPr>
          <p:spPr>
            <a:xfrm>
              <a:off x="-1686190" y="917898"/>
              <a:ext cx="190005" cy="489027"/>
            </a:xfrm>
            <a:custGeom>
              <a:rect b="b" l="l" r="r" t="t"/>
              <a:pathLst>
                <a:path extrusionOk="0" h="2687" w="1044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1"/>
            <p:cNvSpPr/>
            <p:nvPr/>
          </p:nvSpPr>
          <p:spPr>
            <a:xfrm>
              <a:off x="-5184175" y="917898"/>
              <a:ext cx="7255694" cy="3261577"/>
            </a:xfrm>
            <a:custGeom>
              <a:rect b="b" l="l" r="r" t="t"/>
              <a:pathLst>
                <a:path extrusionOk="0" h="17921" w="39867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1"/>
            <p:cNvSpPr/>
            <p:nvPr/>
          </p:nvSpPr>
          <p:spPr>
            <a:xfrm>
              <a:off x="2155407" y="3285687"/>
              <a:ext cx="881414" cy="1169698"/>
            </a:xfrm>
            <a:custGeom>
              <a:rect b="b" l="l" r="r" t="t"/>
              <a:pathLst>
                <a:path extrusionOk="0" h="6427" w="4843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1"/>
            <p:cNvSpPr/>
            <p:nvPr/>
          </p:nvSpPr>
          <p:spPr>
            <a:xfrm>
              <a:off x="-1954817" y="4344184"/>
              <a:ext cx="392387" cy="902890"/>
            </a:xfrm>
            <a:custGeom>
              <a:rect b="b" l="l" r="r" t="t"/>
              <a:pathLst>
                <a:path extrusionOk="0" h="4961" w="2156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1"/>
            <p:cNvSpPr/>
            <p:nvPr/>
          </p:nvSpPr>
          <p:spPr>
            <a:xfrm>
              <a:off x="-1562613" y="4344184"/>
              <a:ext cx="392387" cy="902890"/>
            </a:xfrm>
            <a:custGeom>
              <a:rect b="b" l="l" r="r" t="t"/>
              <a:pathLst>
                <a:path extrusionOk="0" h="4961" w="2156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1"/>
            <p:cNvSpPr/>
            <p:nvPr/>
          </p:nvSpPr>
          <p:spPr>
            <a:xfrm>
              <a:off x="984073" y="4786621"/>
              <a:ext cx="1350603" cy="942201"/>
            </a:xfrm>
            <a:custGeom>
              <a:rect b="b" l="l" r="r" t="t"/>
              <a:pathLst>
                <a:path extrusionOk="0" h="5177" w="7421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1"/>
            <p:cNvSpPr/>
            <p:nvPr/>
          </p:nvSpPr>
          <p:spPr>
            <a:xfrm>
              <a:off x="-5492114" y="4786621"/>
              <a:ext cx="1350603" cy="942201"/>
            </a:xfrm>
            <a:custGeom>
              <a:rect b="b" l="l" r="r" t="t"/>
              <a:pathLst>
                <a:path extrusionOk="0" h="5177" w="7421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1"/>
            <p:cNvSpPr/>
            <p:nvPr/>
          </p:nvSpPr>
          <p:spPr>
            <a:xfrm>
              <a:off x="-5232404" y="4274297"/>
              <a:ext cx="7339777" cy="240237"/>
            </a:xfrm>
            <a:custGeom>
              <a:rect b="b" l="l" r="r" t="t"/>
              <a:pathLst>
                <a:path extrusionOk="0" h="1320" w="40329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1"/>
            <p:cNvSpPr/>
            <p:nvPr/>
          </p:nvSpPr>
          <p:spPr>
            <a:xfrm>
              <a:off x="-5062419" y="1014721"/>
              <a:ext cx="7010362" cy="3066294"/>
            </a:xfrm>
            <a:custGeom>
              <a:rect b="b" l="l" r="r" t="t"/>
              <a:pathLst>
                <a:path extrusionOk="0" h="16848" w="38519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1"/>
            <p:cNvSpPr/>
            <p:nvPr/>
          </p:nvSpPr>
          <p:spPr>
            <a:xfrm>
              <a:off x="-2307710" y="3668974"/>
              <a:ext cx="82445" cy="245515"/>
            </a:xfrm>
            <a:custGeom>
              <a:rect b="b" l="l" r="r" t="t"/>
              <a:pathLst>
                <a:path extrusionOk="0" h="1349" w="453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1"/>
            <p:cNvSpPr/>
            <p:nvPr/>
          </p:nvSpPr>
          <p:spPr>
            <a:xfrm>
              <a:off x="-2225447" y="1079148"/>
              <a:ext cx="2964557" cy="2831699"/>
            </a:xfrm>
            <a:custGeom>
              <a:rect b="b" l="l" r="r" t="t"/>
              <a:pathLst>
                <a:path extrusionOk="0" h="15559" w="16289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1"/>
            <p:cNvSpPr/>
            <p:nvPr/>
          </p:nvSpPr>
          <p:spPr>
            <a:xfrm>
              <a:off x="-2121527" y="3015238"/>
              <a:ext cx="1035384" cy="893972"/>
            </a:xfrm>
            <a:custGeom>
              <a:rect b="b" l="l" r="r" t="t"/>
              <a:pathLst>
                <a:path extrusionOk="0" h="4912" w="5689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1"/>
            <p:cNvSpPr/>
            <p:nvPr/>
          </p:nvSpPr>
          <p:spPr>
            <a:xfrm>
              <a:off x="-1055751" y="2014070"/>
              <a:ext cx="496307" cy="970957"/>
            </a:xfrm>
            <a:custGeom>
              <a:rect b="b" l="l" r="r" t="t"/>
              <a:pathLst>
                <a:path extrusionOk="0" h="5335" w="2727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1"/>
            <p:cNvSpPr/>
            <p:nvPr/>
          </p:nvSpPr>
          <p:spPr>
            <a:xfrm>
              <a:off x="-663547" y="2135826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1"/>
            <p:cNvSpPr/>
            <p:nvPr/>
          </p:nvSpPr>
          <p:spPr>
            <a:xfrm>
              <a:off x="-745992" y="2166220"/>
              <a:ext cx="23478" cy="23478"/>
            </a:xfrm>
            <a:custGeom>
              <a:rect b="b" l="l" r="r" t="t"/>
              <a:pathLst>
                <a:path extrusionOk="0" h="129" w="129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1"/>
            <p:cNvSpPr/>
            <p:nvPr/>
          </p:nvSpPr>
          <p:spPr>
            <a:xfrm>
              <a:off x="-663547" y="2282698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1"/>
            <p:cNvSpPr/>
            <p:nvPr/>
          </p:nvSpPr>
          <p:spPr>
            <a:xfrm>
              <a:off x="-778206" y="2282698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1"/>
            <p:cNvSpPr/>
            <p:nvPr/>
          </p:nvSpPr>
          <p:spPr>
            <a:xfrm>
              <a:off x="-891044" y="2282698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1"/>
            <p:cNvSpPr/>
            <p:nvPr/>
          </p:nvSpPr>
          <p:spPr>
            <a:xfrm>
              <a:off x="-663547" y="2429570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1"/>
            <p:cNvSpPr/>
            <p:nvPr/>
          </p:nvSpPr>
          <p:spPr>
            <a:xfrm>
              <a:off x="-778206" y="2429570"/>
              <a:ext cx="55691" cy="53871"/>
            </a:xfrm>
            <a:custGeom>
              <a:rect b="b" l="l" r="r" t="t"/>
              <a:pathLst>
                <a:path extrusionOk="0" h="296" w="306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1"/>
            <p:cNvSpPr/>
            <p:nvPr/>
          </p:nvSpPr>
          <p:spPr>
            <a:xfrm>
              <a:off x="-891044" y="2429570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1"/>
            <p:cNvSpPr/>
            <p:nvPr/>
          </p:nvSpPr>
          <p:spPr>
            <a:xfrm>
              <a:off x="-1005520" y="2429570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1"/>
            <p:cNvSpPr/>
            <p:nvPr/>
          </p:nvSpPr>
          <p:spPr>
            <a:xfrm>
              <a:off x="-663547" y="2574622"/>
              <a:ext cx="18018" cy="18018"/>
            </a:xfrm>
            <a:custGeom>
              <a:rect b="b" l="l" r="r" t="t"/>
              <a:pathLst>
                <a:path extrusionOk="0" h="99" w="99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1"/>
            <p:cNvSpPr/>
            <p:nvPr/>
          </p:nvSpPr>
          <p:spPr>
            <a:xfrm>
              <a:off x="-778206" y="2574622"/>
              <a:ext cx="55691" cy="55691"/>
            </a:xfrm>
            <a:custGeom>
              <a:rect b="b" l="l" r="r" t="t"/>
              <a:pathLst>
                <a:path extrusionOk="0" h="306" w="306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1"/>
            <p:cNvSpPr/>
            <p:nvPr/>
          </p:nvSpPr>
          <p:spPr>
            <a:xfrm>
              <a:off x="-891044" y="2574622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1"/>
            <p:cNvSpPr/>
            <p:nvPr/>
          </p:nvSpPr>
          <p:spPr>
            <a:xfrm>
              <a:off x="-1005520" y="2574622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1"/>
            <p:cNvSpPr/>
            <p:nvPr/>
          </p:nvSpPr>
          <p:spPr>
            <a:xfrm>
              <a:off x="-891044" y="2721494"/>
              <a:ext cx="54053" cy="55691"/>
            </a:xfrm>
            <a:custGeom>
              <a:rect b="b" l="l" r="r" t="t"/>
              <a:pathLst>
                <a:path extrusionOk="0" h="306" w="297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1"/>
            <p:cNvSpPr/>
            <p:nvPr/>
          </p:nvSpPr>
          <p:spPr>
            <a:xfrm>
              <a:off x="-1005520" y="2721494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1"/>
            <p:cNvSpPr/>
            <p:nvPr/>
          </p:nvSpPr>
          <p:spPr>
            <a:xfrm>
              <a:off x="-1005520" y="2868366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1"/>
            <p:cNvSpPr/>
            <p:nvPr/>
          </p:nvSpPr>
          <p:spPr>
            <a:xfrm>
              <a:off x="-1917326" y="2764446"/>
              <a:ext cx="594768" cy="1081975"/>
            </a:xfrm>
            <a:custGeom>
              <a:rect b="b" l="l" r="r" t="t"/>
              <a:pathLst>
                <a:path extrusionOk="0" h="5945" w="3268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1"/>
            <p:cNvSpPr/>
            <p:nvPr/>
          </p:nvSpPr>
          <p:spPr>
            <a:xfrm>
              <a:off x="-1442677" y="2864726"/>
              <a:ext cx="19838" cy="21658"/>
            </a:xfrm>
            <a:custGeom>
              <a:rect b="b" l="l" r="r" t="t"/>
              <a:pathLst>
                <a:path extrusionOk="0" h="119" w="109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1"/>
            <p:cNvSpPr/>
            <p:nvPr/>
          </p:nvSpPr>
          <p:spPr>
            <a:xfrm>
              <a:off x="-1476711" y="2977565"/>
              <a:ext cx="53871" cy="55691"/>
            </a:xfrm>
            <a:custGeom>
              <a:rect b="b" l="l" r="r" t="t"/>
              <a:pathLst>
                <a:path extrusionOk="0" h="306" w="296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1"/>
            <p:cNvSpPr/>
            <p:nvPr/>
          </p:nvSpPr>
          <p:spPr>
            <a:xfrm>
              <a:off x="-1589549" y="2979385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1"/>
            <p:cNvSpPr/>
            <p:nvPr/>
          </p:nvSpPr>
          <p:spPr>
            <a:xfrm>
              <a:off x="-1476711" y="3124437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1"/>
            <p:cNvSpPr/>
            <p:nvPr/>
          </p:nvSpPr>
          <p:spPr>
            <a:xfrm>
              <a:off x="-1589549" y="3124437"/>
              <a:ext cx="54053" cy="54053"/>
            </a:xfrm>
            <a:custGeom>
              <a:rect b="b" l="l" r="r" t="t"/>
              <a:pathLst>
                <a:path extrusionOk="0" h="297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1"/>
            <p:cNvSpPr/>
            <p:nvPr/>
          </p:nvSpPr>
          <p:spPr>
            <a:xfrm>
              <a:off x="-1704025" y="3124437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1"/>
            <p:cNvSpPr/>
            <p:nvPr/>
          </p:nvSpPr>
          <p:spPr>
            <a:xfrm>
              <a:off x="-1476711" y="3271309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1"/>
            <p:cNvSpPr/>
            <p:nvPr/>
          </p:nvSpPr>
          <p:spPr>
            <a:xfrm>
              <a:off x="-1589549" y="3271309"/>
              <a:ext cx="54053" cy="54053"/>
            </a:xfrm>
            <a:custGeom>
              <a:rect b="b" l="l" r="r" t="t"/>
              <a:pathLst>
                <a:path extrusionOk="0" h="297" w="297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1"/>
            <p:cNvSpPr/>
            <p:nvPr/>
          </p:nvSpPr>
          <p:spPr>
            <a:xfrm>
              <a:off x="-1704025" y="3271309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1"/>
            <p:cNvSpPr/>
            <p:nvPr/>
          </p:nvSpPr>
          <p:spPr>
            <a:xfrm>
              <a:off x="-1818683" y="3271309"/>
              <a:ext cx="55509" cy="54053"/>
            </a:xfrm>
            <a:custGeom>
              <a:rect b="b" l="l" r="r" t="t"/>
              <a:pathLst>
                <a:path extrusionOk="0" h="297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1"/>
            <p:cNvSpPr/>
            <p:nvPr/>
          </p:nvSpPr>
          <p:spPr>
            <a:xfrm>
              <a:off x="-1589549" y="3418181"/>
              <a:ext cx="54053" cy="54053"/>
            </a:xfrm>
            <a:custGeom>
              <a:rect b="b" l="l" r="r" t="t"/>
              <a:pathLst>
                <a:path extrusionOk="0" h="297" w="297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1"/>
            <p:cNvSpPr/>
            <p:nvPr/>
          </p:nvSpPr>
          <p:spPr>
            <a:xfrm>
              <a:off x="-1704025" y="3418181"/>
              <a:ext cx="53871" cy="54053"/>
            </a:xfrm>
            <a:custGeom>
              <a:rect b="b" l="l" r="r" t="t"/>
              <a:pathLst>
                <a:path extrusionOk="0" h="297" w="296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1"/>
            <p:cNvSpPr/>
            <p:nvPr/>
          </p:nvSpPr>
          <p:spPr>
            <a:xfrm>
              <a:off x="-1818683" y="3418181"/>
              <a:ext cx="55509" cy="54053"/>
            </a:xfrm>
            <a:custGeom>
              <a:rect b="b" l="l" r="r" t="t"/>
              <a:pathLst>
                <a:path extrusionOk="0" h="297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1"/>
            <p:cNvSpPr/>
            <p:nvPr/>
          </p:nvSpPr>
          <p:spPr>
            <a:xfrm>
              <a:off x="-1704025" y="3565053"/>
              <a:ext cx="53871" cy="53871"/>
            </a:xfrm>
            <a:custGeom>
              <a:rect b="b" l="l" r="r" t="t"/>
              <a:pathLst>
                <a:path extrusionOk="0" h="296" w="296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1"/>
            <p:cNvSpPr/>
            <p:nvPr/>
          </p:nvSpPr>
          <p:spPr>
            <a:xfrm>
              <a:off x="-1818683" y="3565053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1"/>
            <p:cNvSpPr/>
            <p:nvPr/>
          </p:nvSpPr>
          <p:spPr>
            <a:xfrm>
              <a:off x="-1818683" y="3711925"/>
              <a:ext cx="36036" cy="36036"/>
            </a:xfrm>
            <a:custGeom>
              <a:rect b="b" l="l" r="r" t="t"/>
              <a:pathLst>
                <a:path extrusionOk="0" h="198" w="198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1"/>
            <p:cNvSpPr/>
            <p:nvPr/>
          </p:nvSpPr>
          <p:spPr>
            <a:xfrm>
              <a:off x="-2307710" y="3905388"/>
              <a:ext cx="331599" cy="127216"/>
            </a:xfrm>
            <a:custGeom>
              <a:rect b="b" l="l" r="r" t="t"/>
              <a:pathLst>
                <a:path extrusionOk="0" h="699" w="1822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1"/>
            <p:cNvSpPr/>
            <p:nvPr/>
          </p:nvSpPr>
          <p:spPr>
            <a:xfrm>
              <a:off x="-235490" y="1539420"/>
              <a:ext cx="625161" cy="625343"/>
            </a:xfrm>
            <a:custGeom>
              <a:rect b="b" l="l" r="r" t="t"/>
              <a:pathLst>
                <a:path extrusionOk="0" h="3436" w="3435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1"/>
            <p:cNvSpPr/>
            <p:nvPr/>
          </p:nvSpPr>
          <p:spPr>
            <a:xfrm>
              <a:off x="-2590715" y="3751418"/>
              <a:ext cx="283188" cy="281186"/>
            </a:xfrm>
            <a:custGeom>
              <a:rect b="b" l="l" r="r" t="t"/>
              <a:pathLst>
                <a:path extrusionOk="0" h="1545" w="1556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1"/>
            <p:cNvSpPr/>
            <p:nvPr/>
          </p:nvSpPr>
          <p:spPr>
            <a:xfrm>
              <a:off x="-2614011" y="1057672"/>
              <a:ext cx="3372596" cy="3000047"/>
            </a:xfrm>
            <a:custGeom>
              <a:rect b="b" l="l" r="r" t="t"/>
              <a:pathLst>
                <a:path extrusionOk="0" h="16484" w="18531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1"/>
            <p:cNvSpPr/>
            <p:nvPr/>
          </p:nvSpPr>
          <p:spPr>
            <a:xfrm>
              <a:off x="-559627" y="1324481"/>
              <a:ext cx="1590476" cy="1637068"/>
            </a:xfrm>
            <a:custGeom>
              <a:rect b="b" l="l" r="r" t="t"/>
              <a:pathLst>
                <a:path extrusionOk="0" h="8995" w="8739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1"/>
            <p:cNvSpPr/>
            <p:nvPr/>
          </p:nvSpPr>
          <p:spPr>
            <a:xfrm>
              <a:off x="-1322741" y="3351934"/>
              <a:ext cx="267172" cy="372731"/>
            </a:xfrm>
            <a:custGeom>
              <a:rect b="b" l="l" r="r" t="t"/>
              <a:pathLst>
                <a:path extrusionOk="0" h="2048" w="1468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1"/>
            <p:cNvSpPr/>
            <p:nvPr/>
          </p:nvSpPr>
          <p:spPr>
            <a:xfrm>
              <a:off x="-1055751" y="2857628"/>
              <a:ext cx="496307" cy="598408"/>
            </a:xfrm>
            <a:custGeom>
              <a:rect b="b" l="l" r="r" t="t"/>
              <a:pathLst>
                <a:path extrusionOk="0" h="3288" w="2727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1"/>
            <p:cNvSpPr/>
            <p:nvPr/>
          </p:nvSpPr>
          <p:spPr>
            <a:xfrm>
              <a:off x="-625874" y="2906040"/>
              <a:ext cx="16198" cy="16198"/>
            </a:xfrm>
            <a:custGeom>
              <a:rect b="b" l="l" r="r" t="t"/>
              <a:pathLst>
                <a:path extrusionOk="0" h="89" w="89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1"/>
            <p:cNvSpPr/>
            <p:nvPr/>
          </p:nvSpPr>
          <p:spPr>
            <a:xfrm>
              <a:off x="-663547" y="3015238"/>
              <a:ext cx="50231" cy="50231"/>
            </a:xfrm>
            <a:custGeom>
              <a:rect b="b" l="l" r="r" t="t"/>
              <a:pathLst>
                <a:path extrusionOk="0" h="276" w="276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1"/>
            <p:cNvSpPr/>
            <p:nvPr/>
          </p:nvSpPr>
          <p:spPr>
            <a:xfrm>
              <a:off x="-772746" y="3020698"/>
              <a:ext cx="50231" cy="48411"/>
            </a:xfrm>
            <a:custGeom>
              <a:rect b="b" l="l" r="r" t="t"/>
              <a:pathLst>
                <a:path extrusionOk="0" h="266" w="276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1"/>
            <p:cNvSpPr/>
            <p:nvPr/>
          </p:nvSpPr>
          <p:spPr>
            <a:xfrm>
              <a:off x="-778206" y="3162110"/>
              <a:ext cx="18018" cy="16380"/>
            </a:xfrm>
            <a:custGeom>
              <a:rect b="b" l="l" r="r" t="t"/>
              <a:pathLst>
                <a:path extrusionOk="0" h="90" w="99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1"/>
            <p:cNvSpPr/>
            <p:nvPr/>
          </p:nvSpPr>
          <p:spPr>
            <a:xfrm>
              <a:off x="-891044" y="3162110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1"/>
            <p:cNvSpPr/>
            <p:nvPr/>
          </p:nvSpPr>
          <p:spPr>
            <a:xfrm>
              <a:off x="-1005520" y="3308982"/>
              <a:ext cx="55509" cy="53871"/>
            </a:xfrm>
            <a:custGeom>
              <a:rect b="b" l="l" r="r" t="t"/>
              <a:pathLst>
                <a:path extrusionOk="0" h="296" w="305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1"/>
            <p:cNvSpPr/>
            <p:nvPr/>
          </p:nvSpPr>
          <p:spPr>
            <a:xfrm>
              <a:off x="-507758" y="2795021"/>
              <a:ext cx="10920" cy="112838"/>
            </a:xfrm>
            <a:custGeom>
              <a:rect b="b" l="l" r="r" t="t"/>
              <a:pathLst>
                <a:path extrusionOk="0" h="620" w="6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1"/>
            <p:cNvSpPr/>
            <p:nvPr/>
          </p:nvSpPr>
          <p:spPr>
            <a:xfrm>
              <a:off x="-1602107" y="3620562"/>
              <a:ext cx="279548" cy="279548"/>
            </a:xfrm>
            <a:custGeom>
              <a:rect b="b" l="l" r="r" t="t"/>
              <a:pathLst>
                <a:path extrusionOk="0" h="1536" w="1536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1"/>
            <p:cNvSpPr/>
            <p:nvPr/>
          </p:nvSpPr>
          <p:spPr>
            <a:xfrm>
              <a:off x="-1467611" y="3719205"/>
              <a:ext cx="44771" cy="46591"/>
            </a:xfrm>
            <a:custGeom>
              <a:rect b="b" l="l" r="r" t="t"/>
              <a:pathLst>
                <a:path extrusionOk="0" h="256" w="246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1"/>
            <p:cNvSpPr/>
            <p:nvPr/>
          </p:nvSpPr>
          <p:spPr>
            <a:xfrm>
              <a:off x="-1476711" y="3858797"/>
              <a:ext cx="20020" cy="19838"/>
            </a:xfrm>
            <a:custGeom>
              <a:rect b="b" l="l" r="r" t="t"/>
              <a:pathLst>
                <a:path extrusionOk="0" h="109" w="11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1"/>
            <p:cNvSpPr/>
            <p:nvPr/>
          </p:nvSpPr>
          <p:spPr>
            <a:xfrm>
              <a:off x="-1589549" y="3858797"/>
              <a:ext cx="54053" cy="41313"/>
            </a:xfrm>
            <a:custGeom>
              <a:rect b="b" l="l" r="r" t="t"/>
              <a:pathLst>
                <a:path extrusionOk="0" h="227" w="297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1"/>
            <p:cNvSpPr/>
            <p:nvPr/>
          </p:nvSpPr>
          <p:spPr>
            <a:xfrm>
              <a:off x="-1734601" y="3898290"/>
              <a:ext cx="236597" cy="134314"/>
            </a:xfrm>
            <a:custGeom>
              <a:rect b="b" l="l" r="r" t="t"/>
              <a:pathLst>
                <a:path extrusionOk="0" h="738" w="130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1"/>
            <p:cNvSpPr/>
            <p:nvPr/>
          </p:nvSpPr>
          <p:spPr>
            <a:xfrm>
              <a:off x="68991" y="2313092"/>
              <a:ext cx="19838" cy="20020"/>
            </a:xfrm>
            <a:custGeom>
              <a:rect b="b" l="l" r="r" t="t"/>
              <a:pathLst>
                <a:path extrusionOk="0" h="110" w="109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1"/>
            <p:cNvSpPr/>
            <p:nvPr/>
          </p:nvSpPr>
          <p:spPr>
            <a:xfrm>
              <a:off x="-497020" y="2408094"/>
              <a:ext cx="491029" cy="490847"/>
            </a:xfrm>
            <a:custGeom>
              <a:rect b="b" l="l" r="r" t="t"/>
              <a:pathLst>
                <a:path extrusionOk="0" h="2697" w="2698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1"/>
            <p:cNvSpPr/>
            <p:nvPr/>
          </p:nvSpPr>
          <p:spPr>
            <a:xfrm>
              <a:off x="-15273" y="1539420"/>
              <a:ext cx="876136" cy="773853"/>
            </a:xfrm>
            <a:custGeom>
              <a:rect b="b" l="l" r="r" t="t"/>
              <a:pathLst>
                <a:path extrusionOk="0" h="4252" w="4814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1"/>
            <p:cNvSpPr/>
            <p:nvPr/>
          </p:nvSpPr>
          <p:spPr>
            <a:xfrm>
              <a:off x="-1759716" y="1308465"/>
              <a:ext cx="2808585" cy="2749254"/>
            </a:xfrm>
            <a:custGeom>
              <a:rect b="b" l="l" r="r" t="t"/>
              <a:pathLst>
                <a:path extrusionOk="0" h="15106" w="15432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3" name="Google Shape;4233;p1"/>
            <p:cNvSpPr/>
            <p:nvPr/>
          </p:nvSpPr>
          <p:spPr>
            <a:xfrm>
              <a:off x="-2307710" y="3219440"/>
              <a:ext cx="82445" cy="186365"/>
            </a:xfrm>
            <a:custGeom>
              <a:rect b="b" l="l" r="r" t="t"/>
              <a:pathLst>
                <a:path extrusionOk="0" h="1024" w="453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4" name="Google Shape;4234;p1"/>
            <p:cNvSpPr/>
            <p:nvPr/>
          </p:nvSpPr>
          <p:spPr>
            <a:xfrm>
              <a:off x="-2225447" y="1064770"/>
              <a:ext cx="2258771" cy="2260591"/>
            </a:xfrm>
            <a:custGeom>
              <a:rect b="b" l="l" r="r" t="t"/>
              <a:pathLst>
                <a:path extrusionOk="0" h="12421" w="12411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1"/>
            <p:cNvSpPr/>
            <p:nvPr/>
          </p:nvSpPr>
          <p:spPr>
            <a:xfrm>
              <a:off x="-1118540" y="1997872"/>
              <a:ext cx="139956" cy="113020"/>
            </a:xfrm>
            <a:custGeom>
              <a:rect b="b" l="l" r="r" t="t"/>
              <a:pathLst>
                <a:path extrusionOk="0" h="621" w="769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1"/>
            <p:cNvSpPr/>
            <p:nvPr/>
          </p:nvSpPr>
          <p:spPr>
            <a:xfrm>
              <a:off x="-2121527" y="3015238"/>
              <a:ext cx="204383" cy="204383"/>
            </a:xfrm>
            <a:custGeom>
              <a:rect b="b" l="l" r="r" t="t"/>
              <a:pathLst>
                <a:path extrusionOk="0" h="1123" w="1123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1"/>
            <p:cNvSpPr/>
            <p:nvPr/>
          </p:nvSpPr>
          <p:spPr>
            <a:xfrm>
              <a:off x="-1055751" y="2014070"/>
              <a:ext cx="139956" cy="139956"/>
            </a:xfrm>
            <a:custGeom>
              <a:rect b="b" l="l" r="r" t="t"/>
              <a:pathLst>
                <a:path extrusionOk="0" h="769" w="769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1"/>
            <p:cNvSpPr/>
            <p:nvPr/>
          </p:nvSpPr>
          <p:spPr>
            <a:xfrm>
              <a:off x="-1917326" y="2469064"/>
              <a:ext cx="546538" cy="546356"/>
            </a:xfrm>
            <a:custGeom>
              <a:rect b="b" l="l" r="r" t="t"/>
              <a:pathLst>
                <a:path extrusionOk="0" h="3002" w="3003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1"/>
            <p:cNvSpPr/>
            <p:nvPr/>
          </p:nvSpPr>
          <p:spPr>
            <a:xfrm>
              <a:off x="-1476711" y="2538769"/>
              <a:ext cx="36036" cy="36036"/>
            </a:xfrm>
            <a:custGeom>
              <a:rect b="b" l="l" r="r" t="t"/>
              <a:pathLst>
                <a:path extrusionOk="0" h="198" w="198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1"/>
            <p:cNvSpPr/>
            <p:nvPr/>
          </p:nvSpPr>
          <p:spPr>
            <a:xfrm>
              <a:off x="-1589549" y="2538769"/>
              <a:ext cx="54053" cy="53871"/>
            </a:xfrm>
            <a:custGeom>
              <a:rect b="b" l="l" r="r" t="t"/>
              <a:pathLst>
                <a:path extrusionOk="0" h="296" w="297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1"/>
            <p:cNvSpPr/>
            <p:nvPr/>
          </p:nvSpPr>
          <p:spPr>
            <a:xfrm>
              <a:off x="-1589549" y="2684003"/>
              <a:ext cx="3822" cy="3640"/>
            </a:xfrm>
            <a:custGeom>
              <a:rect b="b" l="l" r="r" t="t"/>
              <a:pathLst>
                <a:path extrusionOk="0" h="20" w="21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1"/>
            <p:cNvSpPr/>
            <p:nvPr/>
          </p:nvSpPr>
          <p:spPr>
            <a:xfrm>
              <a:off x="-1704025" y="2684003"/>
              <a:ext cx="53871" cy="55509"/>
            </a:xfrm>
            <a:custGeom>
              <a:rect b="b" l="l" r="r" t="t"/>
              <a:pathLst>
                <a:path extrusionOk="0" h="305" w="296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1"/>
            <p:cNvSpPr/>
            <p:nvPr/>
          </p:nvSpPr>
          <p:spPr>
            <a:xfrm>
              <a:off x="-1818683" y="2830693"/>
              <a:ext cx="55509" cy="55691"/>
            </a:xfrm>
            <a:custGeom>
              <a:rect b="b" l="l" r="r" t="t"/>
              <a:pathLst>
                <a:path extrusionOk="0" h="306" w="305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1"/>
            <p:cNvSpPr/>
            <p:nvPr/>
          </p:nvSpPr>
          <p:spPr>
            <a:xfrm>
              <a:off x="-3038429" y="3301702"/>
              <a:ext cx="730902" cy="730902"/>
            </a:xfrm>
            <a:custGeom>
              <a:rect b="b" l="l" r="r" t="t"/>
              <a:pathLst>
                <a:path extrusionOk="0" h="4016" w="4016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5" name="Google Shape;4245;p1"/>
            <p:cNvSpPr/>
            <p:nvPr/>
          </p:nvSpPr>
          <p:spPr>
            <a:xfrm>
              <a:off x="-3063544" y="1039655"/>
              <a:ext cx="3121985" cy="3018065"/>
            </a:xfrm>
            <a:custGeom>
              <a:rect b="b" l="l" r="r" t="t"/>
              <a:pathLst>
                <a:path extrusionOk="0" h="16583" w="17154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6" name="Google Shape;4246;p1"/>
            <p:cNvSpPr/>
            <p:nvPr/>
          </p:nvSpPr>
          <p:spPr>
            <a:xfrm>
              <a:off x="-4716624" y="3661876"/>
              <a:ext cx="1744628" cy="402942"/>
            </a:xfrm>
            <a:custGeom>
              <a:rect b="b" l="l" r="r" t="t"/>
              <a:pathLst>
                <a:path extrusionOk="0" h="2214" w="9586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7" name="Google Shape;4247;p1"/>
            <p:cNvSpPr/>
            <p:nvPr/>
          </p:nvSpPr>
          <p:spPr>
            <a:xfrm>
              <a:off x="-4711347" y="3651138"/>
              <a:ext cx="3071936" cy="644817"/>
            </a:xfrm>
            <a:custGeom>
              <a:rect b="b" l="l" r="r" t="t"/>
              <a:pathLst>
                <a:path extrusionOk="0" h="3543" w="16879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1"/>
            <p:cNvSpPr/>
            <p:nvPr/>
          </p:nvSpPr>
          <p:spPr>
            <a:xfrm>
              <a:off x="-1764994" y="3661876"/>
              <a:ext cx="1746266" cy="402942"/>
            </a:xfrm>
            <a:custGeom>
              <a:rect b="b" l="l" r="r" t="t"/>
              <a:pathLst>
                <a:path extrusionOk="0" h="2214" w="9595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1"/>
            <p:cNvSpPr/>
            <p:nvPr/>
          </p:nvSpPr>
          <p:spPr>
            <a:xfrm>
              <a:off x="-1757896" y="3651138"/>
              <a:ext cx="3071754" cy="644817"/>
            </a:xfrm>
            <a:custGeom>
              <a:rect b="b" l="l" r="r" t="t"/>
              <a:pathLst>
                <a:path extrusionOk="0" h="3543" w="16878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0" name="Google Shape;4250;p1"/>
          <p:cNvSpPr/>
          <p:nvPr/>
        </p:nvSpPr>
        <p:spPr>
          <a:xfrm>
            <a:off x="2380175" y="234100"/>
            <a:ext cx="1342772" cy="460008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1" name="Google Shape;4251;p1"/>
          <p:cNvSpPr/>
          <p:nvPr/>
        </p:nvSpPr>
        <p:spPr>
          <a:xfrm>
            <a:off x="8208687" y="1327975"/>
            <a:ext cx="1342772" cy="460008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2" name="Google Shape;4252;p1"/>
          <p:cNvSpPr/>
          <p:nvPr/>
        </p:nvSpPr>
        <p:spPr>
          <a:xfrm>
            <a:off x="4870650" y="3319558"/>
            <a:ext cx="3144300" cy="1078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3" name="Google Shape;4253;p1"/>
          <p:cNvSpPr txBox="1"/>
          <p:nvPr>
            <p:ph idx="1" type="subTitle"/>
          </p:nvPr>
        </p:nvSpPr>
        <p:spPr>
          <a:xfrm>
            <a:off x="4957850" y="3319550"/>
            <a:ext cx="28605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Juan Sebastian Ruiz Caro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Yibby Gonzalez Forero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Métodos de minería de datos en python</a:t>
            </a:r>
            <a:endParaRPr b="1"/>
          </a:p>
        </p:txBody>
      </p:sp>
      <p:sp>
        <p:nvSpPr>
          <p:cNvPr id="4254" name="Google Shape;4254;p1"/>
          <p:cNvSpPr/>
          <p:nvPr/>
        </p:nvSpPr>
        <p:spPr>
          <a:xfrm>
            <a:off x="-75304" y="398380"/>
            <a:ext cx="382208" cy="131447"/>
          </a:xfrm>
          <a:custGeom>
            <a:rect b="b" l="l" r="r" t="t"/>
            <a:pathLst>
              <a:path extrusionOk="0" h="975" w="2835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8" name="Shape 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" name="Google Shape;4259;g1390d0b1b9a_0_5"/>
          <p:cNvSpPr txBox="1"/>
          <p:nvPr>
            <p:ph idx="4294967295" type="title"/>
          </p:nvPr>
        </p:nvSpPr>
        <p:spPr>
          <a:xfrm>
            <a:off x="956975" y="265800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Características de la base </a:t>
            </a:r>
            <a:r>
              <a:rPr lang="pt-BR">
                <a:solidFill>
                  <a:schemeClr val="dk2"/>
                </a:solidFill>
              </a:rPr>
              <a:t>automoviles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60" name="Google Shape;4260;g1390d0b1b9a_0_5"/>
          <p:cNvSpPr txBox="1"/>
          <p:nvPr/>
        </p:nvSpPr>
        <p:spPr>
          <a:xfrm>
            <a:off x="474025" y="955125"/>
            <a:ext cx="4365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</a:pPr>
            <a:r>
              <a:rPr lang="pt-BR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La base seleccionada se tomó de </a:t>
            </a:r>
            <a:r>
              <a:rPr lang="pt-BR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UCI Machine Learning Repository</a:t>
            </a:r>
            <a:r>
              <a:rPr lang="pt-BR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fue creada en </a:t>
            </a:r>
            <a:r>
              <a:rPr lang="pt-BR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1987</a:t>
            </a:r>
            <a:r>
              <a:rPr lang="pt-BR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tomando información de automóviles importados de 1985 del Anuario automotriz de Ward´s, manuales de automóviles de la </a:t>
            </a:r>
            <a:r>
              <a:rPr lang="pt-BR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oficina de servicios</a:t>
            </a:r>
            <a:r>
              <a:rPr lang="pt-BR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pt-BR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de seguros</a:t>
            </a:r>
            <a:r>
              <a:rPr lang="pt-BR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Water Street de New York y de informes de colisión del </a:t>
            </a:r>
            <a:r>
              <a:rPr lang="pt-BR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instituto de seguros para la seguridad en las carreteras </a:t>
            </a:r>
            <a:r>
              <a:rPr lang="pt-BR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Washington DC.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Dichas variables presentan características que describen la composición de un automóvil, como lo es el tipo combustible que usa, la marca, longitud, ancho, precio, entre otros.</a:t>
            </a:r>
            <a:r>
              <a:rPr lang="pt-BR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61" name="Google Shape;4261;g1390d0b1b9a_0_5"/>
          <p:cNvSpPr/>
          <p:nvPr/>
        </p:nvSpPr>
        <p:spPr>
          <a:xfrm>
            <a:off x="5209525" y="994050"/>
            <a:ext cx="1073100" cy="1104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2" name="Google Shape;4262;g1390d0b1b9a_0_5"/>
          <p:cNvGrpSpPr/>
          <p:nvPr/>
        </p:nvGrpSpPr>
        <p:grpSpPr>
          <a:xfrm>
            <a:off x="5565521" y="1282926"/>
            <a:ext cx="361060" cy="526114"/>
            <a:chOff x="2716610" y="4047792"/>
            <a:chExt cx="234060" cy="331557"/>
          </a:xfrm>
        </p:grpSpPr>
        <p:sp>
          <p:nvSpPr>
            <p:cNvPr id="4263" name="Google Shape;4263;g1390d0b1b9a_0_5"/>
            <p:cNvSpPr/>
            <p:nvPr/>
          </p:nvSpPr>
          <p:spPr>
            <a:xfrm>
              <a:off x="2814131" y="4206583"/>
              <a:ext cx="26150" cy="42523"/>
            </a:xfrm>
            <a:custGeom>
              <a:rect b="b" l="l" r="r" t="t"/>
              <a:pathLst>
                <a:path extrusionOk="0" h="1844" w="1134">
                  <a:moveTo>
                    <a:pt x="469" y="1"/>
                  </a:moveTo>
                  <a:lnTo>
                    <a:pt x="0" y="196"/>
                  </a:lnTo>
                  <a:lnTo>
                    <a:pt x="0" y="1571"/>
                  </a:lnTo>
                  <a:lnTo>
                    <a:pt x="499" y="1843"/>
                  </a:lnTo>
                  <a:lnTo>
                    <a:pt x="846" y="1571"/>
                  </a:lnTo>
                  <a:lnTo>
                    <a:pt x="1133" y="937"/>
                  </a:lnTo>
                  <a:lnTo>
                    <a:pt x="846" y="30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g1390d0b1b9a_0_5"/>
            <p:cNvSpPr/>
            <p:nvPr/>
          </p:nvSpPr>
          <p:spPr>
            <a:xfrm>
              <a:off x="2833617" y="4208681"/>
              <a:ext cx="19532" cy="40424"/>
            </a:xfrm>
            <a:custGeom>
              <a:rect b="b" l="l" r="r" t="t"/>
              <a:pathLst>
                <a:path extrusionOk="0" h="1753" w="847">
                  <a:moveTo>
                    <a:pt x="440" y="0"/>
                  </a:moveTo>
                  <a:lnTo>
                    <a:pt x="1" y="212"/>
                  </a:lnTo>
                  <a:lnTo>
                    <a:pt x="1" y="1480"/>
                  </a:lnTo>
                  <a:lnTo>
                    <a:pt x="424" y="1752"/>
                  </a:lnTo>
                  <a:lnTo>
                    <a:pt x="847" y="1480"/>
                  </a:lnTo>
                  <a:lnTo>
                    <a:pt x="847" y="105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EA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g1390d0b1b9a_0_5"/>
            <p:cNvSpPr/>
            <p:nvPr/>
          </p:nvSpPr>
          <p:spPr>
            <a:xfrm>
              <a:off x="2784868" y="4099654"/>
              <a:ext cx="48772" cy="113916"/>
            </a:xfrm>
            <a:custGeom>
              <a:rect b="b" l="l" r="r" t="t"/>
              <a:pathLst>
                <a:path extrusionOk="0" h="4940" w="2115">
                  <a:moveTo>
                    <a:pt x="1269" y="1"/>
                  </a:moveTo>
                  <a:lnTo>
                    <a:pt x="1" y="288"/>
                  </a:lnTo>
                  <a:lnTo>
                    <a:pt x="1" y="3037"/>
                  </a:lnTo>
                  <a:cubicBezTo>
                    <a:pt x="1" y="3867"/>
                    <a:pt x="530" y="4577"/>
                    <a:pt x="1269" y="4833"/>
                  </a:cubicBezTo>
                  <a:cubicBezTo>
                    <a:pt x="1466" y="4894"/>
                    <a:pt x="1678" y="4940"/>
                    <a:pt x="1903" y="4940"/>
                  </a:cubicBezTo>
                  <a:lnTo>
                    <a:pt x="2115" y="4940"/>
                  </a:lnTo>
                  <a:lnTo>
                    <a:pt x="2115" y="288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g1390d0b1b9a_0_5"/>
            <p:cNvSpPr/>
            <p:nvPr/>
          </p:nvSpPr>
          <p:spPr>
            <a:xfrm>
              <a:off x="2833617" y="4099654"/>
              <a:ext cx="48795" cy="113916"/>
            </a:xfrm>
            <a:custGeom>
              <a:rect b="b" l="l" r="r" t="t"/>
              <a:pathLst>
                <a:path extrusionOk="0" h="4940" w="2116">
                  <a:moveTo>
                    <a:pt x="1058" y="1"/>
                  </a:moveTo>
                  <a:lnTo>
                    <a:pt x="1" y="288"/>
                  </a:lnTo>
                  <a:lnTo>
                    <a:pt x="1" y="4940"/>
                  </a:lnTo>
                  <a:lnTo>
                    <a:pt x="228" y="4940"/>
                  </a:lnTo>
                  <a:cubicBezTo>
                    <a:pt x="440" y="4940"/>
                    <a:pt x="651" y="4894"/>
                    <a:pt x="847" y="4833"/>
                  </a:cubicBezTo>
                  <a:cubicBezTo>
                    <a:pt x="1587" y="4577"/>
                    <a:pt x="2115" y="3867"/>
                    <a:pt x="2115" y="3037"/>
                  </a:cubicBezTo>
                  <a:lnTo>
                    <a:pt x="2115" y="288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g1390d0b1b9a_0_5"/>
            <p:cNvSpPr/>
            <p:nvPr/>
          </p:nvSpPr>
          <p:spPr>
            <a:xfrm>
              <a:off x="2741677" y="4047792"/>
              <a:ext cx="98605" cy="58526"/>
            </a:xfrm>
            <a:custGeom>
              <a:rect b="b" l="l" r="r" t="t"/>
              <a:pathLst>
                <a:path extrusionOk="0" h="2538" w="4276">
                  <a:moveTo>
                    <a:pt x="1" y="0"/>
                  </a:moveTo>
                  <a:lnTo>
                    <a:pt x="1" y="665"/>
                  </a:lnTo>
                  <a:cubicBezTo>
                    <a:pt x="1" y="1691"/>
                    <a:pt x="847" y="2537"/>
                    <a:pt x="1874" y="2537"/>
                  </a:cubicBezTo>
                  <a:lnTo>
                    <a:pt x="3988" y="2537"/>
                  </a:lnTo>
                  <a:lnTo>
                    <a:pt x="4275" y="1525"/>
                  </a:lnTo>
                  <a:lnTo>
                    <a:pt x="398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g1390d0b1b9a_0_5"/>
            <p:cNvSpPr/>
            <p:nvPr/>
          </p:nvSpPr>
          <p:spPr>
            <a:xfrm>
              <a:off x="2716610" y="4242718"/>
              <a:ext cx="117029" cy="136631"/>
            </a:xfrm>
            <a:custGeom>
              <a:rect b="b" l="l" r="r" t="t"/>
              <a:pathLst>
                <a:path extrusionOk="0" h="5925" w="5075">
                  <a:moveTo>
                    <a:pt x="2519" y="0"/>
                  </a:moveTo>
                  <a:cubicBezTo>
                    <a:pt x="2178" y="0"/>
                    <a:pt x="2158" y="4"/>
                    <a:pt x="2054" y="19"/>
                  </a:cubicBezTo>
                  <a:cubicBezTo>
                    <a:pt x="1768" y="65"/>
                    <a:pt x="1496" y="140"/>
                    <a:pt x="1255" y="276"/>
                  </a:cubicBezTo>
                  <a:cubicBezTo>
                    <a:pt x="514" y="669"/>
                    <a:pt x="0" y="1454"/>
                    <a:pt x="0" y="2360"/>
                  </a:cubicBezTo>
                  <a:lnTo>
                    <a:pt x="0" y="5925"/>
                  </a:lnTo>
                  <a:lnTo>
                    <a:pt x="5075" y="5925"/>
                  </a:lnTo>
                  <a:lnTo>
                    <a:pt x="5075" y="427"/>
                  </a:lnTo>
                  <a:lnTo>
                    <a:pt x="5075" y="4"/>
                  </a:lnTo>
                  <a:cubicBezTo>
                    <a:pt x="3574" y="4"/>
                    <a:pt x="2873" y="0"/>
                    <a:pt x="2519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g1390d0b1b9a_0_5"/>
            <p:cNvSpPr/>
            <p:nvPr/>
          </p:nvSpPr>
          <p:spPr>
            <a:xfrm>
              <a:off x="2833617" y="4242810"/>
              <a:ext cx="117053" cy="136538"/>
            </a:xfrm>
            <a:custGeom>
              <a:rect b="b" l="l" r="r" t="t"/>
              <a:pathLst>
                <a:path extrusionOk="0" h="5921" w="5076">
                  <a:moveTo>
                    <a:pt x="1" y="0"/>
                  </a:moveTo>
                  <a:lnTo>
                    <a:pt x="1" y="423"/>
                  </a:lnTo>
                  <a:lnTo>
                    <a:pt x="1" y="5921"/>
                  </a:lnTo>
                  <a:lnTo>
                    <a:pt x="5075" y="5921"/>
                  </a:lnTo>
                  <a:lnTo>
                    <a:pt x="5075" y="2356"/>
                  </a:lnTo>
                  <a:cubicBezTo>
                    <a:pt x="5075" y="1058"/>
                    <a:pt x="4018" y="0"/>
                    <a:pt x="2719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g1390d0b1b9a_0_5"/>
            <p:cNvSpPr/>
            <p:nvPr/>
          </p:nvSpPr>
          <p:spPr>
            <a:xfrm>
              <a:off x="2833617" y="4242810"/>
              <a:ext cx="117053" cy="136538"/>
            </a:xfrm>
            <a:custGeom>
              <a:rect b="b" l="l" r="r" t="t"/>
              <a:pathLst>
                <a:path extrusionOk="0" h="5921" w="5076">
                  <a:moveTo>
                    <a:pt x="1" y="0"/>
                  </a:moveTo>
                  <a:lnTo>
                    <a:pt x="1" y="2190"/>
                  </a:lnTo>
                  <a:lnTo>
                    <a:pt x="696" y="5226"/>
                  </a:lnTo>
                  <a:lnTo>
                    <a:pt x="1436" y="5921"/>
                  </a:lnTo>
                  <a:lnTo>
                    <a:pt x="3384" y="5921"/>
                  </a:lnTo>
                  <a:lnTo>
                    <a:pt x="4034" y="4878"/>
                  </a:lnTo>
                  <a:lnTo>
                    <a:pt x="5075" y="3383"/>
                  </a:lnTo>
                  <a:lnTo>
                    <a:pt x="5075" y="2356"/>
                  </a:lnTo>
                  <a:cubicBezTo>
                    <a:pt x="5075" y="1058"/>
                    <a:pt x="4018" y="0"/>
                    <a:pt x="2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g1390d0b1b9a_0_5"/>
            <p:cNvSpPr/>
            <p:nvPr/>
          </p:nvSpPr>
          <p:spPr>
            <a:xfrm>
              <a:off x="2716610" y="4242810"/>
              <a:ext cx="117029" cy="136538"/>
            </a:xfrm>
            <a:custGeom>
              <a:rect b="b" l="l" r="r" t="t"/>
              <a:pathLst>
                <a:path extrusionOk="0" h="5921" w="5075">
                  <a:moveTo>
                    <a:pt x="4229" y="0"/>
                  </a:moveTo>
                  <a:lnTo>
                    <a:pt x="3746" y="635"/>
                  </a:lnTo>
                  <a:cubicBezTo>
                    <a:pt x="3746" y="635"/>
                    <a:pt x="1897" y="90"/>
                    <a:pt x="1690" y="90"/>
                  </a:cubicBezTo>
                  <a:cubicBezTo>
                    <a:pt x="1685" y="90"/>
                    <a:pt x="1681" y="90"/>
                    <a:pt x="1677" y="91"/>
                  </a:cubicBezTo>
                  <a:cubicBezTo>
                    <a:pt x="1526" y="136"/>
                    <a:pt x="1390" y="196"/>
                    <a:pt x="1255" y="272"/>
                  </a:cubicBezTo>
                  <a:cubicBezTo>
                    <a:pt x="514" y="665"/>
                    <a:pt x="0" y="1450"/>
                    <a:pt x="0" y="2356"/>
                  </a:cubicBezTo>
                  <a:lnTo>
                    <a:pt x="0" y="3383"/>
                  </a:lnTo>
                  <a:lnTo>
                    <a:pt x="1194" y="4727"/>
                  </a:lnTo>
                  <a:lnTo>
                    <a:pt x="1692" y="5921"/>
                  </a:lnTo>
                  <a:lnTo>
                    <a:pt x="3913" y="5921"/>
                  </a:lnTo>
                  <a:lnTo>
                    <a:pt x="4410" y="4048"/>
                  </a:lnTo>
                  <a:lnTo>
                    <a:pt x="5075" y="2190"/>
                  </a:lnTo>
                  <a:lnTo>
                    <a:pt x="5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g1390d0b1b9a_0_5"/>
            <p:cNvSpPr/>
            <p:nvPr/>
          </p:nvSpPr>
          <p:spPr>
            <a:xfrm>
              <a:off x="2755282" y="4242741"/>
              <a:ext cx="84999" cy="136607"/>
            </a:xfrm>
            <a:custGeom>
              <a:rect b="b" l="l" r="r" t="t"/>
              <a:pathLst>
                <a:path extrusionOk="0" h="5924" w="3686">
                  <a:moveTo>
                    <a:pt x="1194" y="1"/>
                  </a:moveTo>
                  <a:cubicBezTo>
                    <a:pt x="475" y="1"/>
                    <a:pt x="314" y="15"/>
                    <a:pt x="0" y="108"/>
                  </a:cubicBezTo>
                  <a:lnTo>
                    <a:pt x="2236" y="5924"/>
                  </a:lnTo>
                  <a:lnTo>
                    <a:pt x="3398" y="5924"/>
                  </a:lnTo>
                  <a:lnTo>
                    <a:pt x="3685" y="4444"/>
                  </a:lnTo>
                  <a:lnTo>
                    <a:pt x="3398" y="2193"/>
                  </a:lnTo>
                  <a:lnTo>
                    <a:pt x="2552" y="3"/>
                  </a:lnTo>
                  <a:cubicBezTo>
                    <a:pt x="1946" y="3"/>
                    <a:pt x="1514" y="1"/>
                    <a:pt x="1194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g1390d0b1b9a_0_5"/>
            <p:cNvSpPr/>
            <p:nvPr/>
          </p:nvSpPr>
          <p:spPr>
            <a:xfrm>
              <a:off x="2833617" y="4293288"/>
              <a:ext cx="33137" cy="86060"/>
            </a:xfrm>
            <a:custGeom>
              <a:rect b="b" l="l" r="r" t="t"/>
              <a:pathLst>
                <a:path extrusionOk="0" h="3732" w="1437">
                  <a:moveTo>
                    <a:pt x="1" y="1"/>
                  </a:moveTo>
                  <a:lnTo>
                    <a:pt x="1" y="3732"/>
                  </a:lnTo>
                  <a:lnTo>
                    <a:pt x="1436" y="37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g1390d0b1b9a_0_5"/>
            <p:cNvSpPr/>
            <p:nvPr/>
          </p:nvSpPr>
          <p:spPr>
            <a:xfrm>
              <a:off x="2814131" y="4164798"/>
              <a:ext cx="26150" cy="19532"/>
            </a:xfrm>
            <a:custGeom>
              <a:rect b="b" l="l" r="r" t="t"/>
              <a:pathLst>
                <a:path extrusionOk="0" h="847" w="1134">
                  <a:moveTo>
                    <a:pt x="0" y="0"/>
                  </a:moveTo>
                  <a:lnTo>
                    <a:pt x="0" y="846"/>
                  </a:lnTo>
                  <a:lnTo>
                    <a:pt x="846" y="846"/>
                  </a:lnTo>
                  <a:lnTo>
                    <a:pt x="1133" y="42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g1390d0b1b9a_0_5"/>
            <p:cNvSpPr/>
            <p:nvPr/>
          </p:nvSpPr>
          <p:spPr>
            <a:xfrm>
              <a:off x="2833617" y="4164798"/>
              <a:ext cx="19532" cy="19532"/>
            </a:xfrm>
            <a:custGeom>
              <a:rect b="b" l="l" r="r" t="t"/>
              <a:pathLst>
                <a:path extrusionOk="0" h="847" w="847">
                  <a:moveTo>
                    <a:pt x="1" y="0"/>
                  </a:moveTo>
                  <a:lnTo>
                    <a:pt x="1" y="846"/>
                  </a:lnTo>
                  <a:lnTo>
                    <a:pt x="847" y="846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EA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g1390d0b1b9a_0_5"/>
            <p:cNvSpPr/>
            <p:nvPr/>
          </p:nvSpPr>
          <p:spPr>
            <a:xfrm>
              <a:off x="2716610" y="4320822"/>
              <a:ext cx="39018" cy="25781"/>
            </a:xfrm>
            <a:custGeom>
              <a:rect b="b" l="l" r="r" t="t"/>
              <a:pathLst>
                <a:path extrusionOk="0" h="1118" w="1692">
                  <a:moveTo>
                    <a:pt x="0" y="0"/>
                  </a:moveTo>
                  <a:lnTo>
                    <a:pt x="0" y="846"/>
                  </a:lnTo>
                  <a:lnTo>
                    <a:pt x="846" y="1118"/>
                  </a:lnTo>
                  <a:lnTo>
                    <a:pt x="1692" y="84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g1390d0b1b9a_0_5"/>
            <p:cNvSpPr/>
            <p:nvPr/>
          </p:nvSpPr>
          <p:spPr>
            <a:xfrm>
              <a:off x="2911629" y="4320822"/>
              <a:ext cx="39041" cy="25781"/>
            </a:xfrm>
            <a:custGeom>
              <a:rect b="b" l="l" r="r" t="t"/>
              <a:pathLst>
                <a:path extrusionOk="0" h="1118" w="1693">
                  <a:moveTo>
                    <a:pt x="1" y="0"/>
                  </a:moveTo>
                  <a:lnTo>
                    <a:pt x="1" y="846"/>
                  </a:lnTo>
                  <a:lnTo>
                    <a:pt x="847" y="1118"/>
                  </a:lnTo>
                  <a:lnTo>
                    <a:pt x="1692" y="84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g1390d0b1b9a_0_5"/>
            <p:cNvSpPr/>
            <p:nvPr/>
          </p:nvSpPr>
          <p:spPr>
            <a:xfrm>
              <a:off x="2716610" y="4340331"/>
              <a:ext cx="39018" cy="39018"/>
            </a:xfrm>
            <a:custGeom>
              <a:rect b="b" l="l" r="r" t="t"/>
              <a:pathLst>
                <a:path extrusionOk="0" h="1692" w="1692">
                  <a:moveTo>
                    <a:pt x="0" y="0"/>
                  </a:moveTo>
                  <a:lnTo>
                    <a:pt x="0" y="1692"/>
                  </a:lnTo>
                  <a:lnTo>
                    <a:pt x="1692" y="1692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g1390d0b1b9a_0_5"/>
            <p:cNvSpPr/>
            <p:nvPr/>
          </p:nvSpPr>
          <p:spPr>
            <a:xfrm>
              <a:off x="2911629" y="4340331"/>
              <a:ext cx="39041" cy="39018"/>
            </a:xfrm>
            <a:custGeom>
              <a:rect b="b" l="l" r="r" t="t"/>
              <a:pathLst>
                <a:path extrusionOk="0" h="1692" w="1693">
                  <a:moveTo>
                    <a:pt x="1" y="0"/>
                  </a:moveTo>
                  <a:lnTo>
                    <a:pt x="1" y="1692"/>
                  </a:lnTo>
                  <a:lnTo>
                    <a:pt x="1692" y="1692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g1390d0b1b9a_0_5"/>
            <p:cNvSpPr/>
            <p:nvPr/>
          </p:nvSpPr>
          <p:spPr>
            <a:xfrm>
              <a:off x="2833617" y="4047792"/>
              <a:ext cx="48795" cy="58526"/>
            </a:xfrm>
            <a:custGeom>
              <a:rect b="b" l="l" r="r" t="t"/>
              <a:pathLst>
                <a:path extrusionOk="0" h="2538" w="2116">
                  <a:moveTo>
                    <a:pt x="1" y="0"/>
                  </a:moveTo>
                  <a:lnTo>
                    <a:pt x="1" y="2537"/>
                  </a:lnTo>
                  <a:lnTo>
                    <a:pt x="2115" y="2537"/>
                  </a:lnTo>
                  <a:lnTo>
                    <a:pt x="2115" y="1873"/>
                  </a:lnTo>
                  <a:cubicBezTo>
                    <a:pt x="2115" y="846"/>
                    <a:pt x="1285" y="0"/>
                    <a:pt x="243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1" name="Google Shape;4281;g1390d0b1b9a_0_5"/>
          <p:cNvSpPr/>
          <p:nvPr/>
        </p:nvSpPr>
        <p:spPr>
          <a:xfrm>
            <a:off x="5310065" y="1087370"/>
            <a:ext cx="871800" cy="897000"/>
          </a:xfrm>
          <a:prstGeom prst="arc">
            <a:avLst>
              <a:gd fmla="val 16200000" name="adj1"/>
              <a:gd fmla="val 8591416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2" name="Google Shape;4282;g1390d0b1b9a_0_5"/>
          <p:cNvSpPr/>
          <p:nvPr/>
        </p:nvSpPr>
        <p:spPr>
          <a:xfrm>
            <a:off x="4922500" y="2525200"/>
            <a:ext cx="1553100" cy="281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3" name="Google Shape;4283;g1390d0b1b9a_0_5"/>
          <p:cNvSpPr txBox="1"/>
          <p:nvPr>
            <p:ph idx="4294967295" type="subTitle"/>
          </p:nvPr>
        </p:nvSpPr>
        <p:spPr>
          <a:xfrm>
            <a:off x="4933531" y="2472466"/>
            <a:ext cx="1553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700">
                <a:latin typeface="Anton"/>
                <a:ea typeface="Anton"/>
                <a:cs typeface="Anton"/>
                <a:sym typeface="Anton"/>
              </a:rPr>
              <a:t>observaciones</a:t>
            </a:r>
            <a:endParaRPr b="0" i="0" sz="17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84" name="Google Shape;4284;g1390d0b1b9a_0_5"/>
          <p:cNvSpPr txBox="1"/>
          <p:nvPr>
            <p:ph idx="4294967295" type="subTitle"/>
          </p:nvPr>
        </p:nvSpPr>
        <p:spPr>
          <a:xfrm>
            <a:off x="4839325" y="2110625"/>
            <a:ext cx="1741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>
                <a:latin typeface="Anton"/>
                <a:ea typeface="Anton"/>
                <a:cs typeface="Anton"/>
                <a:sym typeface="Anton"/>
              </a:rPr>
              <a:t>204</a:t>
            </a:r>
            <a:endParaRPr b="0" i="0" sz="22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85" name="Google Shape;4285;g1390d0b1b9a_0_5"/>
          <p:cNvSpPr/>
          <p:nvPr/>
        </p:nvSpPr>
        <p:spPr>
          <a:xfrm>
            <a:off x="7184675" y="983725"/>
            <a:ext cx="1073100" cy="11043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6" name="Google Shape;4286;g1390d0b1b9a_0_5"/>
          <p:cNvGrpSpPr/>
          <p:nvPr/>
        </p:nvGrpSpPr>
        <p:grpSpPr>
          <a:xfrm>
            <a:off x="7510393" y="1262544"/>
            <a:ext cx="421131" cy="507183"/>
            <a:chOff x="5478345" y="4047792"/>
            <a:chExt cx="273054" cy="331557"/>
          </a:xfrm>
        </p:grpSpPr>
        <p:sp>
          <p:nvSpPr>
            <p:cNvPr id="4287" name="Google Shape;4287;g1390d0b1b9a_0_5"/>
            <p:cNvSpPr/>
            <p:nvPr/>
          </p:nvSpPr>
          <p:spPr>
            <a:xfrm>
              <a:off x="5479037" y="4252565"/>
              <a:ext cx="142465" cy="126784"/>
            </a:xfrm>
            <a:custGeom>
              <a:rect b="b" l="l" r="r" t="t"/>
              <a:pathLst>
                <a:path extrusionOk="0" h="5498" w="6178">
                  <a:moveTo>
                    <a:pt x="3353" y="0"/>
                  </a:moveTo>
                  <a:cubicBezTo>
                    <a:pt x="3006" y="0"/>
                    <a:pt x="2658" y="45"/>
                    <a:pt x="2342" y="151"/>
                  </a:cubicBezTo>
                  <a:cubicBezTo>
                    <a:pt x="1104" y="544"/>
                    <a:pt x="167" y="1631"/>
                    <a:pt x="0" y="2960"/>
                  </a:cubicBezTo>
                  <a:lnTo>
                    <a:pt x="2085" y="4652"/>
                  </a:lnTo>
                  <a:lnTo>
                    <a:pt x="5890" y="5498"/>
                  </a:lnTo>
                  <a:lnTo>
                    <a:pt x="6178" y="3519"/>
                  </a:lnTo>
                  <a:lnTo>
                    <a:pt x="5890" y="2115"/>
                  </a:lnTo>
                  <a:lnTo>
                    <a:pt x="3776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g1390d0b1b9a_0_5"/>
            <p:cNvSpPr/>
            <p:nvPr/>
          </p:nvSpPr>
          <p:spPr>
            <a:xfrm>
              <a:off x="5614860" y="4252565"/>
              <a:ext cx="135846" cy="126784"/>
            </a:xfrm>
            <a:custGeom>
              <a:rect b="b" l="l" r="r" t="t"/>
              <a:pathLst>
                <a:path extrusionOk="0" h="5498" w="5891">
                  <a:moveTo>
                    <a:pt x="2115" y="0"/>
                  </a:moveTo>
                  <a:lnTo>
                    <a:pt x="0" y="2115"/>
                  </a:lnTo>
                  <a:lnTo>
                    <a:pt x="0" y="5498"/>
                  </a:lnTo>
                  <a:lnTo>
                    <a:pt x="1768" y="5498"/>
                  </a:lnTo>
                  <a:lnTo>
                    <a:pt x="3806" y="4652"/>
                  </a:lnTo>
                  <a:lnTo>
                    <a:pt x="5890" y="2960"/>
                  </a:lnTo>
                  <a:cubicBezTo>
                    <a:pt x="5679" y="1283"/>
                    <a:pt x="4259" y="0"/>
                    <a:pt x="2538" y="0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g1390d0b1b9a_0_5"/>
            <p:cNvSpPr/>
            <p:nvPr/>
          </p:nvSpPr>
          <p:spPr>
            <a:xfrm>
              <a:off x="5581101" y="4252565"/>
              <a:ext cx="40401" cy="48772"/>
            </a:xfrm>
            <a:custGeom>
              <a:rect b="b" l="l" r="r" t="t"/>
              <a:pathLst>
                <a:path extrusionOk="0" h="2115" w="1752">
                  <a:moveTo>
                    <a:pt x="0" y="0"/>
                  </a:moveTo>
                  <a:lnTo>
                    <a:pt x="407" y="1434"/>
                  </a:lnTo>
                  <a:lnTo>
                    <a:pt x="1238" y="2099"/>
                  </a:lnTo>
                  <a:cubicBezTo>
                    <a:pt x="1313" y="2099"/>
                    <a:pt x="1390" y="2115"/>
                    <a:pt x="1464" y="2115"/>
                  </a:cubicBezTo>
                  <a:lnTo>
                    <a:pt x="1752" y="1601"/>
                  </a:lnTo>
                  <a:lnTo>
                    <a:pt x="1464" y="1269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g1390d0b1b9a_0_5"/>
            <p:cNvSpPr/>
            <p:nvPr/>
          </p:nvSpPr>
          <p:spPr>
            <a:xfrm>
              <a:off x="5520822" y="4359817"/>
              <a:ext cx="84676" cy="19532"/>
            </a:xfrm>
            <a:custGeom>
              <a:rect b="b" l="l" r="r" t="t"/>
              <a:pathLst>
                <a:path extrusionOk="0" h="847" w="3672">
                  <a:moveTo>
                    <a:pt x="273" y="1"/>
                  </a:moveTo>
                  <a:lnTo>
                    <a:pt x="1" y="424"/>
                  </a:lnTo>
                  <a:lnTo>
                    <a:pt x="273" y="847"/>
                  </a:lnTo>
                  <a:lnTo>
                    <a:pt x="3671" y="847"/>
                  </a:lnTo>
                  <a:lnTo>
                    <a:pt x="3520" y="273"/>
                  </a:lnTo>
                  <a:lnTo>
                    <a:pt x="3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g1390d0b1b9a_0_5"/>
            <p:cNvSpPr/>
            <p:nvPr/>
          </p:nvSpPr>
          <p:spPr>
            <a:xfrm>
              <a:off x="5702627" y="4320822"/>
              <a:ext cx="48772" cy="25781"/>
            </a:xfrm>
            <a:custGeom>
              <a:rect b="b" l="l" r="r" t="t"/>
              <a:pathLst>
                <a:path extrusionOk="0" h="1118" w="2115">
                  <a:moveTo>
                    <a:pt x="0" y="0"/>
                  </a:moveTo>
                  <a:lnTo>
                    <a:pt x="0" y="846"/>
                  </a:lnTo>
                  <a:lnTo>
                    <a:pt x="1208" y="1118"/>
                  </a:lnTo>
                  <a:lnTo>
                    <a:pt x="2115" y="846"/>
                  </a:lnTo>
                  <a:lnTo>
                    <a:pt x="2115" y="423"/>
                  </a:lnTo>
                  <a:cubicBezTo>
                    <a:pt x="2115" y="272"/>
                    <a:pt x="2100" y="136"/>
                    <a:pt x="2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g1390d0b1b9a_0_5"/>
            <p:cNvSpPr/>
            <p:nvPr/>
          </p:nvSpPr>
          <p:spPr>
            <a:xfrm>
              <a:off x="5614860" y="4252565"/>
              <a:ext cx="48772" cy="48772"/>
            </a:xfrm>
            <a:custGeom>
              <a:rect b="b" l="l" r="r" t="t"/>
              <a:pathLst>
                <a:path extrusionOk="0" h="2115" w="2115">
                  <a:moveTo>
                    <a:pt x="1269" y="0"/>
                  </a:moveTo>
                  <a:lnTo>
                    <a:pt x="0" y="1269"/>
                  </a:lnTo>
                  <a:lnTo>
                    <a:pt x="0" y="2115"/>
                  </a:lnTo>
                  <a:cubicBezTo>
                    <a:pt x="1164" y="2115"/>
                    <a:pt x="2115" y="1163"/>
                    <a:pt x="2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g1390d0b1b9a_0_5"/>
            <p:cNvSpPr/>
            <p:nvPr/>
          </p:nvSpPr>
          <p:spPr>
            <a:xfrm>
              <a:off x="5585597" y="4230266"/>
              <a:ext cx="35904" cy="51562"/>
            </a:xfrm>
            <a:custGeom>
              <a:rect b="b" l="l" r="r" t="t"/>
              <a:pathLst>
                <a:path extrusionOk="0" h="2236" w="1557">
                  <a:moveTo>
                    <a:pt x="635" y="1"/>
                  </a:moveTo>
                  <a:lnTo>
                    <a:pt x="1" y="196"/>
                  </a:lnTo>
                  <a:lnTo>
                    <a:pt x="1" y="967"/>
                  </a:lnTo>
                  <a:cubicBezTo>
                    <a:pt x="1" y="1662"/>
                    <a:pt x="575" y="2236"/>
                    <a:pt x="1269" y="2236"/>
                  </a:cubicBezTo>
                  <a:lnTo>
                    <a:pt x="1557" y="1148"/>
                  </a:lnTo>
                  <a:lnTo>
                    <a:pt x="1269" y="544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g1390d0b1b9a_0_5"/>
            <p:cNvSpPr/>
            <p:nvPr/>
          </p:nvSpPr>
          <p:spPr>
            <a:xfrm>
              <a:off x="5614860" y="4231995"/>
              <a:ext cx="29286" cy="49833"/>
            </a:xfrm>
            <a:custGeom>
              <a:rect b="b" l="l" r="r" t="t"/>
              <a:pathLst>
                <a:path extrusionOk="0" h="2161" w="1270">
                  <a:moveTo>
                    <a:pt x="590" y="1"/>
                  </a:moveTo>
                  <a:lnTo>
                    <a:pt x="0" y="469"/>
                  </a:lnTo>
                  <a:lnTo>
                    <a:pt x="0" y="2161"/>
                  </a:lnTo>
                  <a:cubicBezTo>
                    <a:pt x="695" y="2161"/>
                    <a:pt x="1269" y="1587"/>
                    <a:pt x="1269" y="892"/>
                  </a:cubicBezTo>
                  <a:lnTo>
                    <a:pt x="1269" y="12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EA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g1390d0b1b9a_0_5"/>
            <p:cNvSpPr/>
            <p:nvPr/>
          </p:nvSpPr>
          <p:spPr>
            <a:xfrm>
              <a:off x="5556357" y="4116049"/>
              <a:ext cx="65144" cy="126784"/>
            </a:xfrm>
            <a:custGeom>
              <a:rect b="b" l="l" r="r" t="t"/>
              <a:pathLst>
                <a:path extrusionOk="0" h="5498" w="2825">
                  <a:moveTo>
                    <a:pt x="1828" y="0"/>
                  </a:moveTo>
                  <a:lnTo>
                    <a:pt x="0" y="393"/>
                  </a:lnTo>
                  <a:lnTo>
                    <a:pt x="0" y="2960"/>
                  </a:lnTo>
                  <a:cubicBezTo>
                    <a:pt x="0" y="4350"/>
                    <a:pt x="1148" y="5497"/>
                    <a:pt x="2537" y="5497"/>
                  </a:cubicBezTo>
                  <a:lnTo>
                    <a:pt x="2825" y="3383"/>
                  </a:lnTo>
                  <a:lnTo>
                    <a:pt x="2537" y="211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g1390d0b1b9a_0_5"/>
            <p:cNvSpPr/>
            <p:nvPr/>
          </p:nvSpPr>
          <p:spPr>
            <a:xfrm>
              <a:off x="5614860" y="4116049"/>
              <a:ext cx="58526" cy="126784"/>
            </a:xfrm>
            <a:custGeom>
              <a:rect b="b" l="l" r="r" t="t"/>
              <a:pathLst>
                <a:path extrusionOk="0" h="5498" w="2538">
                  <a:moveTo>
                    <a:pt x="635" y="0"/>
                  </a:moveTo>
                  <a:lnTo>
                    <a:pt x="0" y="2114"/>
                  </a:lnTo>
                  <a:lnTo>
                    <a:pt x="0" y="5497"/>
                  </a:lnTo>
                  <a:cubicBezTo>
                    <a:pt x="1406" y="5497"/>
                    <a:pt x="2538" y="4350"/>
                    <a:pt x="2538" y="2960"/>
                  </a:cubicBezTo>
                  <a:lnTo>
                    <a:pt x="2538" y="393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g1390d0b1b9a_0_5"/>
            <p:cNvSpPr/>
            <p:nvPr/>
          </p:nvSpPr>
          <p:spPr>
            <a:xfrm>
              <a:off x="5595352" y="4184307"/>
              <a:ext cx="26150" cy="19509"/>
            </a:xfrm>
            <a:custGeom>
              <a:rect b="b" l="l" r="r" t="t"/>
              <a:pathLst>
                <a:path extrusionOk="0" h="846" w="1134">
                  <a:moveTo>
                    <a:pt x="1" y="0"/>
                  </a:moveTo>
                  <a:lnTo>
                    <a:pt x="1" y="846"/>
                  </a:lnTo>
                  <a:lnTo>
                    <a:pt x="846" y="846"/>
                  </a:lnTo>
                  <a:lnTo>
                    <a:pt x="1134" y="423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g1390d0b1b9a_0_5"/>
            <p:cNvSpPr/>
            <p:nvPr/>
          </p:nvSpPr>
          <p:spPr>
            <a:xfrm>
              <a:off x="5614860" y="4184307"/>
              <a:ext cx="19532" cy="19509"/>
            </a:xfrm>
            <a:custGeom>
              <a:rect b="b" l="l" r="r" t="t"/>
              <a:pathLst>
                <a:path extrusionOk="0" h="846" w="847">
                  <a:moveTo>
                    <a:pt x="0" y="0"/>
                  </a:moveTo>
                  <a:lnTo>
                    <a:pt x="0" y="846"/>
                  </a:lnTo>
                  <a:lnTo>
                    <a:pt x="846" y="84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AB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g1390d0b1b9a_0_5"/>
            <p:cNvSpPr/>
            <p:nvPr/>
          </p:nvSpPr>
          <p:spPr>
            <a:xfrm>
              <a:off x="5643409" y="4359817"/>
              <a:ext cx="65859" cy="19532"/>
            </a:xfrm>
            <a:custGeom>
              <a:rect b="b" l="l" r="r" t="t"/>
              <a:pathLst>
                <a:path extrusionOk="0" h="847" w="2856">
                  <a:moveTo>
                    <a:pt x="31" y="1"/>
                  </a:moveTo>
                  <a:lnTo>
                    <a:pt x="1" y="424"/>
                  </a:lnTo>
                  <a:lnTo>
                    <a:pt x="530" y="847"/>
                  </a:lnTo>
                  <a:lnTo>
                    <a:pt x="2568" y="847"/>
                  </a:lnTo>
                  <a:lnTo>
                    <a:pt x="2856" y="42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g1390d0b1b9a_0_5"/>
            <p:cNvSpPr/>
            <p:nvPr/>
          </p:nvSpPr>
          <p:spPr>
            <a:xfrm>
              <a:off x="5533021" y="4252541"/>
              <a:ext cx="88481" cy="126807"/>
            </a:xfrm>
            <a:custGeom>
              <a:rect b="b" l="l" r="r" t="t"/>
              <a:pathLst>
                <a:path extrusionOk="0" h="5499" w="3837">
                  <a:moveTo>
                    <a:pt x="2087" y="1"/>
                  </a:moveTo>
                  <a:cubicBezTo>
                    <a:pt x="2086" y="1"/>
                    <a:pt x="2088" y="5"/>
                    <a:pt x="2088" y="5"/>
                  </a:cubicBezTo>
                  <a:cubicBezTo>
                    <a:pt x="2088" y="5"/>
                    <a:pt x="2087" y="4"/>
                    <a:pt x="2085" y="1"/>
                  </a:cubicBezTo>
                  <a:lnTo>
                    <a:pt x="1012" y="1"/>
                  </a:lnTo>
                  <a:cubicBezTo>
                    <a:pt x="665" y="1"/>
                    <a:pt x="317" y="46"/>
                    <a:pt x="1" y="152"/>
                  </a:cubicBezTo>
                  <a:lnTo>
                    <a:pt x="3142" y="5499"/>
                  </a:lnTo>
                  <a:lnTo>
                    <a:pt x="3549" y="5499"/>
                  </a:lnTo>
                  <a:lnTo>
                    <a:pt x="3837" y="4456"/>
                  </a:lnTo>
                  <a:lnTo>
                    <a:pt x="3549" y="2493"/>
                  </a:lnTo>
                  <a:cubicBezTo>
                    <a:pt x="2183" y="163"/>
                    <a:pt x="2088" y="1"/>
                    <a:pt x="2087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g1390d0b1b9a_0_5"/>
            <p:cNvSpPr/>
            <p:nvPr/>
          </p:nvSpPr>
          <p:spPr>
            <a:xfrm>
              <a:off x="5614860" y="4310007"/>
              <a:ext cx="40793" cy="69341"/>
            </a:xfrm>
            <a:custGeom>
              <a:rect b="b" l="l" r="r" t="t"/>
              <a:pathLst>
                <a:path extrusionOk="0" h="3007" w="1769">
                  <a:moveTo>
                    <a:pt x="0" y="1"/>
                  </a:moveTo>
                  <a:lnTo>
                    <a:pt x="0" y="3007"/>
                  </a:lnTo>
                  <a:lnTo>
                    <a:pt x="1768" y="30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g1390d0b1b9a_0_5"/>
            <p:cNvSpPr/>
            <p:nvPr/>
          </p:nvSpPr>
          <p:spPr>
            <a:xfrm>
              <a:off x="5561223" y="4119162"/>
              <a:ext cx="60279" cy="45659"/>
            </a:xfrm>
            <a:custGeom>
              <a:rect b="b" l="l" r="r" t="t"/>
              <a:pathLst>
                <a:path extrusionOk="0" h="1980" w="2614">
                  <a:moveTo>
                    <a:pt x="1285" y="0"/>
                  </a:moveTo>
                  <a:lnTo>
                    <a:pt x="1" y="288"/>
                  </a:lnTo>
                  <a:lnTo>
                    <a:pt x="635" y="1134"/>
                  </a:lnTo>
                  <a:cubicBezTo>
                    <a:pt x="1028" y="1662"/>
                    <a:pt x="1662" y="1979"/>
                    <a:pt x="2326" y="1979"/>
                  </a:cubicBezTo>
                  <a:lnTo>
                    <a:pt x="2614" y="1103"/>
                  </a:lnTo>
                  <a:lnTo>
                    <a:pt x="2326" y="288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g1390d0b1b9a_0_5"/>
            <p:cNvSpPr/>
            <p:nvPr/>
          </p:nvSpPr>
          <p:spPr>
            <a:xfrm>
              <a:off x="5614860" y="4119162"/>
              <a:ext cx="53661" cy="45659"/>
            </a:xfrm>
            <a:custGeom>
              <a:rect b="b" l="l" r="r" t="t"/>
              <a:pathLst>
                <a:path extrusionOk="0" h="1980" w="2327">
                  <a:moveTo>
                    <a:pt x="1164" y="0"/>
                  </a:moveTo>
                  <a:lnTo>
                    <a:pt x="0" y="288"/>
                  </a:lnTo>
                  <a:lnTo>
                    <a:pt x="0" y="1979"/>
                  </a:lnTo>
                  <a:cubicBezTo>
                    <a:pt x="665" y="1979"/>
                    <a:pt x="1299" y="1662"/>
                    <a:pt x="1692" y="1134"/>
                  </a:cubicBezTo>
                  <a:lnTo>
                    <a:pt x="2326" y="288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g1390d0b1b9a_0_5"/>
            <p:cNvSpPr/>
            <p:nvPr/>
          </p:nvSpPr>
          <p:spPr>
            <a:xfrm>
              <a:off x="5535811" y="4047792"/>
              <a:ext cx="85691" cy="78012"/>
            </a:xfrm>
            <a:custGeom>
              <a:rect b="b" l="l" r="r" t="t"/>
              <a:pathLst>
                <a:path extrusionOk="0" h="3383" w="3716">
                  <a:moveTo>
                    <a:pt x="3428" y="0"/>
                  </a:moveTo>
                  <a:cubicBezTo>
                    <a:pt x="1571" y="0"/>
                    <a:pt x="726" y="1344"/>
                    <a:pt x="393" y="1601"/>
                  </a:cubicBezTo>
                  <a:cubicBezTo>
                    <a:pt x="91" y="1903"/>
                    <a:pt x="1" y="2340"/>
                    <a:pt x="166" y="2733"/>
                  </a:cubicBezTo>
                  <a:cubicBezTo>
                    <a:pt x="317" y="3126"/>
                    <a:pt x="695" y="3367"/>
                    <a:pt x="1103" y="3383"/>
                  </a:cubicBezTo>
                  <a:lnTo>
                    <a:pt x="3428" y="3383"/>
                  </a:lnTo>
                  <a:lnTo>
                    <a:pt x="3716" y="1873"/>
                  </a:lnTo>
                  <a:lnTo>
                    <a:pt x="342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g1390d0b1b9a_0_5"/>
            <p:cNvSpPr/>
            <p:nvPr/>
          </p:nvSpPr>
          <p:spPr>
            <a:xfrm>
              <a:off x="5614860" y="4047792"/>
              <a:ext cx="79096" cy="78012"/>
            </a:xfrm>
            <a:custGeom>
              <a:rect b="b" l="l" r="r" t="t"/>
              <a:pathLst>
                <a:path extrusionOk="0" h="3383" w="3430">
                  <a:moveTo>
                    <a:pt x="0" y="0"/>
                  </a:moveTo>
                  <a:lnTo>
                    <a:pt x="0" y="3383"/>
                  </a:lnTo>
                  <a:lnTo>
                    <a:pt x="2326" y="3383"/>
                  </a:lnTo>
                  <a:cubicBezTo>
                    <a:pt x="2735" y="3367"/>
                    <a:pt x="3112" y="3126"/>
                    <a:pt x="3263" y="2733"/>
                  </a:cubicBezTo>
                  <a:cubicBezTo>
                    <a:pt x="3429" y="2340"/>
                    <a:pt x="3339" y="1903"/>
                    <a:pt x="3037" y="1601"/>
                  </a:cubicBezTo>
                  <a:cubicBezTo>
                    <a:pt x="2719" y="1344"/>
                    <a:pt x="1859" y="0"/>
                    <a:pt x="0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g1390d0b1b9a_0_5"/>
            <p:cNvSpPr/>
            <p:nvPr/>
          </p:nvSpPr>
          <p:spPr>
            <a:xfrm>
              <a:off x="5478345" y="4320822"/>
              <a:ext cx="48772" cy="25781"/>
            </a:xfrm>
            <a:custGeom>
              <a:rect b="b" l="l" r="r" t="t"/>
              <a:pathLst>
                <a:path extrusionOk="0" h="1118" w="2115">
                  <a:moveTo>
                    <a:pt x="30" y="0"/>
                  </a:moveTo>
                  <a:cubicBezTo>
                    <a:pt x="16" y="136"/>
                    <a:pt x="0" y="272"/>
                    <a:pt x="0" y="423"/>
                  </a:cubicBezTo>
                  <a:lnTo>
                    <a:pt x="0" y="846"/>
                  </a:lnTo>
                  <a:lnTo>
                    <a:pt x="1134" y="1118"/>
                  </a:lnTo>
                  <a:lnTo>
                    <a:pt x="2115" y="846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g1390d0b1b9a_0_5"/>
            <p:cNvSpPr/>
            <p:nvPr/>
          </p:nvSpPr>
          <p:spPr>
            <a:xfrm>
              <a:off x="5478345" y="4340331"/>
              <a:ext cx="48772" cy="39018"/>
            </a:xfrm>
            <a:custGeom>
              <a:rect b="b" l="l" r="r" t="t"/>
              <a:pathLst>
                <a:path extrusionOk="0" h="1692" w="2115">
                  <a:moveTo>
                    <a:pt x="0" y="0"/>
                  </a:moveTo>
                  <a:lnTo>
                    <a:pt x="0" y="1692"/>
                  </a:lnTo>
                  <a:lnTo>
                    <a:pt x="2115" y="1692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g1390d0b1b9a_0_5"/>
            <p:cNvSpPr/>
            <p:nvPr/>
          </p:nvSpPr>
          <p:spPr>
            <a:xfrm>
              <a:off x="5702627" y="4340331"/>
              <a:ext cx="48772" cy="39018"/>
            </a:xfrm>
            <a:custGeom>
              <a:rect b="b" l="l" r="r" t="t"/>
              <a:pathLst>
                <a:path extrusionOk="0" h="1692" w="2115">
                  <a:moveTo>
                    <a:pt x="0" y="0"/>
                  </a:moveTo>
                  <a:lnTo>
                    <a:pt x="0" y="1692"/>
                  </a:lnTo>
                  <a:lnTo>
                    <a:pt x="2115" y="1692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FFCD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9" name="Google Shape;4309;g1390d0b1b9a_0_5"/>
          <p:cNvSpPr/>
          <p:nvPr/>
        </p:nvSpPr>
        <p:spPr>
          <a:xfrm>
            <a:off x="7285158" y="1077080"/>
            <a:ext cx="871800" cy="897600"/>
          </a:xfrm>
          <a:prstGeom prst="arc">
            <a:avLst>
              <a:gd fmla="val 16200000" name="adj1"/>
              <a:gd fmla="val 2816361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0" name="Google Shape;4310;g1390d0b1b9a_0_5"/>
          <p:cNvSpPr/>
          <p:nvPr/>
        </p:nvSpPr>
        <p:spPr>
          <a:xfrm>
            <a:off x="6947625" y="2521025"/>
            <a:ext cx="1644000" cy="281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1" name="Google Shape;4311;g1390d0b1b9a_0_5"/>
          <p:cNvSpPr txBox="1"/>
          <p:nvPr>
            <p:ph idx="4294967295" type="subTitle"/>
          </p:nvPr>
        </p:nvSpPr>
        <p:spPr>
          <a:xfrm>
            <a:off x="7184675" y="2440363"/>
            <a:ext cx="128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900">
                <a:latin typeface="Anton"/>
                <a:ea typeface="Anton"/>
                <a:cs typeface="Anton"/>
                <a:sym typeface="Anton"/>
              </a:rPr>
              <a:t>atributos</a:t>
            </a:r>
            <a:endParaRPr b="0" i="0" sz="19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12" name="Google Shape;4312;g1390d0b1b9a_0_5"/>
          <p:cNvSpPr txBox="1"/>
          <p:nvPr>
            <p:ph idx="4294967295" type="subTitle"/>
          </p:nvPr>
        </p:nvSpPr>
        <p:spPr>
          <a:xfrm>
            <a:off x="6822264" y="2051350"/>
            <a:ext cx="1679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2200">
                <a:latin typeface="Anton"/>
                <a:ea typeface="Anton"/>
                <a:cs typeface="Anton"/>
                <a:sym typeface="Anton"/>
              </a:rPr>
              <a:t>26</a:t>
            </a:r>
            <a:endParaRPr b="0" i="0" sz="22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4313" name="Google Shape;4313;g1390d0b1b9a_0_5"/>
          <p:cNvGrpSpPr/>
          <p:nvPr/>
        </p:nvGrpSpPr>
        <p:grpSpPr>
          <a:xfrm>
            <a:off x="5438705" y="3074644"/>
            <a:ext cx="361331" cy="281345"/>
            <a:chOff x="3363351" y="2190839"/>
            <a:chExt cx="331557" cy="331580"/>
          </a:xfrm>
        </p:grpSpPr>
        <p:sp>
          <p:nvSpPr>
            <p:cNvPr id="4314" name="Google Shape;4314;g1390d0b1b9a_0_5"/>
            <p:cNvSpPr/>
            <p:nvPr/>
          </p:nvSpPr>
          <p:spPr>
            <a:xfrm>
              <a:off x="3363351" y="2190839"/>
              <a:ext cx="172074" cy="331580"/>
            </a:xfrm>
            <a:custGeom>
              <a:rect b="b" l="l" r="r" t="t"/>
              <a:pathLst>
                <a:path extrusionOk="0" h="14379" w="7462">
                  <a:moveTo>
                    <a:pt x="7189" y="1"/>
                  </a:moveTo>
                  <a:cubicBezTo>
                    <a:pt x="3217" y="1"/>
                    <a:pt x="0" y="3217"/>
                    <a:pt x="0" y="7189"/>
                  </a:cubicBezTo>
                  <a:cubicBezTo>
                    <a:pt x="0" y="11161"/>
                    <a:pt x="3217" y="14378"/>
                    <a:pt x="7189" y="14378"/>
                  </a:cubicBezTo>
                  <a:lnTo>
                    <a:pt x="7461" y="6767"/>
                  </a:lnTo>
                  <a:lnTo>
                    <a:pt x="7189" y="1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g1390d0b1b9a_0_5"/>
            <p:cNvSpPr/>
            <p:nvPr/>
          </p:nvSpPr>
          <p:spPr>
            <a:xfrm>
              <a:off x="3529130" y="2190839"/>
              <a:ext cx="165778" cy="331580"/>
            </a:xfrm>
            <a:custGeom>
              <a:rect b="b" l="l" r="r" t="t"/>
              <a:pathLst>
                <a:path extrusionOk="0" h="14379" w="7189">
                  <a:moveTo>
                    <a:pt x="0" y="1"/>
                  </a:moveTo>
                  <a:lnTo>
                    <a:pt x="0" y="14378"/>
                  </a:lnTo>
                  <a:cubicBezTo>
                    <a:pt x="3972" y="14378"/>
                    <a:pt x="7189" y="11161"/>
                    <a:pt x="7189" y="7189"/>
                  </a:cubicBezTo>
                  <a:cubicBezTo>
                    <a:pt x="7189" y="3217"/>
                    <a:pt x="3972" y="1"/>
                    <a:pt x="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g1390d0b1b9a_0_5"/>
            <p:cNvSpPr/>
            <p:nvPr/>
          </p:nvSpPr>
          <p:spPr>
            <a:xfrm>
              <a:off x="3402346" y="2229857"/>
              <a:ext cx="133079" cy="185287"/>
            </a:xfrm>
            <a:custGeom>
              <a:rect b="b" l="l" r="r" t="t"/>
              <a:pathLst>
                <a:path extrusionOk="0" h="8035" w="5771">
                  <a:moveTo>
                    <a:pt x="5498" y="0"/>
                  </a:moveTo>
                  <a:cubicBezTo>
                    <a:pt x="2462" y="0"/>
                    <a:pt x="1" y="2477"/>
                    <a:pt x="1" y="5497"/>
                  </a:cubicBezTo>
                  <a:cubicBezTo>
                    <a:pt x="1" y="6947"/>
                    <a:pt x="559" y="7884"/>
                    <a:pt x="605" y="8035"/>
                  </a:cubicBezTo>
                  <a:lnTo>
                    <a:pt x="5498" y="8035"/>
                  </a:lnTo>
                  <a:lnTo>
                    <a:pt x="5770" y="4017"/>
                  </a:lnTo>
                  <a:lnTo>
                    <a:pt x="549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g1390d0b1b9a_0_5"/>
            <p:cNvSpPr/>
            <p:nvPr/>
          </p:nvSpPr>
          <p:spPr>
            <a:xfrm>
              <a:off x="3529130" y="2229857"/>
              <a:ext cx="126784" cy="185287"/>
            </a:xfrm>
            <a:custGeom>
              <a:rect b="b" l="l" r="r" t="t"/>
              <a:pathLst>
                <a:path extrusionOk="0" h="8035" w="5498">
                  <a:moveTo>
                    <a:pt x="0" y="0"/>
                  </a:moveTo>
                  <a:lnTo>
                    <a:pt x="0" y="8035"/>
                  </a:lnTo>
                  <a:lnTo>
                    <a:pt x="4878" y="8035"/>
                  </a:lnTo>
                  <a:cubicBezTo>
                    <a:pt x="4938" y="7884"/>
                    <a:pt x="5498" y="6947"/>
                    <a:pt x="5498" y="5497"/>
                  </a:cubicBezTo>
                  <a:cubicBezTo>
                    <a:pt x="5498" y="2477"/>
                    <a:pt x="3021" y="0"/>
                    <a:pt x="0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g1390d0b1b9a_0_5"/>
            <p:cNvSpPr/>
            <p:nvPr/>
          </p:nvSpPr>
          <p:spPr>
            <a:xfrm>
              <a:off x="3421854" y="2250057"/>
              <a:ext cx="113571" cy="145578"/>
            </a:xfrm>
            <a:custGeom>
              <a:rect b="b" l="l" r="r" t="t"/>
              <a:pathLst>
                <a:path extrusionOk="0" h="6313" w="4925">
                  <a:moveTo>
                    <a:pt x="4229" y="0"/>
                  </a:moveTo>
                  <a:cubicBezTo>
                    <a:pt x="3202" y="91"/>
                    <a:pt x="2281" y="514"/>
                    <a:pt x="1556" y="1148"/>
                  </a:cubicBezTo>
                  <a:lnTo>
                    <a:pt x="1586" y="1676"/>
                  </a:lnTo>
                  <a:lnTo>
                    <a:pt x="982" y="1766"/>
                  </a:lnTo>
                  <a:cubicBezTo>
                    <a:pt x="408" y="2507"/>
                    <a:pt x="45" y="3413"/>
                    <a:pt x="1" y="4410"/>
                  </a:cubicBezTo>
                  <a:lnTo>
                    <a:pt x="287" y="4908"/>
                  </a:lnTo>
                  <a:lnTo>
                    <a:pt x="45" y="5256"/>
                  </a:lnTo>
                  <a:cubicBezTo>
                    <a:pt x="91" y="5618"/>
                    <a:pt x="182" y="5981"/>
                    <a:pt x="317" y="6313"/>
                  </a:cubicBezTo>
                  <a:lnTo>
                    <a:pt x="2145" y="6313"/>
                  </a:lnTo>
                  <a:lnTo>
                    <a:pt x="4652" y="4199"/>
                  </a:lnTo>
                  <a:lnTo>
                    <a:pt x="4652" y="3549"/>
                  </a:lnTo>
                  <a:lnTo>
                    <a:pt x="4924" y="1887"/>
                  </a:lnTo>
                  <a:lnTo>
                    <a:pt x="4652" y="816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g1390d0b1b9a_0_5"/>
            <p:cNvSpPr/>
            <p:nvPr/>
          </p:nvSpPr>
          <p:spPr>
            <a:xfrm>
              <a:off x="3529130" y="2250057"/>
              <a:ext cx="106929" cy="145578"/>
            </a:xfrm>
            <a:custGeom>
              <a:rect b="b" l="l" r="r" t="t"/>
              <a:pathLst>
                <a:path extrusionOk="0" h="6313" w="4637">
                  <a:moveTo>
                    <a:pt x="423" y="0"/>
                  </a:moveTo>
                  <a:lnTo>
                    <a:pt x="0" y="816"/>
                  </a:lnTo>
                  <a:lnTo>
                    <a:pt x="0" y="4199"/>
                  </a:lnTo>
                  <a:lnTo>
                    <a:pt x="2492" y="6313"/>
                  </a:lnTo>
                  <a:lnTo>
                    <a:pt x="4334" y="6313"/>
                  </a:lnTo>
                  <a:cubicBezTo>
                    <a:pt x="4455" y="5981"/>
                    <a:pt x="4561" y="5618"/>
                    <a:pt x="4606" y="5256"/>
                  </a:cubicBezTo>
                  <a:lnTo>
                    <a:pt x="4364" y="4908"/>
                  </a:lnTo>
                  <a:lnTo>
                    <a:pt x="4636" y="4410"/>
                  </a:lnTo>
                  <a:cubicBezTo>
                    <a:pt x="4591" y="3413"/>
                    <a:pt x="4243" y="2507"/>
                    <a:pt x="3670" y="1766"/>
                  </a:cubicBezTo>
                  <a:lnTo>
                    <a:pt x="3035" y="1646"/>
                  </a:lnTo>
                  <a:lnTo>
                    <a:pt x="3081" y="1148"/>
                  </a:lnTo>
                  <a:cubicBezTo>
                    <a:pt x="2356" y="514"/>
                    <a:pt x="1434" y="91"/>
                    <a:pt x="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g1390d0b1b9a_0_5"/>
            <p:cNvSpPr/>
            <p:nvPr/>
          </p:nvSpPr>
          <p:spPr>
            <a:xfrm>
              <a:off x="3587633" y="2276507"/>
              <a:ext cx="26127" cy="26496"/>
            </a:xfrm>
            <a:custGeom>
              <a:rect b="b" l="l" r="r" t="t"/>
              <a:pathLst>
                <a:path extrusionOk="0" h="1149" w="1133">
                  <a:moveTo>
                    <a:pt x="544" y="1"/>
                  </a:moveTo>
                  <a:lnTo>
                    <a:pt x="0" y="545"/>
                  </a:lnTo>
                  <a:lnTo>
                    <a:pt x="605" y="1149"/>
                  </a:lnTo>
                  <a:lnTo>
                    <a:pt x="1133" y="619"/>
                  </a:lnTo>
                  <a:cubicBezTo>
                    <a:pt x="951" y="394"/>
                    <a:pt x="756" y="197"/>
                    <a:pt x="54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g1390d0b1b9a_0_5"/>
            <p:cNvSpPr/>
            <p:nvPr/>
          </p:nvSpPr>
          <p:spPr>
            <a:xfrm>
              <a:off x="3616896" y="2351752"/>
              <a:ext cx="19509" cy="19509"/>
            </a:xfrm>
            <a:custGeom>
              <a:rect b="b" l="l" r="r" t="t"/>
              <a:pathLst>
                <a:path extrusionOk="0" h="846" w="846">
                  <a:moveTo>
                    <a:pt x="0" y="0"/>
                  </a:moveTo>
                  <a:lnTo>
                    <a:pt x="0" y="846"/>
                  </a:lnTo>
                  <a:lnTo>
                    <a:pt x="800" y="846"/>
                  </a:lnTo>
                  <a:cubicBezTo>
                    <a:pt x="830" y="588"/>
                    <a:pt x="846" y="302"/>
                    <a:pt x="83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g1390d0b1b9a_0_5"/>
            <p:cNvSpPr/>
            <p:nvPr/>
          </p:nvSpPr>
          <p:spPr>
            <a:xfrm>
              <a:off x="3421485" y="2351752"/>
              <a:ext cx="19901" cy="19509"/>
            </a:xfrm>
            <a:custGeom>
              <a:rect b="b" l="l" r="r" t="t"/>
              <a:pathLst>
                <a:path extrusionOk="0" h="846" w="863">
                  <a:moveTo>
                    <a:pt x="17" y="0"/>
                  </a:moveTo>
                  <a:cubicBezTo>
                    <a:pt x="1" y="286"/>
                    <a:pt x="17" y="574"/>
                    <a:pt x="61" y="846"/>
                  </a:cubicBezTo>
                  <a:lnTo>
                    <a:pt x="862" y="846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g1390d0b1b9a_0_5"/>
            <p:cNvSpPr/>
            <p:nvPr/>
          </p:nvSpPr>
          <p:spPr>
            <a:xfrm>
              <a:off x="3444476" y="2276507"/>
              <a:ext cx="26150" cy="26496"/>
            </a:xfrm>
            <a:custGeom>
              <a:rect b="b" l="l" r="r" t="t"/>
              <a:pathLst>
                <a:path extrusionOk="0" h="1149" w="1134">
                  <a:moveTo>
                    <a:pt x="575" y="1"/>
                  </a:moveTo>
                  <a:lnTo>
                    <a:pt x="1" y="619"/>
                  </a:lnTo>
                  <a:lnTo>
                    <a:pt x="530" y="1149"/>
                  </a:lnTo>
                  <a:lnTo>
                    <a:pt x="1134" y="54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g1390d0b1b9a_0_5"/>
            <p:cNvSpPr/>
            <p:nvPr/>
          </p:nvSpPr>
          <p:spPr>
            <a:xfrm>
              <a:off x="3519375" y="2249342"/>
              <a:ext cx="16050" cy="19532"/>
            </a:xfrm>
            <a:custGeom>
              <a:rect b="b" l="l" r="r" t="t"/>
              <a:pathLst>
                <a:path extrusionOk="0" h="847" w="696">
                  <a:moveTo>
                    <a:pt x="423" y="1"/>
                  </a:moveTo>
                  <a:cubicBezTo>
                    <a:pt x="272" y="1"/>
                    <a:pt x="136" y="15"/>
                    <a:pt x="0" y="31"/>
                  </a:cubicBezTo>
                  <a:lnTo>
                    <a:pt x="0" y="847"/>
                  </a:lnTo>
                  <a:lnTo>
                    <a:pt x="423" y="847"/>
                  </a:lnTo>
                  <a:lnTo>
                    <a:pt x="695" y="424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g1390d0b1b9a_0_5"/>
            <p:cNvSpPr/>
            <p:nvPr/>
          </p:nvSpPr>
          <p:spPr>
            <a:xfrm>
              <a:off x="3529130" y="2249342"/>
              <a:ext cx="9777" cy="19532"/>
            </a:xfrm>
            <a:custGeom>
              <a:rect b="b" l="l" r="r" t="t"/>
              <a:pathLst>
                <a:path extrusionOk="0" h="847" w="424">
                  <a:moveTo>
                    <a:pt x="0" y="1"/>
                  </a:moveTo>
                  <a:lnTo>
                    <a:pt x="0" y="847"/>
                  </a:lnTo>
                  <a:lnTo>
                    <a:pt x="423" y="847"/>
                  </a:lnTo>
                  <a:lnTo>
                    <a:pt x="423" y="31"/>
                  </a:lnTo>
                  <a:cubicBezTo>
                    <a:pt x="287" y="15"/>
                    <a:pt x="136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g1390d0b1b9a_0_5"/>
            <p:cNvSpPr/>
            <p:nvPr/>
          </p:nvSpPr>
          <p:spPr>
            <a:xfrm>
              <a:off x="3522488" y="2331874"/>
              <a:ext cx="12937" cy="20915"/>
            </a:xfrm>
            <a:custGeom>
              <a:rect b="b" l="l" r="r" t="t"/>
              <a:pathLst>
                <a:path extrusionOk="0" h="907" w="561">
                  <a:moveTo>
                    <a:pt x="288" y="1"/>
                  </a:moveTo>
                  <a:lnTo>
                    <a:pt x="1" y="665"/>
                  </a:lnTo>
                  <a:lnTo>
                    <a:pt x="182" y="907"/>
                  </a:lnTo>
                  <a:lnTo>
                    <a:pt x="288" y="651"/>
                  </a:lnTo>
                  <a:lnTo>
                    <a:pt x="560" y="393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g1390d0b1b9a_0_5"/>
            <p:cNvSpPr/>
            <p:nvPr/>
          </p:nvSpPr>
          <p:spPr>
            <a:xfrm>
              <a:off x="3529130" y="2284509"/>
              <a:ext cx="37957" cy="65859"/>
            </a:xfrm>
            <a:custGeom>
              <a:rect b="b" l="l" r="r" t="t"/>
              <a:pathLst>
                <a:path extrusionOk="0" h="2856" w="1646">
                  <a:moveTo>
                    <a:pt x="876" y="1"/>
                  </a:moveTo>
                  <a:lnTo>
                    <a:pt x="0" y="2055"/>
                  </a:lnTo>
                  <a:lnTo>
                    <a:pt x="0" y="2705"/>
                  </a:lnTo>
                  <a:lnTo>
                    <a:pt x="272" y="2856"/>
                  </a:lnTo>
                  <a:lnTo>
                    <a:pt x="604" y="2779"/>
                  </a:lnTo>
                  <a:lnTo>
                    <a:pt x="1646" y="333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g1390d0b1b9a_0_5"/>
            <p:cNvSpPr/>
            <p:nvPr/>
          </p:nvSpPr>
          <p:spPr>
            <a:xfrm>
              <a:off x="3471318" y="2346863"/>
              <a:ext cx="64107" cy="48772"/>
            </a:xfrm>
            <a:custGeom>
              <a:rect b="b" l="l" r="r" t="t"/>
              <a:pathLst>
                <a:path extrusionOk="0" h="2115" w="2780">
                  <a:moveTo>
                    <a:pt x="2507" y="1"/>
                  </a:moveTo>
                  <a:cubicBezTo>
                    <a:pt x="1253" y="1"/>
                    <a:pt x="212" y="921"/>
                    <a:pt x="0" y="2115"/>
                  </a:cubicBezTo>
                  <a:lnTo>
                    <a:pt x="2507" y="2115"/>
                  </a:lnTo>
                  <a:lnTo>
                    <a:pt x="2779" y="1209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g1390d0b1b9a_0_5"/>
            <p:cNvSpPr/>
            <p:nvPr/>
          </p:nvSpPr>
          <p:spPr>
            <a:xfrm>
              <a:off x="3529130" y="2346863"/>
              <a:ext cx="57466" cy="48772"/>
            </a:xfrm>
            <a:custGeom>
              <a:rect b="b" l="l" r="r" t="t"/>
              <a:pathLst>
                <a:path extrusionOk="0" h="2115" w="2492">
                  <a:moveTo>
                    <a:pt x="0" y="1"/>
                  </a:moveTo>
                  <a:lnTo>
                    <a:pt x="0" y="2115"/>
                  </a:lnTo>
                  <a:lnTo>
                    <a:pt x="2492" y="2115"/>
                  </a:lnTo>
                  <a:cubicBezTo>
                    <a:pt x="2296" y="921"/>
                    <a:pt x="1253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g1390d0b1b9a_0_5"/>
            <p:cNvSpPr/>
            <p:nvPr/>
          </p:nvSpPr>
          <p:spPr>
            <a:xfrm>
              <a:off x="3470603" y="2444384"/>
              <a:ext cx="64822" cy="19532"/>
            </a:xfrm>
            <a:custGeom>
              <a:rect b="b" l="l" r="r" t="t"/>
              <a:pathLst>
                <a:path extrusionOk="0" h="847" w="2811">
                  <a:moveTo>
                    <a:pt x="1" y="0"/>
                  </a:moveTo>
                  <a:lnTo>
                    <a:pt x="1" y="846"/>
                  </a:lnTo>
                  <a:lnTo>
                    <a:pt x="2538" y="846"/>
                  </a:lnTo>
                  <a:lnTo>
                    <a:pt x="2810" y="423"/>
                  </a:lnTo>
                  <a:lnTo>
                    <a:pt x="2538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g1390d0b1b9a_0_5"/>
            <p:cNvSpPr/>
            <p:nvPr/>
          </p:nvSpPr>
          <p:spPr>
            <a:xfrm>
              <a:off x="3529130" y="2444384"/>
              <a:ext cx="48772" cy="19532"/>
            </a:xfrm>
            <a:custGeom>
              <a:rect b="b" l="l" r="r" t="t"/>
              <a:pathLst>
                <a:path extrusionOk="0" h="847" w="2115">
                  <a:moveTo>
                    <a:pt x="0" y="0"/>
                  </a:moveTo>
                  <a:lnTo>
                    <a:pt x="0" y="846"/>
                  </a:lnTo>
                  <a:lnTo>
                    <a:pt x="2115" y="846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2" name="Google Shape;4332;g1390d0b1b9a_0_5"/>
          <p:cNvGrpSpPr/>
          <p:nvPr/>
        </p:nvGrpSpPr>
        <p:grpSpPr>
          <a:xfrm>
            <a:off x="5438713" y="3574457"/>
            <a:ext cx="361317" cy="280449"/>
            <a:chOff x="2668208" y="3429599"/>
            <a:chExt cx="331210" cy="330173"/>
          </a:xfrm>
        </p:grpSpPr>
        <p:sp>
          <p:nvSpPr>
            <p:cNvPr id="4333" name="Google Shape;4333;g1390d0b1b9a_0_5"/>
            <p:cNvSpPr/>
            <p:nvPr/>
          </p:nvSpPr>
          <p:spPr>
            <a:xfrm>
              <a:off x="2668208" y="3429599"/>
              <a:ext cx="172074" cy="214227"/>
            </a:xfrm>
            <a:custGeom>
              <a:rect b="b" l="l" r="r" t="t"/>
              <a:pathLst>
                <a:path extrusionOk="0" h="9290" w="7462">
                  <a:moveTo>
                    <a:pt x="1" y="1"/>
                  </a:moveTo>
                  <a:lnTo>
                    <a:pt x="1" y="9289"/>
                  </a:lnTo>
                  <a:lnTo>
                    <a:pt x="5105" y="9289"/>
                  </a:lnTo>
                  <a:lnTo>
                    <a:pt x="5921" y="8035"/>
                  </a:lnTo>
                  <a:lnTo>
                    <a:pt x="7174" y="6752"/>
                  </a:lnTo>
                  <a:lnTo>
                    <a:pt x="7461" y="4229"/>
                  </a:lnTo>
                  <a:lnTo>
                    <a:pt x="71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g1390d0b1b9a_0_5"/>
            <p:cNvSpPr/>
            <p:nvPr/>
          </p:nvSpPr>
          <p:spPr>
            <a:xfrm>
              <a:off x="2833617" y="3429599"/>
              <a:ext cx="165801" cy="214227"/>
            </a:xfrm>
            <a:custGeom>
              <a:rect b="b" l="l" r="r" t="t"/>
              <a:pathLst>
                <a:path extrusionOk="0" h="9290" w="7190">
                  <a:moveTo>
                    <a:pt x="1" y="1"/>
                  </a:moveTo>
                  <a:lnTo>
                    <a:pt x="1" y="6752"/>
                  </a:lnTo>
                  <a:lnTo>
                    <a:pt x="2071" y="9289"/>
                  </a:lnTo>
                  <a:lnTo>
                    <a:pt x="7190" y="9289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g1390d0b1b9a_0_5"/>
            <p:cNvSpPr/>
            <p:nvPr/>
          </p:nvSpPr>
          <p:spPr>
            <a:xfrm>
              <a:off x="2707225" y="3468617"/>
              <a:ext cx="133056" cy="19509"/>
            </a:xfrm>
            <a:custGeom>
              <a:rect b="b" l="l" r="r" t="t"/>
              <a:pathLst>
                <a:path extrusionOk="0" h="846" w="5770">
                  <a:moveTo>
                    <a:pt x="0" y="0"/>
                  </a:moveTo>
                  <a:lnTo>
                    <a:pt x="0" y="846"/>
                  </a:lnTo>
                  <a:lnTo>
                    <a:pt x="5482" y="846"/>
                  </a:lnTo>
                  <a:lnTo>
                    <a:pt x="5769" y="423"/>
                  </a:lnTo>
                  <a:lnTo>
                    <a:pt x="5482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g1390d0b1b9a_0_5"/>
            <p:cNvSpPr/>
            <p:nvPr/>
          </p:nvSpPr>
          <p:spPr>
            <a:xfrm>
              <a:off x="2707225" y="3507611"/>
              <a:ext cx="133056" cy="19532"/>
            </a:xfrm>
            <a:custGeom>
              <a:rect b="b" l="l" r="r" t="t"/>
              <a:pathLst>
                <a:path extrusionOk="0" h="847" w="5770">
                  <a:moveTo>
                    <a:pt x="0" y="0"/>
                  </a:moveTo>
                  <a:lnTo>
                    <a:pt x="0" y="846"/>
                  </a:lnTo>
                  <a:lnTo>
                    <a:pt x="5482" y="846"/>
                  </a:lnTo>
                  <a:lnTo>
                    <a:pt x="5769" y="423"/>
                  </a:lnTo>
                  <a:lnTo>
                    <a:pt x="5482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g1390d0b1b9a_0_5"/>
            <p:cNvSpPr/>
            <p:nvPr/>
          </p:nvSpPr>
          <p:spPr>
            <a:xfrm>
              <a:off x="2707225" y="3546606"/>
              <a:ext cx="58157" cy="19209"/>
            </a:xfrm>
            <a:custGeom>
              <a:rect b="b" l="l" r="r" t="t"/>
              <a:pathLst>
                <a:path extrusionOk="0" h="833" w="2522">
                  <a:moveTo>
                    <a:pt x="0" y="1"/>
                  </a:moveTo>
                  <a:lnTo>
                    <a:pt x="0" y="832"/>
                  </a:lnTo>
                  <a:lnTo>
                    <a:pt x="2522" y="832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g1390d0b1b9a_0_5"/>
            <p:cNvSpPr/>
            <p:nvPr/>
          </p:nvSpPr>
          <p:spPr>
            <a:xfrm>
              <a:off x="2707225" y="3585277"/>
              <a:ext cx="58157" cy="19532"/>
            </a:xfrm>
            <a:custGeom>
              <a:rect b="b" l="l" r="r" t="t"/>
              <a:pathLst>
                <a:path extrusionOk="0" h="847" w="2522">
                  <a:moveTo>
                    <a:pt x="0" y="1"/>
                  </a:moveTo>
                  <a:lnTo>
                    <a:pt x="0" y="847"/>
                  </a:lnTo>
                  <a:lnTo>
                    <a:pt x="2522" y="847"/>
                  </a:lnTo>
                  <a:lnTo>
                    <a:pt x="2522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g1390d0b1b9a_0_5"/>
            <p:cNvSpPr/>
            <p:nvPr/>
          </p:nvSpPr>
          <p:spPr>
            <a:xfrm>
              <a:off x="2901898" y="3546606"/>
              <a:ext cx="58526" cy="19209"/>
            </a:xfrm>
            <a:custGeom>
              <a:rect b="b" l="l" r="r" t="t"/>
              <a:pathLst>
                <a:path extrusionOk="0" h="833" w="2538">
                  <a:moveTo>
                    <a:pt x="0" y="1"/>
                  </a:moveTo>
                  <a:lnTo>
                    <a:pt x="0" y="832"/>
                  </a:lnTo>
                  <a:lnTo>
                    <a:pt x="2537" y="832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g1390d0b1b9a_0_5"/>
            <p:cNvSpPr/>
            <p:nvPr/>
          </p:nvSpPr>
          <p:spPr>
            <a:xfrm>
              <a:off x="2901898" y="3585277"/>
              <a:ext cx="58526" cy="19532"/>
            </a:xfrm>
            <a:custGeom>
              <a:rect b="b" l="l" r="r" t="t"/>
              <a:pathLst>
                <a:path extrusionOk="0" h="847" w="2538">
                  <a:moveTo>
                    <a:pt x="0" y="1"/>
                  </a:moveTo>
                  <a:lnTo>
                    <a:pt x="0" y="847"/>
                  </a:lnTo>
                  <a:lnTo>
                    <a:pt x="2537" y="847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g1390d0b1b9a_0_5"/>
            <p:cNvSpPr/>
            <p:nvPr/>
          </p:nvSpPr>
          <p:spPr>
            <a:xfrm>
              <a:off x="2833617" y="3659807"/>
              <a:ext cx="39041" cy="99965"/>
            </a:xfrm>
            <a:custGeom>
              <a:rect b="b" l="l" r="r" t="t"/>
              <a:pathLst>
                <a:path extrusionOk="0" h="4335" w="1693">
                  <a:moveTo>
                    <a:pt x="1692" y="1"/>
                  </a:moveTo>
                  <a:lnTo>
                    <a:pt x="847" y="680"/>
                  </a:lnTo>
                  <a:lnTo>
                    <a:pt x="1" y="998"/>
                  </a:lnTo>
                  <a:lnTo>
                    <a:pt x="1" y="3203"/>
                  </a:lnTo>
                  <a:lnTo>
                    <a:pt x="1692" y="4335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g1390d0b1b9a_0_5"/>
            <p:cNvSpPr/>
            <p:nvPr/>
          </p:nvSpPr>
          <p:spPr>
            <a:xfrm>
              <a:off x="2794622" y="3663289"/>
              <a:ext cx="39018" cy="96483"/>
            </a:xfrm>
            <a:custGeom>
              <a:rect b="b" l="l" r="r" t="t"/>
              <a:pathLst>
                <a:path extrusionOk="0" h="4184" w="1692">
                  <a:moveTo>
                    <a:pt x="0" y="1"/>
                  </a:moveTo>
                  <a:lnTo>
                    <a:pt x="0" y="4184"/>
                  </a:lnTo>
                  <a:lnTo>
                    <a:pt x="1692" y="3052"/>
                  </a:lnTo>
                  <a:lnTo>
                    <a:pt x="1692" y="847"/>
                  </a:lnTo>
                  <a:lnTo>
                    <a:pt x="846" y="4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g1390d0b1b9a_0_5"/>
            <p:cNvSpPr/>
            <p:nvPr/>
          </p:nvSpPr>
          <p:spPr>
            <a:xfrm>
              <a:off x="2784868" y="3585277"/>
              <a:ext cx="58526" cy="97544"/>
            </a:xfrm>
            <a:custGeom>
              <a:rect b="b" l="l" r="r" t="t"/>
              <a:pathLst>
                <a:path extrusionOk="0" h="4230" w="2538">
                  <a:moveTo>
                    <a:pt x="2115" y="1"/>
                  </a:moveTo>
                  <a:cubicBezTo>
                    <a:pt x="953" y="1"/>
                    <a:pt x="1" y="952"/>
                    <a:pt x="1" y="2115"/>
                  </a:cubicBezTo>
                  <a:cubicBezTo>
                    <a:pt x="1" y="3293"/>
                    <a:pt x="953" y="4230"/>
                    <a:pt x="2115" y="4230"/>
                  </a:cubicBezTo>
                  <a:lnTo>
                    <a:pt x="2538" y="2115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g1390d0b1b9a_0_5"/>
            <p:cNvSpPr/>
            <p:nvPr/>
          </p:nvSpPr>
          <p:spPr>
            <a:xfrm>
              <a:off x="2833617" y="3585277"/>
              <a:ext cx="48795" cy="97544"/>
            </a:xfrm>
            <a:custGeom>
              <a:rect b="b" l="l" r="r" t="t"/>
              <a:pathLst>
                <a:path extrusionOk="0" h="4230" w="2116">
                  <a:moveTo>
                    <a:pt x="1" y="1"/>
                  </a:moveTo>
                  <a:lnTo>
                    <a:pt x="1" y="4230"/>
                  </a:lnTo>
                  <a:cubicBezTo>
                    <a:pt x="1164" y="4230"/>
                    <a:pt x="2115" y="3293"/>
                    <a:pt x="2115" y="2115"/>
                  </a:cubicBezTo>
                  <a:cubicBezTo>
                    <a:pt x="2115" y="952"/>
                    <a:pt x="1164" y="1"/>
                    <a:pt x="1" y="1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g1390d0b1b9a_0_5"/>
            <p:cNvSpPr/>
            <p:nvPr/>
          </p:nvSpPr>
          <p:spPr>
            <a:xfrm>
              <a:off x="2833617" y="3468617"/>
              <a:ext cx="126807" cy="19509"/>
            </a:xfrm>
            <a:custGeom>
              <a:rect b="b" l="l" r="r" t="t"/>
              <a:pathLst>
                <a:path extrusionOk="0" h="846" w="5499">
                  <a:moveTo>
                    <a:pt x="1" y="0"/>
                  </a:moveTo>
                  <a:lnTo>
                    <a:pt x="1" y="846"/>
                  </a:lnTo>
                  <a:lnTo>
                    <a:pt x="5498" y="846"/>
                  </a:lnTo>
                  <a:lnTo>
                    <a:pt x="5498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g1390d0b1b9a_0_5"/>
            <p:cNvSpPr/>
            <p:nvPr/>
          </p:nvSpPr>
          <p:spPr>
            <a:xfrm>
              <a:off x="2833617" y="3507611"/>
              <a:ext cx="126807" cy="19532"/>
            </a:xfrm>
            <a:custGeom>
              <a:rect b="b" l="l" r="r" t="t"/>
              <a:pathLst>
                <a:path extrusionOk="0" h="847" w="5499">
                  <a:moveTo>
                    <a:pt x="1" y="0"/>
                  </a:moveTo>
                  <a:lnTo>
                    <a:pt x="1" y="846"/>
                  </a:lnTo>
                  <a:lnTo>
                    <a:pt x="5498" y="846"/>
                  </a:lnTo>
                  <a:lnTo>
                    <a:pt x="5498" y="0"/>
                  </a:ln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7" name="Google Shape;4347;g1390d0b1b9a_0_5"/>
          <p:cNvSpPr/>
          <p:nvPr/>
        </p:nvSpPr>
        <p:spPr>
          <a:xfrm>
            <a:off x="5926576" y="3109104"/>
            <a:ext cx="1382700" cy="131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8" name="Google Shape;4348;g1390d0b1b9a_0_5"/>
          <p:cNvSpPr txBox="1"/>
          <p:nvPr>
            <p:ph idx="4294967295" type="subTitle"/>
          </p:nvPr>
        </p:nvSpPr>
        <p:spPr>
          <a:xfrm>
            <a:off x="5397700" y="3139330"/>
            <a:ext cx="1842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</a:t>
            </a:r>
            <a:r>
              <a:rPr lang="pt-BR" sz="1500"/>
              <a:t>ontínuos</a:t>
            </a:r>
            <a:endParaRPr b="0" i="0" sz="16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49" name="Google Shape;4349;g1390d0b1b9a_0_5"/>
          <p:cNvSpPr txBox="1"/>
          <p:nvPr>
            <p:ph idx="4294967295" type="subTitle"/>
          </p:nvPr>
        </p:nvSpPr>
        <p:spPr>
          <a:xfrm>
            <a:off x="7258441" y="3036045"/>
            <a:ext cx="598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>
                <a:latin typeface="Anton"/>
                <a:ea typeface="Anton"/>
                <a:cs typeface="Anton"/>
                <a:sym typeface="Anton"/>
              </a:rPr>
              <a:t>15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50" name="Google Shape;4350;g1390d0b1b9a_0_5"/>
          <p:cNvSpPr/>
          <p:nvPr/>
        </p:nvSpPr>
        <p:spPr>
          <a:xfrm>
            <a:off x="5926576" y="3600297"/>
            <a:ext cx="1382700" cy="131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1" name="Google Shape;4351;g1390d0b1b9a_0_5"/>
          <p:cNvSpPr txBox="1"/>
          <p:nvPr>
            <p:ph idx="4294967295" type="subTitle"/>
          </p:nvPr>
        </p:nvSpPr>
        <p:spPr>
          <a:xfrm>
            <a:off x="5888100" y="3666985"/>
            <a:ext cx="1842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 sz="1500"/>
              <a:t>Cualitativos</a:t>
            </a:r>
            <a:endParaRPr b="0" i="0" sz="15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52" name="Google Shape;4352;g1390d0b1b9a_0_5"/>
          <p:cNvSpPr txBox="1"/>
          <p:nvPr>
            <p:ph idx="4294967295" type="subTitle"/>
          </p:nvPr>
        </p:nvSpPr>
        <p:spPr>
          <a:xfrm>
            <a:off x="7285141" y="3554013"/>
            <a:ext cx="598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None/>
            </a:pPr>
            <a:r>
              <a:rPr lang="pt-BR">
                <a:latin typeface="Anton"/>
                <a:ea typeface="Anton"/>
                <a:cs typeface="Anton"/>
                <a:sym typeface="Anton"/>
              </a:rPr>
              <a:t>11</a:t>
            </a:r>
            <a:endParaRPr b="0" i="0" sz="16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353" name="Google Shape;4353;g1390d0b1b9a_0_5"/>
          <p:cNvCxnSpPr/>
          <p:nvPr/>
        </p:nvCxnSpPr>
        <p:spPr>
          <a:xfrm>
            <a:off x="6011788" y="3680683"/>
            <a:ext cx="614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4" name="Google Shape;4354;g1390d0b1b9a_0_5"/>
          <p:cNvCxnSpPr/>
          <p:nvPr/>
        </p:nvCxnSpPr>
        <p:spPr>
          <a:xfrm>
            <a:off x="6038250" y="3159401"/>
            <a:ext cx="1057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8" name="Shape 4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9" name="Google Shape;4359;p10"/>
          <p:cNvSpPr/>
          <p:nvPr/>
        </p:nvSpPr>
        <p:spPr>
          <a:xfrm>
            <a:off x="1641544" y="769675"/>
            <a:ext cx="1550244" cy="531076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0" name="Google Shape;4360;p10"/>
          <p:cNvSpPr/>
          <p:nvPr/>
        </p:nvSpPr>
        <p:spPr>
          <a:xfrm>
            <a:off x="4054451" y="385825"/>
            <a:ext cx="900071" cy="308348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1" name="Google Shape;4361;p10"/>
          <p:cNvSpPr/>
          <p:nvPr/>
        </p:nvSpPr>
        <p:spPr>
          <a:xfrm>
            <a:off x="6142250" y="1033076"/>
            <a:ext cx="1149796" cy="393901"/>
          </a:xfrm>
          <a:custGeom>
            <a:rect b="b" l="l" r="r" t="t"/>
            <a:pathLst>
              <a:path extrusionOk="0" h="1814" w="5295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2" name="Google Shape;4362;p10"/>
          <p:cNvSpPr txBox="1"/>
          <p:nvPr/>
        </p:nvSpPr>
        <p:spPr>
          <a:xfrm>
            <a:off x="1379625" y="530750"/>
            <a:ext cx="3539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1. Simbolización: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-3, -2, -1, 0, 1, 2, 3.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2. Pérdidas normalizadas: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continuas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de 65 a 256.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3. Marca:</a:t>
            </a:r>
            <a:endParaRPr sz="13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alfa-romero, audi, bmw, chevrolet , esquivar, honda,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isuzu, jaguar, mazda, mercedes-benz, mercurio,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mitsubishi, nissan, peugot, plymouth, porsche,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renault, saab, subaru, toyota, volkswagen, volvo.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4. tipo de combustible: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diesel, gas.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5. aspiración: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estándar, turbo.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6. número de puertas: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cuatro, dos.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7. Estilo de carrocería: 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techo rígido, wagon, sedán, hatchback, convertible.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8. ruedas motrices: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4wd, fwd, rwd.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9. ubicación del motor: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delantero, trasero.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10. Distancia entre ejes: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continua de 86,6 a 120,9.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11. longitud: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continua de 141,1 a 208,1.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12. ancho: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continuo de 60,3 a 72,3.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63" name="Google Shape;4363;p10"/>
          <p:cNvSpPr txBox="1"/>
          <p:nvPr/>
        </p:nvSpPr>
        <p:spPr>
          <a:xfrm>
            <a:off x="4954525" y="578400"/>
            <a:ext cx="32871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13. altura: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continua de 47,8 a 59,8.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14. peso en orden de marcha: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continuo de 1488 a 4066.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15. tipo de motor: 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dohc, dohcv, l, ohc, ohcf, ohcv, rotor.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rPr>
              <a:t>16. número de cilindros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: ocho, cinco, cuatro, seis, tres, doce, dos.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17. tamaño del motor: 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continuo de 61 a 326.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18. sistema de combustible: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1bbl, 2bbl, 4bbl, idi, mfi, mpfi, spdi, spfi.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19. diámetro: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continuo de 2,54 a 3,94.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20. carrera: 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continua de 2.07 a 4.17.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21. relación de compresión: 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continuo de 7 a 23.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22. caballos de fuerza: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continuo de 48 a 288.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23. rpm pico: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continuo de 4150 a 6600.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24. mpg en ciudad: 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continuo de 13 a 49.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25. carretera- mpg: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continuo de 16 a 54.</a:t>
            </a:r>
            <a:endParaRPr sz="13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26. precio:</a:t>
            </a:r>
            <a:r>
              <a:rPr lang="pt-BR" sz="13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continuo de 5118 a 45400.</a:t>
            </a:r>
            <a:endParaRPr sz="13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7" name="Shape 4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8" name="Google Shape;4368;g139110faee9_0_184"/>
          <p:cNvSpPr txBox="1"/>
          <p:nvPr/>
        </p:nvSpPr>
        <p:spPr>
          <a:xfrm>
            <a:off x="2186175" y="438650"/>
            <a:ext cx="46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69" name="Google Shape;4369;g139110faee9_0_184"/>
          <p:cNvSpPr txBox="1"/>
          <p:nvPr/>
        </p:nvSpPr>
        <p:spPr>
          <a:xfrm>
            <a:off x="2106375" y="124925"/>
            <a:ext cx="464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Selección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de variables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Cuantitativas</a:t>
            </a:r>
            <a:endParaRPr sz="24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70" name="Google Shape;4370;g139110faee9_0_184"/>
          <p:cNvSpPr/>
          <p:nvPr/>
        </p:nvSpPr>
        <p:spPr>
          <a:xfrm>
            <a:off x="8437185" y="3665779"/>
            <a:ext cx="56727" cy="122440"/>
          </a:xfrm>
          <a:custGeom>
            <a:rect b="b" l="l" r="r" t="t"/>
            <a:pathLst>
              <a:path extrusionOk="0" h="1595" w="739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1" name="Google Shape;4371;g139110faee9_0_184"/>
          <p:cNvSpPr/>
          <p:nvPr/>
        </p:nvSpPr>
        <p:spPr>
          <a:xfrm>
            <a:off x="8280052" y="3929467"/>
            <a:ext cx="22031" cy="72620"/>
          </a:xfrm>
          <a:custGeom>
            <a:rect b="b" l="l" r="r" t="t"/>
            <a:pathLst>
              <a:path extrusionOk="0" h="946" w="287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2" name="Google Shape;4372;g139110faee9_0_184"/>
          <p:cNvSpPr/>
          <p:nvPr/>
        </p:nvSpPr>
        <p:spPr>
          <a:xfrm>
            <a:off x="8250576" y="3807104"/>
            <a:ext cx="80908" cy="157906"/>
          </a:xfrm>
          <a:custGeom>
            <a:rect b="b" l="l" r="r" t="t"/>
            <a:pathLst>
              <a:path extrusionOk="0" h="2057" w="1054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3" name="Google Shape;4373;g139110faee9_0_184"/>
          <p:cNvSpPr/>
          <p:nvPr/>
        </p:nvSpPr>
        <p:spPr>
          <a:xfrm>
            <a:off x="8242285" y="3985352"/>
            <a:ext cx="99791" cy="253094"/>
          </a:xfrm>
          <a:custGeom>
            <a:rect b="b" l="l" r="r" t="t"/>
            <a:pathLst>
              <a:path extrusionOk="0" h="3297" w="130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4" name="Google Shape;4374;g139110faee9_0_184"/>
          <p:cNvSpPr/>
          <p:nvPr/>
        </p:nvSpPr>
        <p:spPr>
          <a:xfrm>
            <a:off x="8487849" y="4024656"/>
            <a:ext cx="131494" cy="128505"/>
          </a:xfrm>
          <a:custGeom>
            <a:rect b="b" l="l" r="r" t="t"/>
            <a:pathLst>
              <a:path extrusionOk="0" h="1674" w="1713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Google Shape;4375;g139110faee9_0_184"/>
          <p:cNvSpPr/>
          <p:nvPr/>
        </p:nvSpPr>
        <p:spPr>
          <a:xfrm>
            <a:off x="8516481" y="4049528"/>
            <a:ext cx="166268" cy="108162"/>
          </a:xfrm>
          <a:custGeom>
            <a:rect b="b" l="l" r="r" t="t"/>
            <a:pathLst>
              <a:path extrusionOk="0" h="1409" w="2166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6" name="Google Shape;4376;g139110faee9_0_184"/>
          <p:cNvSpPr/>
          <p:nvPr/>
        </p:nvSpPr>
        <p:spPr>
          <a:xfrm>
            <a:off x="6315240" y="3371155"/>
            <a:ext cx="1875001" cy="1308536"/>
          </a:xfrm>
          <a:custGeom>
            <a:rect b="b" l="l" r="r" t="t"/>
            <a:pathLst>
              <a:path extrusionOk="0" h="17046" w="24426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7" name="Google Shape;4377;g139110faee9_0_184"/>
          <p:cNvSpPr/>
          <p:nvPr/>
        </p:nvSpPr>
        <p:spPr>
          <a:xfrm>
            <a:off x="6317466" y="4594943"/>
            <a:ext cx="1875845" cy="3147"/>
          </a:xfrm>
          <a:custGeom>
            <a:rect b="b" l="l" r="r" t="t"/>
            <a:pathLst>
              <a:path extrusionOk="0" h="41" w="24437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8" name="Google Shape;4378;g139110faee9_0_184"/>
          <p:cNvSpPr/>
          <p:nvPr/>
        </p:nvSpPr>
        <p:spPr>
          <a:xfrm>
            <a:off x="6870463" y="3668773"/>
            <a:ext cx="764554" cy="590169"/>
          </a:xfrm>
          <a:custGeom>
            <a:rect b="b" l="l" r="r" t="t"/>
            <a:pathLst>
              <a:path extrusionOk="0" h="7688" w="996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9" name="Google Shape;4379;g139110faee9_0_184"/>
          <p:cNvSpPr/>
          <p:nvPr/>
        </p:nvSpPr>
        <p:spPr>
          <a:xfrm>
            <a:off x="8701555" y="4123606"/>
            <a:ext cx="387651" cy="630087"/>
          </a:xfrm>
          <a:custGeom>
            <a:rect b="b" l="l" r="r" t="t"/>
            <a:pathLst>
              <a:path extrusionOk="0" h="8208" w="505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0" name="Google Shape;4380;g139110faee9_0_184"/>
          <p:cNvSpPr/>
          <p:nvPr/>
        </p:nvSpPr>
        <p:spPr>
          <a:xfrm>
            <a:off x="8867746" y="4263395"/>
            <a:ext cx="179855" cy="128505"/>
          </a:xfrm>
          <a:custGeom>
            <a:rect b="b" l="l" r="r" t="t"/>
            <a:pathLst>
              <a:path extrusionOk="0" h="1674" w="2343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1" name="Google Shape;4381;g139110faee9_0_184"/>
          <p:cNvSpPr/>
          <p:nvPr/>
        </p:nvSpPr>
        <p:spPr>
          <a:xfrm>
            <a:off x="8153932" y="3605365"/>
            <a:ext cx="550003" cy="1148328"/>
          </a:xfrm>
          <a:custGeom>
            <a:rect b="b" l="l" r="r" t="t"/>
            <a:pathLst>
              <a:path extrusionOk="0" h="14959" w="7165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2" name="Google Shape;4382;g139110faee9_0_184"/>
          <p:cNvSpPr/>
          <p:nvPr/>
        </p:nvSpPr>
        <p:spPr>
          <a:xfrm>
            <a:off x="8700020" y="4128903"/>
            <a:ext cx="5450" cy="523537"/>
          </a:xfrm>
          <a:custGeom>
            <a:rect b="b" l="l" r="r" t="t"/>
            <a:pathLst>
              <a:path extrusionOk="0" h="6820" w="71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3" name="Google Shape;4383;g139110faee9_0_184"/>
          <p:cNvSpPr/>
          <p:nvPr/>
        </p:nvSpPr>
        <p:spPr>
          <a:xfrm>
            <a:off x="8246814" y="4211962"/>
            <a:ext cx="170797" cy="43910"/>
          </a:xfrm>
          <a:custGeom>
            <a:rect b="b" l="l" r="r" t="t"/>
            <a:pathLst>
              <a:path extrusionOk="0" h="572" w="2225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4" name="Google Shape;4384;g139110faee9_0_184"/>
          <p:cNvSpPr/>
          <p:nvPr/>
        </p:nvSpPr>
        <p:spPr>
          <a:xfrm>
            <a:off x="6268414" y="4650905"/>
            <a:ext cx="2820792" cy="102788"/>
          </a:xfrm>
          <a:custGeom>
            <a:rect b="b" l="l" r="r" t="t"/>
            <a:pathLst>
              <a:path extrusionOk="0" h="1339" w="36747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5" name="Google Shape;4385;g139110faee9_0_184"/>
          <p:cNvSpPr/>
          <p:nvPr/>
        </p:nvSpPr>
        <p:spPr>
          <a:xfrm>
            <a:off x="8187861" y="3664244"/>
            <a:ext cx="494120" cy="463200"/>
          </a:xfrm>
          <a:custGeom>
            <a:rect b="b" l="l" r="r" t="t"/>
            <a:pathLst>
              <a:path extrusionOk="0" h="6034" w="6437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6" name="Google Shape;4386;g139110faee9_0_184"/>
          <p:cNvSpPr/>
          <p:nvPr/>
        </p:nvSpPr>
        <p:spPr>
          <a:xfrm>
            <a:off x="8307226" y="4618433"/>
            <a:ext cx="418586" cy="418600"/>
          </a:xfrm>
          <a:custGeom>
            <a:rect b="b" l="l" r="r" t="t"/>
            <a:pathLst>
              <a:path extrusionOk="0" h="5453" w="5453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7" name="Google Shape;4387;g139110faee9_0_184"/>
          <p:cNvSpPr/>
          <p:nvPr/>
        </p:nvSpPr>
        <p:spPr>
          <a:xfrm>
            <a:off x="8390360" y="4701493"/>
            <a:ext cx="251627" cy="252403"/>
          </a:xfrm>
          <a:custGeom>
            <a:rect b="b" l="l" r="r" t="t"/>
            <a:pathLst>
              <a:path extrusionOk="0" h="3288" w="3278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8" name="Google Shape;4388;g139110faee9_0_184"/>
          <p:cNvSpPr/>
          <p:nvPr/>
        </p:nvSpPr>
        <p:spPr>
          <a:xfrm>
            <a:off x="6579610" y="4618433"/>
            <a:ext cx="418586" cy="418600"/>
          </a:xfrm>
          <a:custGeom>
            <a:rect b="b" l="l" r="r" t="t"/>
            <a:pathLst>
              <a:path extrusionOk="0" h="5453" w="5453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9" name="Google Shape;4389;g139110faee9_0_184"/>
          <p:cNvSpPr/>
          <p:nvPr/>
        </p:nvSpPr>
        <p:spPr>
          <a:xfrm>
            <a:off x="6662743" y="4701493"/>
            <a:ext cx="251551" cy="252403"/>
          </a:xfrm>
          <a:custGeom>
            <a:rect b="b" l="l" r="r" t="t"/>
            <a:pathLst>
              <a:path extrusionOk="0" h="3288" w="3277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0" name="Google Shape;4390;g139110faee9_0_184"/>
          <p:cNvSpPr/>
          <p:nvPr/>
        </p:nvSpPr>
        <p:spPr>
          <a:xfrm>
            <a:off x="8922171" y="4618433"/>
            <a:ext cx="173099" cy="135260"/>
          </a:xfrm>
          <a:custGeom>
            <a:rect b="b" l="l" r="r" t="t"/>
            <a:pathLst>
              <a:path extrusionOk="0" h="1762" w="2255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1" name="Google Shape;4391;g139110faee9_0_184"/>
          <p:cNvSpPr/>
          <p:nvPr/>
        </p:nvSpPr>
        <p:spPr>
          <a:xfrm>
            <a:off x="8666091" y="3965700"/>
            <a:ext cx="126965" cy="176099"/>
          </a:xfrm>
          <a:custGeom>
            <a:rect b="b" l="l" r="r" t="t"/>
            <a:pathLst>
              <a:path extrusionOk="0" h="2294" w="1654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2" name="Google Shape;4392;g139110faee9_0_184"/>
          <p:cNvSpPr/>
          <p:nvPr/>
        </p:nvSpPr>
        <p:spPr>
          <a:xfrm>
            <a:off x="8664556" y="3964242"/>
            <a:ext cx="130036" cy="179016"/>
          </a:xfrm>
          <a:custGeom>
            <a:rect b="b" l="l" r="r" t="t"/>
            <a:pathLst>
              <a:path extrusionOk="0" h="2332" w="1694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3" name="Google Shape;4393;g139110faee9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650" y="1076275"/>
            <a:ext cx="6010440" cy="32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7" name="Shape 4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8" name="Google Shape;4398;g198d5d29702_0_1"/>
          <p:cNvSpPr txBox="1"/>
          <p:nvPr/>
        </p:nvSpPr>
        <p:spPr>
          <a:xfrm>
            <a:off x="2186175" y="438650"/>
            <a:ext cx="46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99" name="Google Shape;4399;g198d5d29702_0_1"/>
          <p:cNvSpPr txBox="1"/>
          <p:nvPr/>
        </p:nvSpPr>
        <p:spPr>
          <a:xfrm>
            <a:off x="2106375" y="124925"/>
            <a:ext cx="464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Selección de variables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Cualitativas</a:t>
            </a:r>
            <a:endParaRPr sz="24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00" name="Google Shape;4400;g198d5d29702_0_1"/>
          <p:cNvSpPr/>
          <p:nvPr/>
        </p:nvSpPr>
        <p:spPr>
          <a:xfrm>
            <a:off x="8437185" y="3665779"/>
            <a:ext cx="56727" cy="122440"/>
          </a:xfrm>
          <a:custGeom>
            <a:rect b="b" l="l" r="r" t="t"/>
            <a:pathLst>
              <a:path extrusionOk="0" h="1595" w="739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1" name="Google Shape;4401;g198d5d29702_0_1"/>
          <p:cNvSpPr/>
          <p:nvPr/>
        </p:nvSpPr>
        <p:spPr>
          <a:xfrm>
            <a:off x="8280052" y="3929467"/>
            <a:ext cx="22031" cy="72620"/>
          </a:xfrm>
          <a:custGeom>
            <a:rect b="b" l="l" r="r" t="t"/>
            <a:pathLst>
              <a:path extrusionOk="0" h="946" w="287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2" name="Google Shape;4402;g198d5d29702_0_1"/>
          <p:cNvSpPr/>
          <p:nvPr/>
        </p:nvSpPr>
        <p:spPr>
          <a:xfrm>
            <a:off x="8250576" y="3807104"/>
            <a:ext cx="80908" cy="157906"/>
          </a:xfrm>
          <a:custGeom>
            <a:rect b="b" l="l" r="r" t="t"/>
            <a:pathLst>
              <a:path extrusionOk="0" h="2057" w="1054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3" name="Google Shape;4403;g198d5d29702_0_1"/>
          <p:cNvSpPr/>
          <p:nvPr/>
        </p:nvSpPr>
        <p:spPr>
          <a:xfrm>
            <a:off x="8242285" y="3985352"/>
            <a:ext cx="99791" cy="253094"/>
          </a:xfrm>
          <a:custGeom>
            <a:rect b="b" l="l" r="r" t="t"/>
            <a:pathLst>
              <a:path extrusionOk="0" h="3297" w="130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4" name="Google Shape;4404;g198d5d29702_0_1"/>
          <p:cNvSpPr/>
          <p:nvPr/>
        </p:nvSpPr>
        <p:spPr>
          <a:xfrm>
            <a:off x="8487849" y="4024656"/>
            <a:ext cx="131494" cy="128505"/>
          </a:xfrm>
          <a:custGeom>
            <a:rect b="b" l="l" r="r" t="t"/>
            <a:pathLst>
              <a:path extrusionOk="0" h="1674" w="1713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5" name="Google Shape;4405;g198d5d29702_0_1"/>
          <p:cNvSpPr/>
          <p:nvPr/>
        </p:nvSpPr>
        <p:spPr>
          <a:xfrm>
            <a:off x="8516481" y="4049528"/>
            <a:ext cx="166268" cy="108162"/>
          </a:xfrm>
          <a:custGeom>
            <a:rect b="b" l="l" r="r" t="t"/>
            <a:pathLst>
              <a:path extrusionOk="0" h="1409" w="2166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6" name="Google Shape;4406;g198d5d29702_0_1"/>
          <p:cNvSpPr/>
          <p:nvPr/>
        </p:nvSpPr>
        <p:spPr>
          <a:xfrm>
            <a:off x="6315240" y="3371155"/>
            <a:ext cx="1875001" cy="1308536"/>
          </a:xfrm>
          <a:custGeom>
            <a:rect b="b" l="l" r="r" t="t"/>
            <a:pathLst>
              <a:path extrusionOk="0" h="17046" w="24426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7" name="Google Shape;4407;g198d5d29702_0_1"/>
          <p:cNvSpPr/>
          <p:nvPr/>
        </p:nvSpPr>
        <p:spPr>
          <a:xfrm>
            <a:off x="6317466" y="4594943"/>
            <a:ext cx="1875845" cy="3147"/>
          </a:xfrm>
          <a:custGeom>
            <a:rect b="b" l="l" r="r" t="t"/>
            <a:pathLst>
              <a:path extrusionOk="0" h="41" w="24437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8" name="Google Shape;4408;g198d5d29702_0_1"/>
          <p:cNvSpPr/>
          <p:nvPr/>
        </p:nvSpPr>
        <p:spPr>
          <a:xfrm>
            <a:off x="6870463" y="3668773"/>
            <a:ext cx="764554" cy="590169"/>
          </a:xfrm>
          <a:custGeom>
            <a:rect b="b" l="l" r="r" t="t"/>
            <a:pathLst>
              <a:path extrusionOk="0" h="7688" w="996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9" name="Google Shape;4409;g198d5d29702_0_1"/>
          <p:cNvSpPr/>
          <p:nvPr/>
        </p:nvSpPr>
        <p:spPr>
          <a:xfrm>
            <a:off x="8701555" y="4123606"/>
            <a:ext cx="387651" cy="630087"/>
          </a:xfrm>
          <a:custGeom>
            <a:rect b="b" l="l" r="r" t="t"/>
            <a:pathLst>
              <a:path extrusionOk="0" h="8208" w="505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0" name="Google Shape;4410;g198d5d29702_0_1"/>
          <p:cNvSpPr/>
          <p:nvPr/>
        </p:nvSpPr>
        <p:spPr>
          <a:xfrm>
            <a:off x="8867746" y="4263395"/>
            <a:ext cx="179855" cy="128505"/>
          </a:xfrm>
          <a:custGeom>
            <a:rect b="b" l="l" r="r" t="t"/>
            <a:pathLst>
              <a:path extrusionOk="0" h="1674" w="2343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1" name="Google Shape;4411;g198d5d29702_0_1"/>
          <p:cNvSpPr/>
          <p:nvPr/>
        </p:nvSpPr>
        <p:spPr>
          <a:xfrm>
            <a:off x="8153932" y="3605365"/>
            <a:ext cx="550003" cy="1148328"/>
          </a:xfrm>
          <a:custGeom>
            <a:rect b="b" l="l" r="r" t="t"/>
            <a:pathLst>
              <a:path extrusionOk="0" h="14959" w="7165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2" name="Google Shape;4412;g198d5d29702_0_1"/>
          <p:cNvSpPr/>
          <p:nvPr/>
        </p:nvSpPr>
        <p:spPr>
          <a:xfrm>
            <a:off x="8700020" y="4128903"/>
            <a:ext cx="5450" cy="523537"/>
          </a:xfrm>
          <a:custGeom>
            <a:rect b="b" l="l" r="r" t="t"/>
            <a:pathLst>
              <a:path extrusionOk="0" h="6820" w="71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3" name="Google Shape;4413;g198d5d29702_0_1"/>
          <p:cNvSpPr/>
          <p:nvPr/>
        </p:nvSpPr>
        <p:spPr>
          <a:xfrm>
            <a:off x="8246814" y="4211962"/>
            <a:ext cx="170797" cy="43910"/>
          </a:xfrm>
          <a:custGeom>
            <a:rect b="b" l="l" r="r" t="t"/>
            <a:pathLst>
              <a:path extrusionOk="0" h="572" w="2225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4" name="Google Shape;4414;g198d5d29702_0_1"/>
          <p:cNvSpPr/>
          <p:nvPr/>
        </p:nvSpPr>
        <p:spPr>
          <a:xfrm>
            <a:off x="6268414" y="4650905"/>
            <a:ext cx="2820792" cy="102788"/>
          </a:xfrm>
          <a:custGeom>
            <a:rect b="b" l="l" r="r" t="t"/>
            <a:pathLst>
              <a:path extrusionOk="0" h="1339" w="36747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5" name="Google Shape;4415;g198d5d29702_0_1"/>
          <p:cNvSpPr/>
          <p:nvPr/>
        </p:nvSpPr>
        <p:spPr>
          <a:xfrm>
            <a:off x="8187861" y="3664244"/>
            <a:ext cx="494120" cy="463200"/>
          </a:xfrm>
          <a:custGeom>
            <a:rect b="b" l="l" r="r" t="t"/>
            <a:pathLst>
              <a:path extrusionOk="0" h="6034" w="6437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6" name="Google Shape;4416;g198d5d29702_0_1"/>
          <p:cNvSpPr/>
          <p:nvPr/>
        </p:nvSpPr>
        <p:spPr>
          <a:xfrm>
            <a:off x="8307226" y="4618433"/>
            <a:ext cx="418586" cy="418600"/>
          </a:xfrm>
          <a:custGeom>
            <a:rect b="b" l="l" r="r" t="t"/>
            <a:pathLst>
              <a:path extrusionOk="0" h="5453" w="5453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Google Shape;4417;g198d5d29702_0_1"/>
          <p:cNvSpPr/>
          <p:nvPr/>
        </p:nvSpPr>
        <p:spPr>
          <a:xfrm>
            <a:off x="8390360" y="4701493"/>
            <a:ext cx="251627" cy="252403"/>
          </a:xfrm>
          <a:custGeom>
            <a:rect b="b" l="l" r="r" t="t"/>
            <a:pathLst>
              <a:path extrusionOk="0" h="3288" w="3278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8" name="Google Shape;4418;g198d5d29702_0_1"/>
          <p:cNvSpPr/>
          <p:nvPr/>
        </p:nvSpPr>
        <p:spPr>
          <a:xfrm>
            <a:off x="6579610" y="4618433"/>
            <a:ext cx="418586" cy="418600"/>
          </a:xfrm>
          <a:custGeom>
            <a:rect b="b" l="l" r="r" t="t"/>
            <a:pathLst>
              <a:path extrusionOk="0" h="5453" w="5453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9" name="Google Shape;4419;g198d5d29702_0_1"/>
          <p:cNvSpPr/>
          <p:nvPr/>
        </p:nvSpPr>
        <p:spPr>
          <a:xfrm>
            <a:off x="6662743" y="4701493"/>
            <a:ext cx="251551" cy="252403"/>
          </a:xfrm>
          <a:custGeom>
            <a:rect b="b" l="l" r="r" t="t"/>
            <a:pathLst>
              <a:path extrusionOk="0" h="3288" w="3277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0" name="Google Shape;4420;g198d5d29702_0_1"/>
          <p:cNvSpPr/>
          <p:nvPr/>
        </p:nvSpPr>
        <p:spPr>
          <a:xfrm>
            <a:off x="8922171" y="4618433"/>
            <a:ext cx="173099" cy="135260"/>
          </a:xfrm>
          <a:custGeom>
            <a:rect b="b" l="l" r="r" t="t"/>
            <a:pathLst>
              <a:path extrusionOk="0" h="1762" w="2255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1" name="Google Shape;4421;g198d5d29702_0_1"/>
          <p:cNvSpPr/>
          <p:nvPr/>
        </p:nvSpPr>
        <p:spPr>
          <a:xfrm>
            <a:off x="8666091" y="3965700"/>
            <a:ext cx="126965" cy="176099"/>
          </a:xfrm>
          <a:custGeom>
            <a:rect b="b" l="l" r="r" t="t"/>
            <a:pathLst>
              <a:path extrusionOk="0" h="2294" w="1654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2" name="Google Shape;4422;g198d5d29702_0_1"/>
          <p:cNvSpPr/>
          <p:nvPr/>
        </p:nvSpPr>
        <p:spPr>
          <a:xfrm>
            <a:off x="8664556" y="3964242"/>
            <a:ext cx="130036" cy="179016"/>
          </a:xfrm>
          <a:custGeom>
            <a:rect b="b" l="l" r="r" t="t"/>
            <a:pathLst>
              <a:path extrusionOk="0" h="2332" w="1694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3" name="Google Shape;4423;g198d5d2970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75" y="1650738"/>
            <a:ext cx="7329773" cy="2018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7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8" name="Google Shape;4428;g1521cbf977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325" y="581225"/>
            <a:ext cx="23050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9" name="Google Shape;4429;g1521cbf9771_0_25"/>
          <p:cNvSpPr txBox="1"/>
          <p:nvPr/>
        </p:nvSpPr>
        <p:spPr>
          <a:xfrm>
            <a:off x="2106375" y="124925"/>
            <a:ext cx="464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Selección de variables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3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4" name="Google Shape;4434;g1521cbf977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775" y="1048325"/>
            <a:ext cx="2084625" cy="3850766"/>
          </a:xfrm>
          <a:prstGeom prst="rect">
            <a:avLst/>
          </a:prstGeom>
          <a:noFill/>
          <a:ln>
            <a:noFill/>
          </a:ln>
        </p:spPr>
      </p:pic>
      <p:sp>
        <p:nvSpPr>
          <p:cNvPr id="4435" name="Google Shape;4435;g1521cbf9771_0_35"/>
          <p:cNvSpPr txBox="1"/>
          <p:nvPr/>
        </p:nvSpPr>
        <p:spPr>
          <a:xfrm>
            <a:off x="2106375" y="124925"/>
            <a:ext cx="464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Algoritmos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Support Vector Machine(SVM)</a:t>
            </a:r>
            <a:endParaRPr sz="24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36" name="Google Shape;4436;g1521cbf9771_0_35"/>
          <p:cNvSpPr txBox="1"/>
          <p:nvPr/>
        </p:nvSpPr>
        <p:spPr>
          <a:xfrm>
            <a:off x="3682775" y="2054800"/>
            <a:ext cx="479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C54A"/>
                </a:solidFill>
                <a:latin typeface="Anton"/>
                <a:ea typeface="Anton"/>
                <a:cs typeface="Anton"/>
                <a:sym typeface="Anton"/>
              </a:rPr>
              <a:t>C: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Parámetro de regularización 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C54A"/>
                </a:solidFill>
                <a:latin typeface="Anton"/>
                <a:ea typeface="Anton"/>
                <a:cs typeface="Anton"/>
                <a:sym typeface="Anton"/>
              </a:rPr>
              <a:t>gamma: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Controla el ancho del kernel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kernel: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Tipo de 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núcleo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0" name="Shape 4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1" name="Google Shape;4441;g198d5d29702_0_34"/>
          <p:cNvSpPr txBox="1"/>
          <p:nvPr/>
        </p:nvSpPr>
        <p:spPr>
          <a:xfrm>
            <a:off x="2106375" y="124925"/>
            <a:ext cx="464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Algoritmos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Random Forest</a:t>
            </a:r>
            <a:endParaRPr sz="24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42" name="Google Shape;4442;g198d5d2970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50" y="774750"/>
            <a:ext cx="2084625" cy="4081314"/>
          </a:xfrm>
          <a:prstGeom prst="rect">
            <a:avLst/>
          </a:prstGeom>
          <a:noFill/>
          <a:ln>
            <a:noFill/>
          </a:ln>
        </p:spPr>
      </p:pic>
      <p:sp>
        <p:nvSpPr>
          <p:cNvPr id="4443" name="Google Shape;4443;g198d5d29702_0_34"/>
          <p:cNvSpPr txBox="1"/>
          <p:nvPr/>
        </p:nvSpPr>
        <p:spPr>
          <a:xfrm>
            <a:off x="2821625" y="2016525"/>
            <a:ext cx="5941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C54A"/>
                </a:solidFill>
                <a:latin typeface="Anton"/>
                <a:ea typeface="Anton"/>
                <a:cs typeface="Anton"/>
                <a:sym typeface="Anton"/>
              </a:rPr>
              <a:t>n_estimators</a:t>
            </a:r>
            <a:r>
              <a:rPr lang="pt-BR" sz="2400">
                <a:solidFill>
                  <a:srgbClr val="FFC54A"/>
                </a:solidFill>
                <a:latin typeface="Anton"/>
                <a:ea typeface="Anton"/>
                <a:cs typeface="Anton"/>
                <a:sym typeface="Anton"/>
              </a:rPr>
              <a:t>: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¿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Cuántos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árboles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se van a considerar? 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C54A"/>
                </a:solidFill>
                <a:latin typeface="Anton"/>
                <a:ea typeface="Anton"/>
                <a:cs typeface="Anton"/>
                <a:sym typeface="Anton"/>
              </a:rPr>
              <a:t>max_features</a:t>
            </a:r>
            <a:r>
              <a:rPr lang="pt-BR" sz="2400">
                <a:solidFill>
                  <a:srgbClr val="FFC54A"/>
                </a:solidFill>
                <a:latin typeface="Anton"/>
                <a:ea typeface="Anton"/>
                <a:cs typeface="Anton"/>
                <a:sym typeface="Anton"/>
              </a:rPr>
              <a:t>: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Máximo de 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características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max_depth</a:t>
            </a:r>
            <a:r>
              <a:rPr lang="pt-BR" sz="24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: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Profundidad 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máxima</a:t>
            </a:r>
            <a:r>
              <a:rPr lang="pt-BR" sz="24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 de un árbol</a:t>
            </a:r>
            <a:endParaRPr sz="24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7" name="Shape 4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8" name="Google Shape;4448;g198d5d29702_0_40"/>
          <p:cNvSpPr txBox="1"/>
          <p:nvPr/>
        </p:nvSpPr>
        <p:spPr>
          <a:xfrm>
            <a:off x="1075475" y="775325"/>
            <a:ext cx="7039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Ensamblaje</a:t>
            </a:r>
            <a:endParaRPr sz="100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4449" name="Google Shape;4449;g198d5d29702_0_40"/>
          <p:cNvGraphicFramePr/>
          <p:nvPr/>
        </p:nvGraphicFramePr>
        <p:xfrm>
          <a:off x="875975" y="22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{9743FA38-40C1-4189-BD2D-0FB60BAF7CEE}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Anton"/>
                          <a:ea typeface="Anton"/>
                          <a:cs typeface="Anton"/>
                          <a:sym typeface="Anton"/>
                        </a:rPr>
                        <a:t>MSE</a:t>
                      </a:r>
                      <a:endParaRPr sz="2000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Anton"/>
                          <a:ea typeface="Anton"/>
                          <a:cs typeface="Anton"/>
                          <a:sym typeface="Anton"/>
                        </a:rPr>
                        <a:t>MAPE</a:t>
                      </a:r>
                      <a:endParaRPr sz="2000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Anton"/>
                          <a:ea typeface="Anton"/>
                          <a:cs typeface="Anton"/>
                          <a:sym typeface="Anton"/>
                        </a:rPr>
                        <a:t>68469653.401</a:t>
                      </a:r>
                      <a:endParaRPr sz="2000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latin typeface="Anton"/>
                          <a:ea typeface="Anton"/>
                          <a:cs typeface="Anton"/>
                          <a:sym typeface="Anton"/>
                        </a:rPr>
                        <a:t>0.389</a:t>
                      </a:r>
                      <a:endParaRPr sz="2000"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