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BBDA-FA8E-4B89-9655-3ED0B65FC874}" type="datetimeFigureOut">
              <a:rPr lang="es-CO" smtClean="0"/>
              <a:t>22/11/2019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284F-1476-4306-AA00-64DC0FF23AC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5293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BBDA-FA8E-4B89-9655-3ED0B65FC874}" type="datetimeFigureOut">
              <a:rPr lang="es-CO" smtClean="0"/>
              <a:t>22/11/2019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284F-1476-4306-AA00-64DC0FF23AC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284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BBDA-FA8E-4B89-9655-3ED0B65FC874}" type="datetimeFigureOut">
              <a:rPr lang="es-CO" smtClean="0"/>
              <a:t>22/11/2019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284F-1476-4306-AA00-64DC0FF23AC4}" type="slidenum">
              <a:rPr lang="es-CO" smtClean="0"/>
              <a:t>‹#›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3907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BBDA-FA8E-4B89-9655-3ED0B65FC874}" type="datetimeFigureOut">
              <a:rPr lang="es-CO" smtClean="0"/>
              <a:t>22/11/2019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284F-1476-4306-AA00-64DC0FF23AC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0750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BBDA-FA8E-4B89-9655-3ED0B65FC874}" type="datetimeFigureOut">
              <a:rPr lang="es-CO" smtClean="0"/>
              <a:t>22/11/2019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284F-1476-4306-AA00-64DC0FF23AC4}" type="slidenum">
              <a:rPr lang="es-CO" smtClean="0"/>
              <a:t>‹#›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5786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BBDA-FA8E-4B89-9655-3ED0B65FC874}" type="datetimeFigureOut">
              <a:rPr lang="es-CO" smtClean="0"/>
              <a:t>22/11/2019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284F-1476-4306-AA00-64DC0FF23AC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3334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BBDA-FA8E-4B89-9655-3ED0B65FC874}" type="datetimeFigureOut">
              <a:rPr lang="es-CO" smtClean="0"/>
              <a:t>22/11/2019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284F-1476-4306-AA00-64DC0FF23AC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0598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BBDA-FA8E-4B89-9655-3ED0B65FC874}" type="datetimeFigureOut">
              <a:rPr lang="es-CO" smtClean="0"/>
              <a:t>22/11/2019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284F-1476-4306-AA00-64DC0FF23AC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233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BBDA-FA8E-4B89-9655-3ED0B65FC874}" type="datetimeFigureOut">
              <a:rPr lang="es-CO" smtClean="0"/>
              <a:t>22/11/2019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284F-1476-4306-AA00-64DC0FF23AC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996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BBDA-FA8E-4B89-9655-3ED0B65FC874}" type="datetimeFigureOut">
              <a:rPr lang="es-CO" smtClean="0"/>
              <a:t>22/11/2019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284F-1476-4306-AA00-64DC0FF23AC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009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BBDA-FA8E-4B89-9655-3ED0B65FC874}" type="datetimeFigureOut">
              <a:rPr lang="es-CO" smtClean="0"/>
              <a:t>22/11/2019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284F-1476-4306-AA00-64DC0FF23AC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498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BBDA-FA8E-4B89-9655-3ED0B65FC874}" type="datetimeFigureOut">
              <a:rPr lang="es-CO" smtClean="0"/>
              <a:t>22/11/2019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284F-1476-4306-AA00-64DC0FF23AC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921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BBDA-FA8E-4B89-9655-3ED0B65FC874}" type="datetimeFigureOut">
              <a:rPr lang="es-CO" smtClean="0"/>
              <a:t>22/11/2019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284F-1476-4306-AA00-64DC0FF23AC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299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BBDA-FA8E-4B89-9655-3ED0B65FC874}" type="datetimeFigureOut">
              <a:rPr lang="es-CO" smtClean="0"/>
              <a:t>22/11/2019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284F-1476-4306-AA00-64DC0FF23AC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747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BBDA-FA8E-4B89-9655-3ED0B65FC874}" type="datetimeFigureOut">
              <a:rPr lang="es-CO" smtClean="0"/>
              <a:t>22/11/2019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284F-1476-4306-AA00-64DC0FF23AC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862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BBDA-FA8E-4B89-9655-3ED0B65FC874}" type="datetimeFigureOut">
              <a:rPr lang="es-CO" smtClean="0"/>
              <a:t>22/11/2019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284F-1476-4306-AA00-64DC0FF23AC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741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4BBDA-FA8E-4B89-9655-3ED0B65FC874}" type="datetimeFigureOut">
              <a:rPr lang="es-CO" smtClean="0"/>
              <a:t>22/11/2019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27284F-1476-4306-AA00-64DC0FF23AC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163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8D96-3EF0-49D7-AC62-1E32CEA1A2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Análisis de NLP de medios colombianos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0C3DA-B3B7-41CB-9735-F7E79FD92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215217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s-CO" dirty="0"/>
              <a:t>Métodos Computacionales para Políticas Públicas</a:t>
            </a:r>
          </a:p>
          <a:p>
            <a:r>
              <a:rPr lang="es-CO" dirty="0"/>
              <a:t>Juan Camilo Salgado Ramírez</a:t>
            </a:r>
          </a:p>
          <a:p>
            <a:r>
              <a:rPr lang="es-CO" dirty="0"/>
              <a:t>Noviembre 23/2019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4790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6497-676D-4523-B901-B31CCE6C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Breve descripción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C17EF-A715-4413-A0D2-B51DA64E0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Web </a:t>
            </a:r>
            <a:r>
              <a:rPr lang="es-CO" dirty="0" err="1"/>
              <a:t>scraping</a:t>
            </a:r>
            <a:r>
              <a:rPr lang="es-CO" dirty="0"/>
              <a:t> de artículos de noticias de los principales medios de Colombia, para el período </a:t>
            </a:r>
            <a:r>
              <a:rPr lang="es-CO" b="1" dirty="0"/>
              <a:t>2012 – 2018</a:t>
            </a:r>
            <a:r>
              <a:rPr lang="es-CO" dirty="0"/>
              <a:t>.</a:t>
            </a:r>
          </a:p>
          <a:p>
            <a:endParaRPr lang="es-CO" dirty="0"/>
          </a:p>
          <a:p>
            <a:r>
              <a:rPr lang="es-CO" dirty="0"/>
              <a:t>Total artículos recopilados: </a:t>
            </a:r>
            <a:r>
              <a:rPr lang="es-CO" b="1" dirty="0"/>
              <a:t>31179</a:t>
            </a:r>
          </a:p>
          <a:p>
            <a:endParaRPr lang="es-CO" dirty="0"/>
          </a:p>
          <a:p>
            <a:r>
              <a:rPr lang="es-CO" dirty="0"/>
              <a:t>Clasificación de artículos en distintos tipos de crímenes.</a:t>
            </a:r>
          </a:p>
        </p:txBody>
      </p:sp>
    </p:spTree>
    <p:extLst>
      <p:ext uri="{BB962C8B-B14F-4D97-AF65-F5344CB8AC3E}">
        <p14:creationId xmlns:p14="http://schemas.microsoft.com/office/powerpoint/2010/main" val="375996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0795F-18EB-4C5A-A1A5-CC35A3C7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Análisis descriptivo (I)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25833F-BDEF-4453-9826-A687CDF81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821" y="1731358"/>
            <a:ext cx="6423197" cy="448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0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EDA80-1042-403D-8C81-60DB027A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Análisis descriptivo (II)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6DDA34-9024-4C15-82CB-CBF0D1163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7535" y="1489784"/>
            <a:ext cx="7126192" cy="475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5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8F85F-4C5C-48FA-B6D3-2257B6F6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Análisis descriptivo (III)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B8AAC0-E3D7-4BF6-ADC4-E04CBF324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349" y="1417987"/>
            <a:ext cx="7229447" cy="490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6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A6DC0-58C5-4787-8130-0A1F882C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Análisis NLP (I)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96BF11-DE40-42E8-B349-396980952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399" y="1413627"/>
            <a:ext cx="7572054" cy="499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7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6DC23-7C11-46E7-8D43-A3AFEBFE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Análisis NLP (II)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37FFDF-F6FF-48CE-A298-4545733F1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924" y="1448657"/>
            <a:ext cx="7240078" cy="463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106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78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Análisis de NLP de medios colombianos</vt:lpstr>
      <vt:lpstr>Breve descripción</vt:lpstr>
      <vt:lpstr>Análisis descriptivo (I)</vt:lpstr>
      <vt:lpstr>Análisis descriptivo (II)</vt:lpstr>
      <vt:lpstr>Análisis descriptivo (III)</vt:lpstr>
      <vt:lpstr>Análisis NLP (I)</vt:lpstr>
      <vt:lpstr>Análisis NLP (II)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NLP de medios colombianos</dc:title>
  <dc:creator>Juan Salgado</dc:creator>
  <cp:lastModifiedBy>Juan Salgado</cp:lastModifiedBy>
  <cp:revision>3</cp:revision>
  <dcterms:created xsi:type="dcterms:W3CDTF">2019-11-22T16:49:44Z</dcterms:created>
  <dcterms:modified xsi:type="dcterms:W3CDTF">2019-11-22T16:57:39Z</dcterms:modified>
</cp:coreProperties>
</file>