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83" r:id="rId3"/>
    <p:sldId id="258" r:id="rId4"/>
    <p:sldId id="259" r:id="rId5"/>
    <p:sldId id="260" r:id="rId6"/>
    <p:sldId id="265" r:id="rId7"/>
    <p:sldId id="261" r:id="rId8"/>
    <p:sldId id="384" r:id="rId9"/>
    <p:sldId id="263" r:id="rId10"/>
    <p:sldId id="290" r:id="rId11"/>
    <p:sldId id="387" r:id="rId12"/>
  </p:sldIdLst>
  <p:sldSz cx="10083800" cy="6483350"/>
  <p:notesSz cx="10083800" cy="6483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009838"/>
            <a:ext cx="8571230" cy="1361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630676"/>
            <a:ext cx="7058660" cy="1620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1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70707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1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491170"/>
            <a:ext cx="4386453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491170"/>
            <a:ext cx="4386453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343899" cy="647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4354190" y="0"/>
            <a:ext cx="5725795" cy="6480175"/>
          </a:xfrm>
          <a:custGeom>
            <a:avLst/>
            <a:gdLst/>
            <a:ahLst/>
            <a:cxnLst/>
            <a:rect l="l" t="t" r="r" b="b"/>
            <a:pathLst>
              <a:path w="5725795" h="6480175">
                <a:moveTo>
                  <a:pt x="5725786" y="0"/>
                </a:moveTo>
                <a:lnTo>
                  <a:pt x="752874" y="0"/>
                </a:lnTo>
                <a:lnTo>
                  <a:pt x="737408" y="28829"/>
                </a:lnTo>
                <a:lnTo>
                  <a:pt x="715639" y="70175"/>
                </a:lnTo>
                <a:lnTo>
                  <a:pt x="694162" y="111752"/>
                </a:lnTo>
                <a:lnTo>
                  <a:pt x="672977" y="153555"/>
                </a:lnTo>
                <a:lnTo>
                  <a:pt x="652086" y="195585"/>
                </a:lnTo>
                <a:lnTo>
                  <a:pt x="631492" y="237838"/>
                </a:lnTo>
                <a:lnTo>
                  <a:pt x="611195" y="280313"/>
                </a:lnTo>
                <a:lnTo>
                  <a:pt x="591198" y="323008"/>
                </a:lnTo>
                <a:lnTo>
                  <a:pt x="571502" y="365921"/>
                </a:lnTo>
                <a:lnTo>
                  <a:pt x="552108" y="409050"/>
                </a:lnTo>
                <a:lnTo>
                  <a:pt x="533019" y="452393"/>
                </a:lnTo>
                <a:lnTo>
                  <a:pt x="514235" y="495948"/>
                </a:lnTo>
                <a:lnTo>
                  <a:pt x="495759" y="539713"/>
                </a:lnTo>
                <a:lnTo>
                  <a:pt x="477593" y="583687"/>
                </a:lnTo>
                <a:lnTo>
                  <a:pt x="459737" y="627867"/>
                </a:lnTo>
                <a:lnTo>
                  <a:pt x="442194" y="672251"/>
                </a:lnTo>
                <a:lnTo>
                  <a:pt x="424966" y="716838"/>
                </a:lnTo>
                <a:lnTo>
                  <a:pt x="408053" y="761626"/>
                </a:lnTo>
                <a:lnTo>
                  <a:pt x="391458" y="806612"/>
                </a:lnTo>
                <a:lnTo>
                  <a:pt x="375182" y="851794"/>
                </a:lnTo>
                <a:lnTo>
                  <a:pt x="359226" y="897172"/>
                </a:lnTo>
                <a:lnTo>
                  <a:pt x="343594" y="942742"/>
                </a:lnTo>
                <a:lnTo>
                  <a:pt x="328285" y="988504"/>
                </a:lnTo>
                <a:lnTo>
                  <a:pt x="313303" y="1034454"/>
                </a:lnTo>
                <a:lnTo>
                  <a:pt x="298648" y="1080591"/>
                </a:lnTo>
                <a:lnTo>
                  <a:pt x="284322" y="1126913"/>
                </a:lnTo>
                <a:lnTo>
                  <a:pt x="270326" y="1173419"/>
                </a:lnTo>
                <a:lnTo>
                  <a:pt x="256664" y="1220106"/>
                </a:lnTo>
                <a:lnTo>
                  <a:pt x="243335" y="1266972"/>
                </a:lnTo>
                <a:lnTo>
                  <a:pt x="230342" y="1314015"/>
                </a:lnTo>
                <a:lnTo>
                  <a:pt x="217687" y="1361234"/>
                </a:lnTo>
                <a:lnTo>
                  <a:pt x="205371" y="1408626"/>
                </a:lnTo>
                <a:lnTo>
                  <a:pt x="193395" y="1456190"/>
                </a:lnTo>
                <a:lnTo>
                  <a:pt x="181762" y="1503923"/>
                </a:lnTo>
                <a:lnTo>
                  <a:pt x="170473" y="1551825"/>
                </a:lnTo>
                <a:lnTo>
                  <a:pt x="159530" y="1599892"/>
                </a:lnTo>
                <a:lnTo>
                  <a:pt x="148934" y="1648122"/>
                </a:lnTo>
                <a:lnTo>
                  <a:pt x="138687" y="1696515"/>
                </a:lnTo>
                <a:lnTo>
                  <a:pt x="128790" y="1745068"/>
                </a:lnTo>
                <a:lnTo>
                  <a:pt x="119246" y="1793779"/>
                </a:lnTo>
                <a:lnTo>
                  <a:pt x="110056" y="1842645"/>
                </a:lnTo>
                <a:lnTo>
                  <a:pt x="101222" y="1891666"/>
                </a:lnTo>
                <a:lnTo>
                  <a:pt x="92745" y="1940840"/>
                </a:lnTo>
                <a:lnTo>
                  <a:pt x="84627" y="1990163"/>
                </a:lnTo>
                <a:lnTo>
                  <a:pt x="76869" y="2039635"/>
                </a:lnTo>
                <a:lnTo>
                  <a:pt x="69474" y="2089253"/>
                </a:lnTo>
                <a:lnTo>
                  <a:pt x="62443" y="2139016"/>
                </a:lnTo>
                <a:lnTo>
                  <a:pt x="55777" y="2188922"/>
                </a:lnTo>
                <a:lnTo>
                  <a:pt x="49479" y="2238968"/>
                </a:lnTo>
                <a:lnTo>
                  <a:pt x="43549" y="2289153"/>
                </a:lnTo>
                <a:lnTo>
                  <a:pt x="37990" y="2339474"/>
                </a:lnTo>
                <a:lnTo>
                  <a:pt x="32804" y="2389931"/>
                </a:lnTo>
                <a:lnTo>
                  <a:pt x="27991" y="2440520"/>
                </a:lnTo>
                <a:lnTo>
                  <a:pt x="23553" y="2491240"/>
                </a:lnTo>
                <a:lnTo>
                  <a:pt x="19493" y="2542090"/>
                </a:lnTo>
                <a:lnTo>
                  <a:pt x="15812" y="2593066"/>
                </a:lnTo>
                <a:lnTo>
                  <a:pt x="12511" y="2644168"/>
                </a:lnTo>
                <a:lnTo>
                  <a:pt x="9592" y="2695392"/>
                </a:lnTo>
                <a:lnTo>
                  <a:pt x="7057" y="2746739"/>
                </a:lnTo>
                <a:lnTo>
                  <a:pt x="4907" y="2798204"/>
                </a:lnTo>
                <a:lnTo>
                  <a:pt x="3145" y="2849787"/>
                </a:lnTo>
                <a:lnTo>
                  <a:pt x="1771" y="2901486"/>
                </a:lnTo>
                <a:lnTo>
                  <a:pt x="788" y="2953298"/>
                </a:lnTo>
                <a:lnTo>
                  <a:pt x="197" y="3005222"/>
                </a:lnTo>
                <a:lnTo>
                  <a:pt x="0" y="3057255"/>
                </a:lnTo>
                <a:lnTo>
                  <a:pt x="197" y="3109289"/>
                </a:lnTo>
                <a:lnTo>
                  <a:pt x="788" y="3161212"/>
                </a:lnTo>
                <a:lnTo>
                  <a:pt x="1771" y="3213024"/>
                </a:lnTo>
                <a:lnTo>
                  <a:pt x="3145" y="3264723"/>
                </a:lnTo>
                <a:lnTo>
                  <a:pt x="4907" y="3316306"/>
                </a:lnTo>
                <a:lnTo>
                  <a:pt x="7057" y="3367772"/>
                </a:lnTo>
                <a:lnTo>
                  <a:pt x="9592" y="3419118"/>
                </a:lnTo>
                <a:lnTo>
                  <a:pt x="12511" y="3470343"/>
                </a:lnTo>
                <a:lnTo>
                  <a:pt x="15812" y="3521444"/>
                </a:lnTo>
                <a:lnTo>
                  <a:pt x="19493" y="3572421"/>
                </a:lnTo>
                <a:lnTo>
                  <a:pt x="23553" y="3623270"/>
                </a:lnTo>
                <a:lnTo>
                  <a:pt x="27991" y="3673990"/>
                </a:lnTo>
                <a:lnTo>
                  <a:pt x="32804" y="3724580"/>
                </a:lnTo>
                <a:lnTo>
                  <a:pt x="37990" y="3775036"/>
                </a:lnTo>
                <a:lnTo>
                  <a:pt x="43549" y="3825358"/>
                </a:lnTo>
                <a:lnTo>
                  <a:pt x="49479" y="3875542"/>
                </a:lnTo>
                <a:lnTo>
                  <a:pt x="55777" y="3925589"/>
                </a:lnTo>
                <a:lnTo>
                  <a:pt x="62443" y="3975494"/>
                </a:lnTo>
                <a:lnTo>
                  <a:pt x="69474" y="4025257"/>
                </a:lnTo>
                <a:lnTo>
                  <a:pt x="76869" y="4074875"/>
                </a:lnTo>
                <a:lnTo>
                  <a:pt x="84627" y="4124347"/>
                </a:lnTo>
                <a:lnTo>
                  <a:pt x="92745" y="4173671"/>
                </a:lnTo>
                <a:lnTo>
                  <a:pt x="101222" y="4222844"/>
                </a:lnTo>
                <a:lnTo>
                  <a:pt x="110056" y="4271865"/>
                </a:lnTo>
                <a:lnTo>
                  <a:pt x="119246" y="4320732"/>
                </a:lnTo>
                <a:lnTo>
                  <a:pt x="128790" y="4369442"/>
                </a:lnTo>
                <a:lnTo>
                  <a:pt x="138687" y="4417995"/>
                </a:lnTo>
                <a:lnTo>
                  <a:pt x="148934" y="4466388"/>
                </a:lnTo>
                <a:lnTo>
                  <a:pt x="159530" y="4514619"/>
                </a:lnTo>
                <a:lnTo>
                  <a:pt x="170473" y="4562686"/>
                </a:lnTo>
                <a:lnTo>
                  <a:pt x="181762" y="4610587"/>
                </a:lnTo>
                <a:lnTo>
                  <a:pt x="193395" y="4658320"/>
                </a:lnTo>
                <a:lnTo>
                  <a:pt x="205371" y="4705884"/>
                </a:lnTo>
                <a:lnTo>
                  <a:pt x="217687" y="4753277"/>
                </a:lnTo>
                <a:lnTo>
                  <a:pt x="230342" y="4800495"/>
                </a:lnTo>
                <a:lnTo>
                  <a:pt x="243335" y="4847539"/>
                </a:lnTo>
                <a:lnTo>
                  <a:pt x="256664" y="4894405"/>
                </a:lnTo>
                <a:lnTo>
                  <a:pt x="270326" y="4941091"/>
                </a:lnTo>
                <a:lnTo>
                  <a:pt x="284322" y="4987597"/>
                </a:lnTo>
                <a:lnTo>
                  <a:pt x="298648" y="5033919"/>
                </a:lnTo>
                <a:lnTo>
                  <a:pt x="313303" y="5080057"/>
                </a:lnTo>
                <a:lnTo>
                  <a:pt x="328285" y="5126007"/>
                </a:lnTo>
                <a:lnTo>
                  <a:pt x="343594" y="5171768"/>
                </a:lnTo>
                <a:lnTo>
                  <a:pt x="359226" y="5217338"/>
                </a:lnTo>
                <a:lnTo>
                  <a:pt x="375182" y="5262716"/>
                </a:lnTo>
                <a:lnTo>
                  <a:pt x="391458" y="5307899"/>
                </a:lnTo>
                <a:lnTo>
                  <a:pt x="408053" y="5352885"/>
                </a:lnTo>
                <a:lnTo>
                  <a:pt x="424966" y="5397672"/>
                </a:lnTo>
                <a:lnTo>
                  <a:pt x="442194" y="5442259"/>
                </a:lnTo>
                <a:lnTo>
                  <a:pt x="459737" y="5486644"/>
                </a:lnTo>
                <a:lnTo>
                  <a:pt x="477593" y="5530823"/>
                </a:lnTo>
                <a:lnTo>
                  <a:pt x="495759" y="5574797"/>
                </a:lnTo>
                <a:lnTo>
                  <a:pt x="514235" y="5618562"/>
                </a:lnTo>
                <a:lnTo>
                  <a:pt x="533019" y="5662118"/>
                </a:lnTo>
                <a:lnTo>
                  <a:pt x="552108" y="5705461"/>
                </a:lnTo>
                <a:lnTo>
                  <a:pt x="571502" y="5748589"/>
                </a:lnTo>
                <a:lnTo>
                  <a:pt x="591198" y="5791502"/>
                </a:lnTo>
                <a:lnTo>
                  <a:pt x="611195" y="5834197"/>
                </a:lnTo>
                <a:lnTo>
                  <a:pt x="631492" y="5876672"/>
                </a:lnTo>
                <a:lnTo>
                  <a:pt x="652086" y="5918925"/>
                </a:lnTo>
                <a:lnTo>
                  <a:pt x="672977" y="5960955"/>
                </a:lnTo>
                <a:lnTo>
                  <a:pt x="694162" y="6002759"/>
                </a:lnTo>
                <a:lnTo>
                  <a:pt x="715639" y="6044335"/>
                </a:lnTo>
                <a:lnTo>
                  <a:pt x="737408" y="6085681"/>
                </a:lnTo>
                <a:lnTo>
                  <a:pt x="759466" y="6126797"/>
                </a:lnTo>
                <a:lnTo>
                  <a:pt x="781811" y="6167678"/>
                </a:lnTo>
                <a:lnTo>
                  <a:pt x="804443" y="6208325"/>
                </a:lnTo>
                <a:lnTo>
                  <a:pt x="827359" y="6248734"/>
                </a:lnTo>
                <a:lnTo>
                  <a:pt x="850558" y="6288904"/>
                </a:lnTo>
                <a:lnTo>
                  <a:pt x="874039" y="6328832"/>
                </a:lnTo>
                <a:lnTo>
                  <a:pt x="897798" y="6368518"/>
                </a:lnTo>
                <a:lnTo>
                  <a:pt x="921836" y="6407959"/>
                </a:lnTo>
                <a:lnTo>
                  <a:pt x="946149" y="6447152"/>
                </a:lnTo>
                <a:lnTo>
                  <a:pt x="966878" y="6479984"/>
                </a:lnTo>
                <a:lnTo>
                  <a:pt x="5725786" y="6479984"/>
                </a:lnTo>
                <a:lnTo>
                  <a:pt x="5725786" y="0"/>
                </a:lnTo>
                <a:close/>
              </a:path>
            </a:pathLst>
          </a:custGeom>
          <a:solidFill>
            <a:srgbClr val="658B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1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4945" y="6138171"/>
            <a:ext cx="2268855" cy="276999"/>
          </a:xfrm>
        </p:spPr>
        <p:txBody>
          <a:bodyPr/>
          <a:lstStyle/>
          <a:p>
            <a:fld id="{77984534-C4A0-1744-A0AE-D418451B474A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0EFC2-F624-7C49-84DB-750C0EBC7C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5267" y="337259"/>
            <a:ext cx="1765004" cy="4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6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7B926-012D-E841-A190-9202C3CF2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83800" cy="6483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49E685-C017-7C41-BF21-A63DA7C487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138" y="1734040"/>
            <a:ext cx="2682439" cy="1029419"/>
          </a:xfrm>
        </p:spPr>
        <p:txBody>
          <a:bodyPr anchor="ctr">
            <a:noAutofit/>
          </a:bodyPr>
          <a:lstStyle>
            <a:lvl1pPr>
              <a:defRPr sz="264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29A-2A9F-D04C-936A-454E0EAC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137" y="2879880"/>
            <a:ext cx="2642334" cy="723590"/>
          </a:xfrm>
        </p:spPr>
        <p:txBody>
          <a:bodyPr anchor="ctr">
            <a:normAutofit/>
          </a:bodyPr>
          <a:lstStyle>
            <a:lvl1pPr marL="0" indent="0">
              <a:buNone/>
              <a:defRPr sz="1323">
                <a:solidFill>
                  <a:schemeClr val="bg1"/>
                </a:solidFill>
                <a:latin typeface="+mn-lt"/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E9222-19A2-054A-B829-914D7E6284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137" y="331119"/>
            <a:ext cx="1122418" cy="7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8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31B10F-B3A0-3F44-ABF8-5BB4CA4EB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4568" y="-28654"/>
            <a:ext cx="10128369" cy="65120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F0F217-ABF1-2841-8A36-64B5EC8D756A}"/>
              </a:ext>
            </a:extLst>
          </p:cNvPr>
          <p:cNvSpPr txBox="1"/>
          <p:nvPr userDrawn="1"/>
        </p:nvSpPr>
        <p:spPr>
          <a:xfrm>
            <a:off x="6600312" y="485440"/>
            <a:ext cx="3483489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764" dirty="0">
                <a:solidFill>
                  <a:schemeClr val="bg1"/>
                </a:solidFill>
              </a:rPr>
              <a:t>Follow </a:t>
            </a:r>
            <a:r>
              <a:rPr lang="pt-BR" sz="1764" dirty="0" err="1">
                <a:solidFill>
                  <a:schemeClr val="bg1"/>
                </a:solidFill>
              </a:rPr>
              <a:t>us</a:t>
            </a:r>
            <a:endParaRPr lang="pt-BR" sz="1764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09AC80-2F4B-CD49-B078-DB387CE5CF31}"/>
              </a:ext>
            </a:extLst>
          </p:cNvPr>
          <p:cNvSpPr txBox="1"/>
          <p:nvPr userDrawn="1"/>
        </p:nvSpPr>
        <p:spPr>
          <a:xfrm>
            <a:off x="6951694" y="3860261"/>
            <a:ext cx="10084978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213" b="1" dirty="0">
                <a:solidFill>
                  <a:schemeClr val="bg1"/>
                </a:solidFill>
              </a:rPr>
              <a:t>teleperformance.com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7C2488-E41F-3148-A4DD-1E474089C363}"/>
              </a:ext>
            </a:extLst>
          </p:cNvPr>
          <p:cNvSpPr txBox="1"/>
          <p:nvPr userDrawn="1"/>
        </p:nvSpPr>
        <p:spPr>
          <a:xfrm>
            <a:off x="6953676" y="1074669"/>
            <a:ext cx="2677259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213" dirty="0">
                <a:solidFill>
                  <a:schemeClr val="bg1"/>
                </a:solidFill>
              </a:rPr>
              <a:t>/</a:t>
            </a:r>
            <a:r>
              <a:rPr lang="pt-BR" sz="1213" dirty="0" err="1">
                <a:solidFill>
                  <a:schemeClr val="bg1"/>
                </a:solidFill>
              </a:rPr>
              <a:t>company</a:t>
            </a:r>
            <a:r>
              <a:rPr lang="pt-BR" sz="1213" dirty="0">
                <a:solidFill>
                  <a:schemeClr val="bg1"/>
                </a:solidFill>
              </a:rPr>
              <a:t>/</a:t>
            </a:r>
            <a:r>
              <a:rPr lang="pt-BR" sz="1213" dirty="0" err="1">
                <a:solidFill>
                  <a:schemeClr val="bg1"/>
                </a:solidFill>
              </a:rPr>
              <a:t>teleperformance</a:t>
            </a:r>
            <a:endParaRPr lang="pt-BR" sz="1213" dirty="0">
              <a:solidFill>
                <a:schemeClr val="bg1"/>
              </a:solidFill>
            </a:endParaRPr>
          </a:p>
        </p:txBody>
      </p: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C663EA3C-9289-A648-820B-F2FA1CEAFF05}"/>
              </a:ext>
            </a:extLst>
          </p:cNvPr>
          <p:cNvSpPr txBox="1"/>
          <p:nvPr userDrawn="1"/>
        </p:nvSpPr>
        <p:spPr>
          <a:xfrm>
            <a:off x="6953676" y="1499790"/>
            <a:ext cx="2677259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213" dirty="0">
                <a:solidFill>
                  <a:schemeClr val="bg1"/>
                </a:solidFill>
              </a:rPr>
              <a:t>/</a:t>
            </a:r>
            <a:r>
              <a:rPr lang="pt-BR" sz="1213" dirty="0" err="1">
                <a:solidFill>
                  <a:schemeClr val="bg1"/>
                </a:solidFill>
              </a:rPr>
              <a:t>teleperformanceglobal</a:t>
            </a:r>
            <a:endParaRPr lang="pt-BR" sz="1213" dirty="0">
              <a:solidFill>
                <a:schemeClr val="bg1"/>
              </a:solidFill>
            </a:endParaRPr>
          </a:p>
        </p:txBody>
      </p:sp>
      <p:sp>
        <p:nvSpPr>
          <p:cNvPr id="13" name="CaixaDeTexto 13">
            <a:extLst>
              <a:ext uri="{FF2B5EF4-FFF2-40B4-BE49-F238E27FC236}">
                <a16:creationId xmlns:a16="http://schemas.microsoft.com/office/drawing/2014/main" id="{75D7E63A-EFDF-B845-A0EE-E71F45D9BBEC}"/>
              </a:ext>
            </a:extLst>
          </p:cNvPr>
          <p:cNvSpPr txBox="1"/>
          <p:nvPr userDrawn="1"/>
        </p:nvSpPr>
        <p:spPr>
          <a:xfrm>
            <a:off x="6953676" y="1924910"/>
            <a:ext cx="2677259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213" dirty="0">
                <a:solidFill>
                  <a:schemeClr val="bg1"/>
                </a:solidFill>
              </a:rPr>
              <a:t>@</a:t>
            </a:r>
            <a:r>
              <a:rPr lang="pt-BR" sz="1213" dirty="0" err="1">
                <a:solidFill>
                  <a:schemeClr val="bg1"/>
                </a:solidFill>
              </a:rPr>
              <a:t>teleperformance</a:t>
            </a:r>
            <a:endParaRPr lang="pt-BR" sz="1213" dirty="0">
              <a:solidFill>
                <a:schemeClr val="bg1"/>
              </a:solidFill>
            </a:endParaRPr>
          </a:p>
        </p:txBody>
      </p:sp>
      <p:sp>
        <p:nvSpPr>
          <p:cNvPr id="15" name="CaixaDeTexto 15">
            <a:extLst>
              <a:ext uri="{FF2B5EF4-FFF2-40B4-BE49-F238E27FC236}">
                <a16:creationId xmlns:a16="http://schemas.microsoft.com/office/drawing/2014/main" id="{37A97396-8B30-984C-9A84-940372E43DB2}"/>
              </a:ext>
            </a:extLst>
          </p:cNvPr>
          <p:cNvSpPr txBox="1"/>
          <p:nvPr userDrawn="1"/>
        </p:nvSpPr>
        <p:spPr>
          <a:xfrm>
            <a:off x="6953676" y="2350031"/>
            <a:ext cx="2677259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213" dirty="0">
                <a:solidFill>
                  <a:schemeClr val="bg1"/>
                </a:solidFill>
              </a:rPr>
              <a:t>@</a:t>
            </a:r>
            <a:r>
              <a:rPr lang="pt-BR" sz="1213" dirty="0" err="1">
                <a:solidFill>
                  <a:schemeClr val="bg1"/>
                </a:solidFill>
              </a:rPr>
              <a:t>Teleperformance_group</a:t>
            </a:r>
            <a:endParaRPr lang="pt-BR" sz="1213" dirty="0">
              <a:solidFill>
                <a:schemeClr val="bg1"/>
              </a:solidFill>
            </a:endParaRPr>
          </a:p>
        </p:txBody>
      </p:sp>
      <p:sp>
        <p:nvSpPr>
          <p:cNvPr id="17" name="CaixaDeTexto 17">
            <a:extLst>
              <a:ext uri="{FF2B5EF4-FFF2-40B4-BE49-F238E27FC236}">
                <a16:creationId xmlns:a16="http://schemas.microsoft.com/office/drawing/2014/main" id="{1B1F7CFC-AE56-754C-B5A5-9D038453C0A8}"/>
              </a:ext>
            </a:extLst>
          </p:cNvPr>
          <p:cNvSpPr txBox="1"/>
          <p:nvPr userDrawn="1"/>
        </p:nvSpPr>
        <p:spPr>
          <a:xfrm>
            <a:off x="6953676" y="2775151"/>
            <a:ext cx="2677259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213" dirty="0">
                <a:solidFill>
                  <a:schemeClr val="bg1"/>
                </a:solidFill>
              </a:rPr>
              <a:t>/</a:t>
            </a:r>
            <a:r>
              <a:rPr lang="pt-BR" sz="1213" dirty="0" err="1">
                <a:solidFill>
                  <a:schemeClr val="bg1"/>
                </a:solidFill>
              </a:rPr>
              <a:t>teleperformance</a:t>
            </a:r>
            <a:endParaRPr lang="pt-BR" sz="1213" dirty="0">
              <a:solidFill>
                <a:schemeClr val="bg1"/>
              </a:solidFill>
            </a:endParaRP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EDA8A705-3C23-6441-BB8C-ADD1F315A0A2}"/>
              </a:ext>
            </a:extLst>
          </p:cNvPr>
          <p:cNvSpPr txBox="1"/>
          <p:nvPr userDrawn="1"/>
        </p:nvSpPr>
        <p:spPr>
          <a:xfrm>
            <a:off x="6953676" y="3200273"/>
            <a:ext cx="2677259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213" dirty="0">
                <a:solidFill>
                  <a:schemeClr val="bg1"/>
                </a:solidFill>
              </a:rPr>
              <a:t>Teleperformanceblog.com</a:t>
            </a:r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3C92230D-8C56-A845-8719-79A3F83554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18828" y="1086783"/>
            <a:ext cx="234660" cy="268220"/>
          </a:xfrm>
          <a:custGeom>
            <a:avLst/>
            <a:gdLst>
              <a:gd name="T0" fmla="*/ 2623 w 2879"/>
              <a:gd name="T1" fmla="*/ 0 h 2880"/>
              <a:gd name="T2" fmla="*/ 2623 w 2879"/>
              <a:gd name="T3" fmla="*/ 0 h 2880"/>
              <a:gd name="T4" fmla="*/ 256 w 2879"/>
              <a:gd name="T5" fmla="*/ 0 h 2880"/>
              <a:gd name="T6" fmla="*/ 0 w 2879"/>
              <a:gd name="T7" fmla="*/ 256 h 2880"/>
              <a:gd name="T8" fmla="*/ 0 w 2879"/>
              <a:gd name="T9" fmla="*/ 2623 h 2880"/>
              <a:gd name="T10" fmla="*/ 256 w 2879"/>
              <a:gd name="T11" fmla="*/ 2879 h 2880"/>
              <a:gd name="T12" fmla="*/ 2623 w 2879"/>
              <a:gd name="T13" fmla="*/ 2879 h 2880"/>
              <a:gd name="T14" fmla="*/ 2878 w 2879"/>
              <a:gd name="T15" fmla="*/ 2623 h 2880"/>
              <a:gd name="T16" fmla="*/ 2878 w 2879"/>
              <a:gd name="T17" fmla="*/ 256 h 2880"/>
              <a:gd name="T18" fmla="*/ 2623 w 2879"/>
              <a:gd name="T19" fmla="*/ 0 h 2880"/>
              <a:gd name="T20" fmla="*/ 895 w 2879"/>
              <a:gd name="T21" fmla="*/ 2495 h 2880"/>
              <a:gd name="T22" fmla="*/ 895 w 2879"/>
              <a:gd name="T23" fmla="*/ 2495 h 2880"/>
              <a:gd name="T24" fmla="*/ 816 w 2879"/>
              <a:gd name="T25" fmla="*/ 2559 h 2880"/>
              <a:gd name="T26" fmla="*/ 496 w 2879"/>
              <a:gd name="T27" fmla="*/ 2559 h 2880"/>
              <a:gd name="T28" fmla="*/ 416 w 2879"/>
              <a:gd name="T29" fmla="*/ 2495 h 2880"/>
              <a:gd name="T30" fmla="*/ 416 w 2879"/>
              <a:gd name="T31" fmla="*/ 1136 h 2880"/>
              <a:gd name="T32" fmla="*/ 496 w 2879"/>
              <a:gd name="T33" fmla="*/ 1056 h 2880"/>
              <a:gd name="T34" fmla="*/ 816 w 2879"/>
              <a:gd name="T35" fmla="*/ 1056 h 2880"/>
              <a:gd name="T36" fmla="*/ 895 w 2879"/>
              <a:gd name="T37" fmla="*/ 1136 h 2880"/>
              <a:gd name="T38" fmla="*/ 895 w 2879"/>
              <a:gd name="T39" fmla="*/ 2495 h 2880"/>
              <a:gd name="T40" fmla="*/ 656 w 2879"/>
              <a:gd name="T41" fmla="*/ 928 h 2880"/>
              <a:gd name="T42" fmla="*/ 656 w 2879"/>
              <a:gd name="T43" fmla="*/ 928 h 2880"/>
              <a:gd name="T44" fmla="*/ 352 w 2879"/>
              <a:gd name="T45" fmla="*/ 624 h 2880"/>
              <a:gd name="T46" fmla="*/ 656 w 2879"/>
              <a:gd name="T47" fmla="*/ 320 h 2880"/>
              <a:gd name="T48" fmla="*/ 959 w 2879"/>
              <a:gd name="T49" fmla="*/ 624 h 2880"/>
              <a:gd name="T50" fmla="*/ 656 w 2879"/>
              <a:gd name="T51" fmla="*/ 928 h 2880"/>
              <a:gd name="T52" fmla="*/ 2574 w 2879"/>
              <a:gd name="T53" fmla="*/ 2495 h 2880"/>
              <a:gd name="T54" fmla="*/ 2574 w 2879"/>
              <a:gd name="T55" fmla="*/ 2495 h 2880"/>
              <a:gd name="T56" fmla="*/ 2511 w 2879"/>
              <a:gd name="T57" fmla="*/ 2559 h 2880"/>
              <a:gd name="T58" fmla="*/ 2159 w 2879"/>
              <a:gd name="T59" fmla="*/ 2559 h 2880"/>
              <a:gd name="T60" fmla="*/ 2094 w 2879"/>
              <a:gd name="T61" fmla="*/ 2495 h 2880"/>
              <a:gd name="T62" fmla="*/ 2094 w 2879"/>
              <a:gd name="T63" fmla="*/ 1856 h 2880"/>
              <a:gd name="T64" fmla="*/ 1854 w 2879"/>
              <a:gd name="T65" fmla="*/ 1440 h 2880"/>
              <a:gd name="T66" fmla="*/ 1583 w 2879"/>
              <a:gd name="T67" fmla="*/ 1759 h 2880"/>
              <a:gd name="T68" fmla="*/ 1583 w 2879"/>
              <a:gd name="T69" fmla="*/ 2495 h 2880"/>
              <a:gd name="T70" fmla="*/ 1519 w 2879"/>
              <a:gd name="T71" fmla="*/ 2559 h 2880"/>
              <a:gd name="T72" fmla="*/ 1183 w 2879"/>
              <a:gd name="T73" fmla="*/ 2559 h 2880"/>
              <a:gd name="T74" fmla="*/ 1104 w 2879"/>
              <a:gd name="T75" fmla="*/ 2495 h 2880"/>
              <a:gd name="T76" fmla="*/ 1104 w 2879"/>
              <a:gd name="T77" fmla="*/ 1120 h 2880"/>
              <a:gd name="T78" fmla="*/ 1183 w 2879"/>
              <a:gd name="T79" fmla="*/ 1056 h 2880"/>
              <a:gd name="T80" fmla="*/ 1519 w 2879"/>
              <a:gd name="T81" fmla="*/ 1056 h 2880"/>
              <a:gd name="T82" fmla="*/ 1583 w 2879"/>
              <a:gd name="T83" fmla="*/ 1120 h 2880"/>
              <a:gd name="T84" fmla="*/ 1583 w 2879"/>
              <a:gd name="T85" fmla="*/ 1248 h 2880"/>
              <a:gd name="T86" fmla="*/ 2031 w 2879"/>
              <a:gd name="T87" fmla="*/ 1040 h 2880"/>
              <a:gd name="T88" fmla="*/ 2574 w 2879"/>
              <a:gd name="T89" fmla="*/ 1840 h 2880"/>
              <a:gd name="T90" fmla="*/ 2574 w 2879"/>
              <a:gd name="T91" fmla="*/ 2495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79" h="2880">
                <a:moveTo>
                  <a:pt x="2623" y="0"/>
                </a:moveTo>
                <a:lnTo>
                  <a:pt x="2623" y="0"/>
                </a:lnTo>
                <a:cubicBezTo>
                  <a:pt x="256" y="0"/>
                  <a:pt x="256" y="0"/>
                  <a:pt x="256" y="0"/>
                </a:cubicBezTo>
                <a:cubicBezTo>
                  <a:pt x="113" y="0"/>
                  <a:pt x="0" y="113"/>
                  <a:pt x="0" y="256"/>
                </a:cubicBezTo>
                <a:cubicBezTo>
                  <a:pt x="0" y="2623"/>
                  <a:pt x="0" y="2623"/>
                  <a:pt x="0" y="2623"/>
                </a:cubicBezTo>
                <a:cubicBezTo>
                  <a:pt x="0" y="2767"/>
                  <a:pt x="113" y="2879"/>
                  <a:pt x="256" y="2879"/>
                </a:cubicBezTo>
                <a:cubicBezTo>
                  <a:pt x="2623" y="2879"/>
                  <a:pt x="2623" y="2879"/>
                  <a:pt x="2623" y="2879"/>
                </a:cubicBezTo>
                <a:cubicBezTo>
                  <a:pt x="2766" y="2879"/>
                  <a:pt x="2878" y="2767"/>
                  <a:pt x="2878" y="2623"/>
                </a:cubicBezTo>
                <a:cubicBezTo>
                  <a:pt x="2878" y="256"/>
                  <a:pt x="2878" y="256"/>
                  <a:pt x="2878" y="256"/>
                </a:cubicBezTo>
                <a:cubicBezTo>
                  <a:pt x="2878" y="113"/>
                  <a:pt x="2766" y="0"/>
                  <a:pt x="2623" y="0"/>
                </a:cubicBezTo>
                <a:close/>
                <a:moveTo>
                  <a:pt x="895" y="2495"/>
                </a:moveTo>
                <a:lnTo>
                  <a:pt x="895" y="2495"/>
                </a:lnTo>
                <a:cubicBezTo>
                  <a:pt x="895" y="2528"/>
                  <a:pt x="864" y="2559"/>
                  <a:pt x="816" y="2559"/>
                </a:cubicBezTo>
                <a:cubicBezTo>
                  <a:pt x="496" y="2559"/>
                  <a:pt x="496" y="2559"/>
                  <a:pt x="496" y="2559"/>
                </a:cubicBezTo>
                <a:cubicBezTo>
                  <a:pt x="448" y="2559"/>
                  <a:pt x="416" y="2528"/>
                  <a:pt x="416" y="2495"/>
                </a:cubicBezTo>
                <a:cubicBezTo>
                  <a:pt x="416" y="1136"/>
                  <a:pt x="416" y="1136"/>
                  <a:pt x="416" y="1136"/>
                </a:cubicBezTo>
                <a:cubicBezTo>
                  <a:pt x="416" y="1088"/>
                  <a:pt x="448" y="1056"/>
                  <a:pt x="496" y="1056"/>
                </a:cubicBezTo>
                <a:cubicBezTo>
                  <a:pt x="816" y="1056"/>
                  <a:pt x="816" y="1056"/>
                  <a:pt x="816" y="1056"/>
                </a:cubicBezTo>
                <a:cubicBezTo>
                  <a:pt x="864" y="1056"/>
                  <a:pt x="895" y="1088"/>
                  <a:pt x="895" y="1136"/>
                </a:cubicBezTo>
                <a:lnTo>
                  <a:pt x="895" y="2495"/>
                </a:lnTo>
                <a:close/>
                <a:moveTo>
                  <a:pt x="656" y="928"/>
                </a:moveTo>
                <a:lnTo>
                  <a:pt x="656" y="928"/>
                </a:lnTo>
                <a:cubicBezTo>
                  <a:pt x="480" y="928"/>
                  <a:pt x="352" y="800"/>
                  <a:pt x="352" y="624"/>
                </a:cubicBezTo>
                <a:cubicBezTo>
                  <a:pt x="352" y="448"/>
                  <a:pt x="480" y="320"/>
                  <a:pt x="656" y="320"/>
                </a:cubicBezTo>
                <a:cubicBezTo>
                  <a:pt x="832" y="320"/>
                  <a:pt x="959" y="448"/>
                  <a:pt x="959" y="624"/>
                </a:cubicBezTo>
                <a:cubicBezTo>
                  <a:pt x="959" y="800"/>
                  <a:pt x="832" y="928"/>
                  <a:pt x="656" y="928"/>
                </a:cubicBezTo>
                <a:close/>
                <a:moveTo>
                  <a:pt x="2574" y="2495"/>
                </a:moveTo>
                <a:lnTo>
                  <a:pt x="2574" y="2495"/>
                </a:lnTo>
                <a:cubicBezTo>
                  <a:pt x="2574" y="2528"/>
                  <a:pt x="2542" y="2559"/>
                  <a:pt x="2511" y="2559"/>
                </a:cubicBezTo>
                <a:cubicBezTo>
                  <a:pt x="2159" y="2559"/>
                  <a:pt x="2159" y="2559"/>
                  <a:pt x="2159" y="2559"/>
                </a:cubicBezTo>
                <a:cubicBezTo>
                  <a:pt x="2127" y="2559"/>
                  <a:pt x="2094" y="2528"/>
                  <a:pt x="2094" y="2495"/>
                </a:cubicBezTo>
                <a:cubicBezTo>
                  <a:pt x="2094" y="1856"/>
                  <a:pt x="2094" y="1856"/>
                  <a:pt x="2094" y="1856"/>
                </a:cubicBezTo>
                <a:cubicBezTo>
                  <a:pt x="2094" y="1759"/>
                  <a:pt x="2127" y="1440"/>
                  <a:pt x="1854" y="1440"/>
                </a:cubicBezTo>
                <a:cubicBezTo>
                  <a:pt x="1631" y="1440"/>
                  <a:pt x="1583" y="1664"/>
                  <a:pt x="1583" y="1759"/>
                </a:cubicBezTo>
                <a:cubicBezTo>
                  <a:pt x="1583" y="2495"/>
                  <a:pt x="1583" y="2495"/>
                  <a:pt x="1583" y="2495"/>
                </a:cubicBezTo>
                <a:cubicBezTo>
                  <a:pt x="1583" y="2528"/>
                  <a:pt x="1552" y="2559"/>
                  <a:pt x="1519" y="2559"/>
                </a:cubicBezTo>
                <a:cubicBezTo>
                  <a:pt x="1183" y="2559"/>
                  <a:pt x="1183" y="2559"/>
                  <a:pt x="1183" y="2559"/>
                </a:cubicBezTo>
                <a:cubicBezTo>
                  <a:pt x="1135" y="2559"/>
                  <a:pt x="1104" y="2528"/>
                  <a:pt x="1104" y="2495"/>
                </a:cubicBezTo>
                <a:cubicBezTo>
                  <a:pt x="1104" y="1120"/>
                  <a:pt x="1104" y="1120"/>
                  <a:pt x="1104" y="1120"/>
                </a:cubicBezTo>
                <a:cubicBezTo>
                  <a:pt x="1104" y="1088"/>
                  <a:pt x="1135" y="1056"/>
                  <a:pt x="1183" y="1056"/>
                </a:cubicBezTo>
                <a:cubicBezTo>
                  <a:pt x="1519" y="1056"/>
                  <a:pt x="1519" y="1056"/>
                  <a:pt x="1519" y="1056"/>
                </a:cubicBezTo>
                <a:cubicBezTo>
                  <a:pt x="1552" y="1056"/>
                  <a:pt x="1583" y="1088"/>
                  <a:pt x="1583" y="1120"/>
                </a:cubicBezTo>
                <a:cubicBezTo>
                  <a:pt x="1583" y="1248"/>
                  <a:pt x="1583" y="1248"/>
                  <a:pt x="1583" y="1248"/>
                </a:cubicBezTo>
                <a:cubicBezTo>
                  <a:pt x="1663" y="1120"/>
                  <a:pt x="1775" y="1040"/>
                  <a:pt x="2031" y="1040"/>
                </a:cubicBezTo>
                <a:cubicBezTo>
                  <a:pt x="2590" y="1040"/>
                  <a:pt x="2574" y="1551"/>
                  <a:pt x="2574" y="1840"/>
                </a:cubicBezTo>
                <a:cubicBezTo>
                  <a:pt x="2574" y="2495"/>
                  <a:pt x="2574" y="2495"/>
                  <a:pt x="2574" y="2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1D33D378-2ED4-1449-B7AB-1CF482A496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335" y="2825462"/>
            <a:ext cx="232866" cy="189538"/>
          </a:xfrm>
          <a:custGeom>
            <a:avLst/>
            <a:gdLst>
              <a:gd name="T0" fmla="*/ 2286 w 2879"/>
              <a:gd name="T1" fmla="*/ 0 h 2049"/>
              <a:gd name="T2" fmla="*/ 2286 w 2879"/>
              <a:gd name="T3" fmla="*/ 0 h 2049"/>
              <a:gd name="T4" fmla="*/ 592 w 2879"/>
              <a:gd name="T5" fmla="*/ 0 h 2049"/>
              <a:gd name="T6" fmla="*/ 0 w 2879"/>
              <a:gd name="T7" fmla="*/ 609 h 2049"/>
              <a:gd name="T8" fmla="*/ 0 w 2879"/>
              <a:gd name="T9" fmla="*/ 1440 h 2049"/>
              <a:gd name="T10" fmla="*/ 592 w 2879"/>
              <a:gd name="T11" fmla="*/ 2048 h 2049"/>
              <a:gd name="T12" fmla="*/ 2286 w 2879"/>
              <a:gd name="T13" fmla="*/ 2048 h 2049"/>
              <a:gd name="T14" fmla="*/ 2878 w 2879"/>
              <a:gd name="T15" fmla="*/ 1440 h 2049"/>
              <a:gd name="T16" fmla="*/ 2878 w 2879"/>
              <a:gd name="T17" fmla="*/ 609 h 2049"/>
              <a:gd name="T18" fmla="*/ 2286 w 2879"/>
              <a:gd name="T19" fmla="*/ 0 h 2049"/>
              <a:gd name="T20" fmla="*/ 1887 w 2879"/>
              <a:gd name="T21" fmla="*/ 1072 h 2049"/>
              <a:gd name="T22" fmla="*/ 1887 w 2879"/>
              <a:gd name="T23" fmla="*/ 1072 h 2049"/>
              <a:gd name="T24" fmla="*/ 1087 w 2879"/>
              <a:gd name="T25" fmla="*/ 1440 h 2049"/>
              <a:gd name="T26" fmla="*/ 1040 w 2879"/>
              <a:gd name="T27" fmla="*/ 1408 h 2049"/>
              <a:gd name="T28" fmla="*/ 1040 w 2879"/>
              <a:gd name="T29" fmla="*/ 640 h 2049"/>
              <a:gd name="T30" fmla="*/ 1087 w 2879"/>
              <a:gd name="T31" fmla="*/ 609 h 2049"/>
              <a:gd name="T32" fmla="*/ 1887 w 2879"/>
              <a:gd name="T33" fmla="*/ 1008 h 2049"/>
              <a:gd name="T34" fmla="*/ 1887 w 2879"/>
              <a:gd name="T35" fmla="*/ 1072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79" h="2049">
                <a:moveTo>
                  <a:pt x="2286" y="0"/>
                </a:moveTo>
                <a:lnTo>
                  <a:pt x="2286" y="0"/>
                </a:lnTo>
                <a:cubicBezTo>
                  <a:pt x="592" y="0"/>
                  <a:pt x="592" y="0"/>
                  <a:pt x="592" y="0"/>
                </a:cubicBezTo>
                <a:cubicBezTo>
                  <a:pt x="272" y="0"/>
                  <a:pt x="0" y="273"/>
                  <a:pt x="0" y="609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1776"/>
                  <a:pt x="272" y="2048"/>
                  <a:pt x="592" y="2048"/>
                </a:cubicBezTo>
                <a:cubicBezTo>
                  <a:pt x="2286" y="2048"/>
                  <a:pt x="2286" y="2048"/>
                  <a:pt x="2286" y="2048"/>
                </a:cubicBezTo>
                <a:cubicBezTo>
                  <a:pt x="2623" y="2048"/>
                  <a:pt x="2878" y="1776"/>
                  <a:pt x="2878" y="1440"/>
                </a:cubicBezTo>
                <a:cubicBezTo>
                  <a:pt x="2878" y="609"/>
                  <a:pt x="2878" y="609"/>
                  <a:pt x="2878" y="609"/>
                </a:cubicBezTo>
                <a:cubicBezTo>
                  <a:pt x="2878" y="273"/>
                  <a:pt x="2623" y="0"/>
                  <a:pt x="2286" y="0"/>
                </a:cubicBezTo>
                <a:close/>
                <a:moveTo>
                  <a:pt x="1887" y="1072"/>
                </a:moveTo>
                <a:lnTo>
                  <a:pt x="1887" y="1072"/>
                </a:lnTo>
                <a:cubicBezTo>
                  <a:pt x="1087" y="1440"/>
                  <a:pt x="1087" y="1440"/>
                  <a:pt x="1087" y="1440"/>
                </a:cubicBezTo>
                <a:cubicBezTo>
                  <a:pt x="1072" y="1456"/>
                  <a:pt x="1040" y="1440"/>
                  <a:pt x="1040" y="1408"/>
                </a:cubicBezTo>
                <a:cubicBezTo>
                  <a:pt x="1040" y="640"/>
                  <a:pt x="1040" y="640"/>
                  <a:pt x="1040" y="640"/>
                </a:cubicBezTo>
                <a:cubicBezTo>
                  <a:pt x="1040" y="609"/>
                  <a:pt x="1072" y="593"/>
                  <a:pt x="1087" y="609"/>
                </a:cubicBezTo>
                <a:cubicBezTo>
                  <a:pt x="1887" y="1008"/>
                  <a:pt x="1887" y="1008"/>
                  <a:pt x="1887" y="1008"/>
                </a:cubicBezTo>
                <a:cubicBezTo>
                  <a:pt x="1903" y="1024"/>
                  <a:pt x="1903" y="1056"/>
                  <a:pt x="1887" y="10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75C24DC3-9E65-9842-A720-BAECE664E7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18828" y="1963800"/>
            <a:ext cx="232866" cy="217256"/>
          </a:xfrm>
          <a:custGeom>
            <a:avLst/>
            <a:gdLst>
              <a:gd name="T0" fmla="*/ 2878 w 2879"/>
              <a:gd name="T1" fmla="*/ 288 h 2352"/>
              <a:gd name="T2" fmla="*/ 2878 w 2879"/>
              <a:gd name="T3" fmla="*/ 288 h 2352"/>
              <a:gd name="T4" fmla="*/ 2542 w 2879"/>
              <a:gd name="T5" fmla="*/ 368 h 2352"/>
              <a:gd name="T6" fmla="*/ 2798 w 2879"/>
              <a:gd name="T7" fmla="*/ 48 h 2352"/>
              <a:gd name="T8" fmla="*/ 2430 w 2879"/>
              <a:gd name="T9" fmla="*/ 193 h 2352"/>
              <a:gd name="T10" fmla="*/ 1999 w 2879"/>
              <a:gd name="T11" fmla="*/ 0 h 2352"/>
              <a:gd name="T12" fmla="*/ 1407 w 2879"/>
              <a:gd name="T13" fmla="*/ 592 h 2352"/>
              <a:gd name="T14" fmla="*/ 1423 w 2879"/>
              <a:gd name="T15" fmla="*/ 736 h 2352"/>
              <a:gd name="T16" fmla="*/ 192 w 2879"/>
              <a:gd name="T17" fmla="*/ 112 h 2352"/>
              <a:gd name="T18" fmla="*/ 112 w 2879"/>
              <a:gd name="T19" fmla="*/ 416 h 2352"/>
              <a:gd name="T20" fmla="*/ 384 w 2879"/>
              <a:gd name="T21" fmla="*/ 895 h 2352"/>
              <a:gd name="T22" fmla="*/ 112 w 2879"/>
              <a:gd name="T23" fmla="*/ 832 h 2352"/>
              <a:gd name="T24" fmla="*/ 112 w 2879"/>
              <a:gd name="T25" fmla="*/ 832 h 2352"/>
              <a:gd name="T26" fmla="*/ 592 w 2879"/>
              <a:gd name="T27" fmla="*/ 1423 h 2352"/>
              <a:gd name="T28" fmla="*/ 432 w 2879"/>
              <a:gd name="T29" fmla="*/ 1439 h 2352"/>
              <a:gd name="T30" fmla="*/ 320 w 2879"/>
              <a:gd name="T31" fmla="*/ 1423 h 2352"/>
              <a:gd name="T32" fmla="*/ 880 w 2879"/>
              <a:gd name="T33" fmla="*/ 1839 h 2352"/>
              <a:gd name="T34" fmla="*/ 144 w 2879"/>
              <a:gd name="T35" fmla="*/ 2095 h 2352"/>
              <a:gd name="T36" fmla="*/ 0 w 2879"/>
              <a:gd name="T37" fmla="*/ 2079 h 2352"/>
              <a:gd name="T38" fmla="*/ 912 w 2879"/>
              <a:gd name="T39" fmla="*/ 2351 h 2352"/>
              <a:gd name="T40" fmla="*/ 2590 w 2879"/>
              <a:gd name="T41" fmla="*/ 672 h 2352"/>
              <a:gd name="T42" fmla="*/ 2590 w 2879"/>
              <a:gd name="T43" fmla="*/ 592 h 2352"/>
              <a:gd name="T44" fmla="*/ 2878 w 2879"/>
              <a:gd name="T45" fmla="*/ 288 h 2352"/>
              <a:gd name="T46" fmla="*/ 2878 w 2879"/>
              <a:gd name="T47" fmla="*/ 288 h 2352"/>
              <a:gd name="T48" fmla="*/ 2878 w 2879"/>
              <a:gd name="T49" fmla="*/ 288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79" h="2352">
                <a:moveTo>
                  <a:pt x="2878" y="288"/>
                </a:moveTo>
                <a:lnTo>
                  <a:pt x="2878" y="288"/>
                </a:lnTo>
                <a:cubicBezTo>
                  <a:pt x="2782" y="336"/>
                  <a:pt x="2670" y="368"/>
                  <a:pt x="2542" y="368"/>
                </a:cubicBezTo>
                <a:cubicBezTo>
                  <a:pt x="2670" y="304"/>
                  <a:pt x="2766" y="193"/>
                  <a:pt x="2798" y="48"/>
                </a:cubicBezTo>
                <a:cubicBezTo>
                  <a:pt x="2686" y="112"/>
                  <a:pt x="2558" y="160"/>
                  <a:pt x="2430" y="193"/>
                </a:cubicBezTo>
                <a:cubicBezTo>
                  <a:pt x="2319" y="80"/>
                  <a:pt x="2158" y="0"/>
                  <a:pt x="1999" y="0"/>
                </a:cubicBezTo>
                <a:cubicBezTo>
                  <a:pt x="1662" y="0"/>
                  <a:pt x="1407" y="272"/>
                  <a:pt x="1407" y="592"/>
                </a:cubicBezTo>
                <a:cubicBezTo>
                  <a:pt x="1407" y="640"/>
                  <a:pt x="1407" y="688"/>
                  <a:pt x="1423" y="736"/>
                </a:cubicBezTo>
                <a:cubicBezTo>
                  <a:pt x="928" y="704"/>
                  <a:pt x="496" y="464"/>
                  <a:pt x="192" y="112"/>
                </a:cubicBezTo>
                <a:cubicBezTo>
                  <a:pt x="144" y="209"/>
                  <a:pt x="112" y="304"/>
                  <a:pt x="112" y="416"/>
                </a:cubicBezTo>
                <a:cubicBezTo>
                  <a:pt x="112" y="624"/>
                  <a:pt x="224" y="800"/>
                  <a:pt x="384" y="895"/>
                </a:cubicBezTo>
                <a:cubicBezTo>
                  <a:pt x="288" y="895"/>
                  <a:pt x="192" y="880"/>
                  <a:pt x="112" y="832"/>
                </a:cubicBezTo>
                <a:lnTo>
                  <a:pt x="112" y="832"/>
                </a:lnTo>
                <a:cubicBezTo>
                  <a:pt x="112" y="1120"/>
                  <a:pt x="320" y="1360"/>
                  <a:pt x="592" y="1423"/>
                </a:cubicBezTo>
                <a:cubicBezTo>
                  <a:pt x="544" y="1423"/>
                  <a:pt x="480" y="1439"/>
                  <a:pt x="432" y="1439"/>
                </a:cubicBezTo>
                <a:cubicBezTo>
                  <a:pt x="400" y="1439"/>
                  <a:pt x="352" y="1439"/>
                  <a:pt x="320" y="1423"/>
                </a:cubicBezTo>
                <a:cubicBezTo>
                  <a:pt x="400" y="1663"/>
                  <a:pt x="608" y="1839"/>
                  <a:pt x="880" y="1839"/>
                </a:cubicBezTo>
                <a:cubicBezTo>
                  <a:pt x="672" y="2000"/>
                  <a:pt x="416" y="2095"/>
                  <a:pt x="144" y="2095"/>
                </a:cubicBezTo>
                <a:cubicBezTo>
                  <a:pt x="96" y="2095"/>
                  <a:pt x="48" y="2095"/>
                  <a:pt x="0" y="2079"/>
                </a:cubicBezTo>
                <a:cubicBezTo>
                  <a:pt x="256" y="2255"/>
                  <a:pt x="576" y="2351"/>
                  <a:pt x="912" y="2351"/>
                </a:cubicBezTo>
                <a:cubicBezTo>
                  <a:pt x="1999" y="2351"/>
                  <a:pt x="2590" y="1439"/>
                  <a:pt x="2590" y="672"/>
                </a:cubicBezTo>
                <a:cubicBezTo>
                  <a:pt x="2590" y="592"/>
                  <a:pt x="2590" y="592"/>
                  <a:pt x="2590" y="592"/>
                </a:cubicBezTo>
                <a:cubicBezTo>
                  <a:pt x="2702" y="512"/>
                  <a:pt x="2798" y="400"/>
                  <a:pt x="2878" y="288"/>
                </a:cubicBezTo>
                <a:close/>
                <a:moveTo>
                  <a:pt x="2878" y="288"/>
                </a:moveTo>
                <a:lnTo>
                  <a:pt x="2878" y="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D1D77D46-78E6-4E4B-AEEF-D7B9FED0E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18828" y="1513957"/>
            <a:ext cx="232866" cy="267799"/>
          </a:xfrm>
          <a:custGeom>
            <a:avLst/>
            <a:gdLst>
              <a:gd name="T0" fmla="*/ 2494 w 2879"/>
              <a:gd name="T1" fmla="*/ 0 h 2896"/>
              <a:gd name="T2" fmla="*/ 2494 w 2879"/>
              <a:gd name="T3" fmla="*/ 0 h 2896"/>
              <a:gd name="T4" fmla="*/ 384 w 2879"/>
              <a:gd name="T5" fmla="*/ 0 h 2896"/>
              <a:gd name="T6" fmla="*/ 0 w 2879"/>
              <a:gd name="T7" fmla="*/ 399 h 2896"/>
              <a:gd name="T8" fmla="*/ 0 w 2879"/>
              <a:gd name="T9" fmla="*/ 2495 h 2896"/>
              <a:gd name="T10" fmla="*/ 384 w 2879"/>
              <a:gd name="T11" fmla="*/ 2895 h 2896"/>
              <a:gd name="T12" fmla="*/ 1423 w 2879"/>
              <a:gd name="T13" fmla="*/ 2895 h 2896"/>
              <a:gd name="T14" fmla="*/ 1423 w 2879"/>
              <a:gd name="T15" fmla="*/ 1855 h 2896"/>
              <a:gd name="T16" fmla="*/ 1168 w 2879"/>
              <a:gd name="T17" fmla="*/ 1855 h 2896"/>
              <a:gd name="T18" fmla="*/ 1104 w 2879"/>
              <a:gd name="T19" fmla="*/ 1791 h 2896"/>
              <a:gd name="T20" fmla="*/ 1104 w 2879"/>
              <a:gd name="T21" fmla="*/ 1471 h 2896"/>
              <a:gd name="T22" fmla="*/ 1168 w 2879"/>
              <a:gd name="T23" fmla="*/ 1407 h 2896"/>
              <a:gd name="T24" fmla="*/ 1423 w 2879"/>
              <a:gd name="T25" fmla="*/ 1407 h 2896"/>
              <a:gd name="T26" fmla="*/ 1423 w 2879"/>
              <a:gd name="T27" fmla="*/ 1071 h 2896"/>
              <a:gd name="T28" fmla="*/ 1983 w 2879"/>
              <a:gd name="T29" fmla="*/ 512 h 2896"/>
              <a:gd name="T30" fmla="*/ 2255 w 2879"/>
              <a:gd name="T31" fmla="*/ 512 h 2896"/>
              <a:gd name="T32" fmla="*/ 2319 w 2879"/>
              <a:gd name="T33" fmla="*/ 560 h 2896"/>
              <a:gd name="T34" fmla="*/ 2319 w 2879"/>
              <a:gd name="T35" fmla="*/ 847 h 2896"/>
              <a:gd name="T36" fmla="*/ 2255 w 2879"/>
              <a:gd name="T37" fmla="*/ 912 h 2896"/>
              <a:gd name="T38" fmla="*/ 2094 w 2879"/>
              <a:gd name="T39" fmla="*/ 912 h 2896"/>
              <a:gd name="T40" fmla="*/ 1871 w 2879"/>
              <a:gd name="T41" fmla="*/ 1120 h 2896"/>
              <a:gd name="T42" fmla="*/ 1871 w 2879"/>
              <a:gd name="T43" fmla="*/ 1407 h 2896"/>
              <a:gd name="T44" fmla="*/ 2271 w 2879"/>
              <a:gd name="T45" fmla="*/ 1407 h 2896"/>
              <a:gd name="T46" fmla="*/ 2334 w 2879"/>
              <a:gd name="T47" fmla="*/ 1471 h 2896"/>
              <a:gd name="T48" fmla="*/ 2302 w 2879"/>
              <a:gd name="T49" fmla="*/ 1807 h 2896"/>
              <a:gd name="T50" fmla="*/ 2239 w 2879"/>
              <a:gd name="T51" fmla="*/ 1855 h 2896"/>
              <a:gd name="T52" fmla="*/ 1871 w 2879"/>
              <a:gd name="T53" fmla="*/ 1855 h 2896"/>
              <a:gd name="T54" fmla="*/ 1871 w 2879"/>
              <a:gd name="T55" fmla="*/ 2895 h 2896"/>
              <a:gd name="T56" fmla="*/ 2494 w 2879"/>
              <a:gd name="T57" fmla="*/ 2895 h 2896"/>
              <a:gd name="T58" fmla="*/ 2878 w 2879"/>
              <a:gd name="T59" fmla="*/ 2495 h 2896"/>
              <a:gd name="T60" fmla="*/ 2878 w 2879"/>
              <a:gd name="T61" fmla="*/ 399 h 2896"/>
              <a:gd name="T62" fmla="*/ 2494 w 2879"/>
              <a:gd name="T63" fmla="*/ 0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79" h="2896">
                <a:moveTo>
                  <a:pt x="2494" y="0"/>
                </a:moveTo>
                <a:lnTo>
                  <a:pt x="2494" y="0"/>
                </a:lnTo>
                <a:cubicBezTo>
                  <a:pt x="384" y="0"/>
                  <a:pt x="384" y="0"/>
                  <a:pt x="384" y="0"/>
                </a:cubicBezTo>
                <a:cubicBezTo>
                  <a:pt x="176" y="0"/>
                  <a:pt x="0" y="176"/>
                  <a:pt x="0" y="399"/>
                </a:cubicBezTo>
                <a:cubicBezTo>
                  <a:pt x="0" y="2495"/>
                  <a:pt x="0" y="2495"/>
                  <a:pt x="0" y="2495"/>
                </a:cubicBezTo>
                <a:cubicBezTo>
                  <a:pt x="0" y="2719"/>
                  <a:pt x="176" y="2895"/>
                  <a:pt x="384" y="2895"/>
                </a:cubicBezTo>
                <a:cubicBezTo>
                  <a:pt x="1423" y="2895"/>
                  <a:pt x="1423" y="2895"/>
                  <a:pt x="1423" y="2895"/>
                </a:cubicBezTo>
                <a:cubicBezTo>
                  <a:pt x="1423" y="1855"/>
                  <a:pt x="1423" y="1855"/>
                  <a:pt x="1423" y="1855"/>
                </a:cubicBezTo>
                <a:cubicBezTo>
                  <a:pt x="1168" y="1855"/>
                  <a:pt x="1168" y="1855"/>
                  <a:pt x="1168" y="1855"/>
                </a:cubicBezTo>
                <a:cubicBezTo>
                  <a:pt x="1120" y="1855"/>
                  <a:pt x="1104" y="1824"/>
                  <a:pt x="1104" y="1791"/>
                </a:cubicBezTo>
                <a:cubicBezTo>
                  <a:pt x="1104" y="1471"/>
                  <a:pt x="1104" y="1471"/>
                  <a:pt x="1104" y="1471"/>
                </a:cubicBezTo>
                <a:cubicBezTo>
                  <a:pt x="1104" y="1423"/>
                  <a:pt x="1120" y="1407"/>
                  <a:pt x="1168" y="1407"/>
                </a:cubicBezTo>
                <a:cubicBezTo>
                  <a:pt x="1423" y="1407"/>
                  <a:pt x="1423" y="1407"/>
                  <a:pt x="1423" y="1407"/>
                </a:cubicBezTo>
                <a:cubicBezTo>
                  <a:pt x="1423" y="1071"/>
                  <a:pt x="1423" y="1071"/>
                  <a:pt x="1423" y="1071"/>
                </a:cubicBezTo>
                <a:cubicBezTo>
                  <a:pt x="1423" y="704"/>
                  <a:pt x="1662" y="512"/>
                  <a:pt x="1983" y="512"/>
                </a:cubicBezTo>
                <a:cubicBezTo>
                  <a:pt x="2255" y="512"/>
                  <a:pt x="2255" y="512"/>
                  <a:pt x="2255" y="512"/>
                </a:cubicBezTo>
                <a:cubicBezTo>
                  <a:pt x="2302" y="512"/>
                  <a:pt x="2319" y="528"/>
                  <a:pt x="2319" y="560"/>
                </a:cubicBezTo>
                <a:cubicBezTo>
                  <a:pt x="2319" y="847"/>
                  <a:pt x="2319" y="847"/>
                  <a:pt x="2319" y="847"/>
                </a:cubicBezTo>
                <a:cubicBezTo>
                  <a:pt x="2319" y="879"/>
                  <a:pt x="2302" y="912"/>
                  <a:pt x="2255" y="912"/>
                </a:cubicBezTo>
                <a:cubicBezTo>
                  <a:pt x="2094" y="912"/>
                  <a:pt x="2094" y="912"/>
                  <a:pt x="2094" y="912"/>
                </a:cubicBezTo>
                <a:cubicBezTo>
                  <a:pt x="1918" y="912"/>
                  <a:pt x="1871" y="992"/>
                  <a:pt x="1871" y="1120"/>
                </a:cubicBezTo>
                <a:cubicBezTo>
                  <a:pt x="1871" y="1407"/>
                  <a:pt x="1871" y="1407"/>
                  <a:pt x="1871" y="1407"/>
                </a:cubicBezTo>
                <a:cubicBezTo>
                  <a:pt x="2271" y="1407"/>
                  <a:pt x="2271" y="1407"/>
                  <a:pt x="2271" y="1407"/>
                </a:cubicBezTo>
                <a:cubicBezTo>
                  <a:pt x="2319" y="1407"/>
                  <a:pt x="2334" y="1440"/>
                  <a:pt x="2334" y="1471"/>
                </a:cubicBezTo>
                <a:cubicBezTo>
                  <a:pt x="2302" y="1807"/>
                  <a:pt x="2302" y="1807"/>
                  <a:pt x="2302" y="1807"/>
                </a:cubicBezTo>
                <a:cubicBezTo>
                  <a:pt x="2286" y="1839"/>
                  <a:pt x="2271" y="1855"/>
                  <a:pt x="2239" y="1855"/>
                </a:cubicBezTo>
                <a:cubicBezTo>
                  <a:pt x="1871" y="1855"/>
                  <a:pt x="1871" y="1855"/>
                  <a:pt x="1871" y="1855"/>
                </a:cubicBezTo>
                <a:cubicBezTo>
                  <a:pt x="1871" y="2895"/>
                  <a:pt x="1871" y="2895"/>
                  <a:pt x="1871" y="2895"/>
                </a:cubicBezTo>
                <a:cubicBezTo>
                  <a:pt x="2494" y="2895"/>
                  <a:pt x="2494" y="2895"/>
                  <a:pt x="2494" y="2895"/>
                </a:cubicBezTo>
                <a:cubicBezTo>
                  <a:pt x="2702" y="2895"/>
                  <a:pt x="2878" y="2719"/>
                  <a:pt x="2878" y="2495"/>
                </a:cubicBezTo>
                <a:cubicBezTo>
                  <a:pt x="2878" y="399"/>
                  <a:pt x="2878" y="399"/>
                  <a:pt x="2878" y="399"/>
                </a:cubicBezTo>
                <a:cubicBezTo>
                  <a:pt x="2878" y="176"/>
                  <a:pt x="2702" y="0"/>
                  <a:pt x="249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676E4-3536-804E-A406-4775CAA69FCF}"/>
              </a:ext>
            </a:extLst>
          </p:cNvPr>
          <p:cNvGrpSpPr/>
          <p:nvPr userDrawn="1"/>
        </p:nvGrpSpPr>
        <p:grpSpPr>
          <a:xfrm>
            <a:off x="6718828" y="2366487"/>
            <a:ext cx="232866" cy="266170"/>
            <a:chOff x="4606925" y="2565400"/>
            <a:chExt cx="1036638" cy="1036638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7685414-0AF6-044C-B900-47B37E03C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2565400"/>
              <a:ext cx="1036638" cy="1036638"/>
            </a:xfrm>
            <a:custGeom>
              <a:avLst/>
              <a:gdLst>
                <a:gd name="T0" fmla="*/ 2094 w 2879"/>
                <a:gd name="T1" fmla="*/ 0 h 2880"/>
                <a:gd name="T2" fmla="*/ 2094 w 2879"/>
                <a:gd name="T3" fmla="*/ 0 h 2880"/>
                <a:gd name="T4" fmla="*/ 800 w 2879"/>
                <a:gd name="T5" fmla="*/ 0 h 2880"/>
                <a:gd name="T6" fmla="*/ 0 w 2879"/>
                <a:gd name="T7" fmla="*/ 800 h 2880"/>
                <a:gd name="T8" fmla="*/ 0 w 2879"/>
                <a:gd name="T9" fmla="*/ 2095 h 2880"/>
                <a:gd name="T10" fmla="*/ 800 w 2879"/>
                <a:gd name="T11" fmla="*/ 2879 h 2880"/>
                <a:gd name="T12" fmla="*/ 2094 w 2879"/>
                <a:gd name="T13" fmla="*/ 2879 h 2880"/>
                <a:gd name="T14" fmla="*/ 2878 w 2879"/>
                <a:gd name="T15" fmla="*/ 2095 h 2880"/>
                <a:gd name="T16" fmla="*/ 2878 w 2879"/>
                <a:gd name="T17" fmla="*/ 800 h 2880"/>
                <a:gd name="T18" fmla="*/ 2094 w 2879"/>
                <a:gd name="T19" fmla="*/ 0 h 2880"/>
                <a:gd name="T20" fmla="*/ 2623 w 2879"/>
                <a:gd name="T21" fmla="*/ 2095 h 2880"/>
                <a:gd name="T22" fmla="*/ 2623 w 2879"/>
                <a:gd name="T23" fmla="*/ 2095 h 2880"/>
                <a:gd name="T24" fmla="*/ 2094 w 2879"/>
                <a:gd name="T25" fmla="*/ 2623 h 2880"/>
                <a:gd name="T26" fmla="*/ 800 w 2879"/>
                <a:gd name="T27" fmla="*/ 2623 h 2880"/>
                <a:gd name="T28" fmla="*/ 256 w 2879"/>
                <a:gd name="T29" fmla="*/ 2095 h 2880"/>
                <a:gd name="T30" fmla="*/ 256 w 2879"/>
                <a:gd name="T31" fmla="*/ 800 h 2880"/>
                <a:gd name="T32" fmla="*/ 800 w 2879"/>
                <a:gd name="T33" fmla="*/ 256 h 2880"/>
                <a:gd name="T34" fmla="*/ 2094 w 2879"/>
                <a:gd name="T35" fmla="*/ 256 h 2880"/>
                <a:gd name="T36" fmla="*/ 2623 w 2879"/>
                <a:gd name="T37" fmla="*/ 800 h 2880"/>
                <a:gd name="T38" fmla="*/ 2623 w 2879"/>
                <a:gd name="T39" fmla="*/ 2095 h 2880"/>
                <a:gd name="T40" fmla="*/ 2623 w 2879"/>
                <a:gd name="T41" fmla="*/ 2095 h 2880"/>
                <a:gd name="T42" fmla="*/ 2623 w 2879"/>
                <a:gd name="T43" fmla="*/ 2095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9" h="2880">
                  <a:moveTo>
                    <a:pt x="2094" y="0"/>
                  </a:moveTo>
                  <a:lnTo>
                    <a:pt x="2094" y="0"/>
                  </a:lnTo>
                  <a:cubicBezTo>
                    <a:pt x="800" y="0"/>
                    <a:pt x="800" y="0"/>
                    <a:pt x="800" y="0"/>
                  </a:cubicBezTo>
                  <a:cubicBezTo>
                    <a:pt x="352" y="0"/>
                    <a:pt x="0" y="352"/>
                    <a:pt x="0" y="800"/>
                  </a:cubicBezTo>
                  <a:cubicBezTo>
                    <a:pt x="0" y="2095"/>
                    <a:pt x="0" y="2095"/>
                    <a:pt x="0" y="2095"/>
                  </a:cubicBezTo>
                  <a:cubicBezTo>
                    <a:pt x="0" y="2527"/>
                    <a:pt x="352" y="2879"/>
                    <a:pt x="800" y="2879"/>
                  </a:cubicBezTo>
                  <a:cubicBezTo>
                    <a:pt x="2094" y="2879"/>
                    <a:pt x="2094" y="2879"/>
                    <a:pt x="2094" y="2879"/>
                  </a:cubicBezTo>
                  <a:cubicBezTo>
                    <a:pt x="2526" y="2879"/>
                    <a:pt x="2878" y="2527"/>
                    <a:pt x="2878" y="2095"/>
                  </a:cubicBezTo>
                  <a:cubicBezTo>
                    <a:pt x="2878" y="800"/>
                    <a:pt x="2878" y="800"/>
                    <a:pt x="2878" y="800"/>
                  </a:cubicBezTo>
                  <a:cubicBezTo>
                    <a:pt x="2878" y="352"/>
                    <a:pt x="2526" y="0"/>
                    <a:pt x="2094" y="0"/>
                  </a:cubicBezTo>
                  <a:close/>
                  <a:moveTo>
                    <a:pt x="2623" y="2095"/>
                  </a:moveTo>
                  <a:lnTo>
                    <a:pt x="2623" y="2095"/>
                  </a:lnTo>
                  <a:cubicBezTo>
                    <a:pt x="2623" y="2383"/>
                    <a:pt x="2383" y="2623"/>
                    <a:pt x="2094" y="2623"/>
                  </a:cubicBezTo>
                  <a:cubicBezTo>
                    <a:pt x="800" y="2623"/>
                    <a:pt x="800" y="2623"/>
                    <a:pt x="800" y="2623"/>
                  </a:cubicBezTo>
                  <a:cubicBezTo>
                    <a:pt x="496" y="2623"/>
                    <a:pt x="256" y="2383"/>
                    <a:pt x="256" y="2095"/>
                  </a:cubicBezTo>
                  <a:cubicBezTo>
                    <a:pt x="256" y="800"/>
                    <a:pt x="256" y="800"/>
                    <a:pt x="256" y="800"/>
                  </a:cubicBezTo>
                  <a:cubicBezTo>
                    <a:pt x="256" y="496"/>
                    <a:pt x="496" y="256"/>
                    <a:pt x="800" y="256"/>
                  </a:cubicBezTo>
                  <a:cubicBezTo>
                    <a:pt x="2094" y="256"/>
                    <a:pt x="2094" y="256"/>
                    <a:pt x="2094" y="256"/>
                  </a:cubicBezTo>
                  <a:cubicBezTo>
                    <a:pt x="2383" y="256"/>
                    <a:pt x="2623" y="496"/>
                    <a:pt x="2623" y="800"/>
                  </a:cubicBezTo>
                  <a:lnTo>
                    <a:pt x="2623" y="2095"/>
                  </a:lnTo>
                  <a:close/>
                  <a:moveTo>
                    <a:pt x="2623" y="2095"/>
                  </a:moveTo>
                  <a:lnTo>
                    <a:pt x="2623" y="2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5DC4FE2-06A7-D342-B560-F2349D16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2817813"/>
              <a:ext cx="536575" cy="534987"/>
            </a:xfrm>
            <a:custGeom>
              <a:avLst/>
              <a:gdLst>
                <a:gd name="T0" fmla="*/ 736 w 1489"/>
                <a:gd name="T1" fmla="*/ 0 h 1488"/>
                <a:gd name="T2" fmla="*/ 736 w 1489"/>
                <a:gd name="T3" fmla="*/ 0 h 1488"/>
                <a:gd name="T4" fmla="*/ 0 w 1489"/>
                <a:gd name="T5" fmla="*/ 736 h 1488"/>
                <a:gd name="T6" fmla="*/ 736 w 1489"/>
                <a:gd name="T7" fmla="*/ 1487 h 1488"/>
                <a:gd name="T8" fmla="*/ 1488 w 1489"/>
                <a:gd name="T9" fmla="*/ 736 h 1488"/>
                <a:gd name="T10" fmla="*/ 736 w 1489"/>
                <a:gd name="T11" fmla="*/ 0 h 1488"/>
                <a:gd name="T12" fmla="*/ 736 w 1489"/>
                <a:gd name="T13" fmla="*/ 1231 h 1488"/>
                <a:gd name="T14" fmla="*/ 736 w 1489"/>
                <a:gd name="T15" fmla="*/ 1231 h 1488"/>
                <a:gd name="T16" fmla="*/ 256 w 1489"/>
                <a:gd name="T17" fmla="*/ 736 h 1488"/>
                <a:gd name="T18" fmla="*/ 736 w 1489"/>
                <a:gd name="T19" fmla="*/ 256 h 1488"/>
                <a:gd name="T20" fmla="*/ 1232 w 1489"/>
                <a:gd name="T21" fmla="*/ 736 h 1488"/>
                <a:gd name="T22" fmla="*/ 736 w 1489"/>
                <a:gd name="T23" fmla="*/ 1231 h 1488"/>
                <a:gd name="T24" fmla="*/ 736 w 1489"/>
                <a:gd name="T25" fmla="*/ 1231 h 1488"/>
                <a:gd name="T26" fmla="*/ 736 w 1489"/>
                <a:gd name="T27" fmla="*/ 1231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9" h="1488">
                  <a:moveTo>
                    <a:pt x="736" y="0"/>
                  </a:moveTo>
                  <a:lnTo>
                    <a:pt x="736" y="0"/>
                  </a:lnTo>
                  <a:cubicBezTo>
                    <a:pt x="337" y="0"/>
                    <a:pt x="0" y="335"/>
                    <a:pt x="0" y="736"/>
                  </a:cubicBezTo>
                  <a:cubicBezTo>
                    <a:pt x="0" y="1151"/>
                    <a:pt x="337" y="1487"/>
                    <a:pt x="736" y="1487"/>
                  </a:cubicBezTo>
                  <a:cubicBezTo>
                    <a:pt x="1151" y="1487"/>
                    <a:pt x="1488" y="1151"/>
                    <a:pt x="1488" y="736"/>
                  </a:cubicBezTo>
                  <a:cubicBezTo>
                    <a:pt x="1488" y="335"/>
                    <a:pt x="1151" y="0"/>
                    <a:pt x="736" y="0"/>
                  </a:cubicBezTo>
                  <a:close/>
                  <a:moveTo>
                    <a:pt x="736" y="1231"/>
                  </a:moveTo>
                  <a:lnTo>
                    <a:pt x="736" y="1231"/>
                  </a:lnTo>
                  <a:cubicBezTo>
                    <a:pt x="480" y="1231"/>
                    <a:pt x="256" y="1007"/>
                    <a:pt x="256" y="736"/>
                  </a:cubicBezTo>
                  <a:cubicBezTo>
                    <a:pt x="256" y="464"/>
                    <a:pt x="480" y="256"/>
                    <a:pt x="736" y="256"/>
                  </a:cubicBezTo>
                  <a:cubicBezTo>
                    <a:pt x="1008" y="256"/>
                    <a:pt x="1232" y="464"/>
                    <a:pt x="1232" y="736"/>
                  </a:cubicBezTo>
                  <a:cubicBezTo>
                    <a:pt x="1232" y="1007"/>
                    <a:pt x="1008" y="1231"/>
                    <a:pt x="736" y="1231"/>
                  </a:cubicBezTo>
                  <a:close/>
                  <a:moveTo>
                    <a:pt x="736" y="1231"/>
                  </a:moveTo>
                  <a:lnTo>
                    <a:pt x="736" y="12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D0299049-61BC-E24A-AB96-033A529D6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763" y="2738438"/>
              <a:ext cx="133350" cy="138112"/>
            </a:xfrm>
            <a:custGeom>
              <a:avLst/>
              <a:gdLst>
                <a:gd name="T0" fmla="*/ 192 w 369"/>
                <a:gd name="T1" fmla="*/ 0 h 384"/>
                <a:gd name="T2" fmla="*/ 192 w 369"/>
                <a:gd name="T3" fmla="*/ 0 h 384"/>
                <a:gd name="T4" fmla="*/ 48 w 369"/>
                <a:gd name="T5" fmla="*/ 63 h 384"/>
                <a:gd name="T6" fmla="*/ 0 w 369"/>
                <a:gd name="T7" fmla="*/ 191 h 384"/>
                <a:gd name="T8" fmla="*/ 48 w 369"/>
                <a:gd name="T9" fmla="*/ 319 h 384"/>
                <a:gd name="T10" fmla="*/ 192 w 369"/>
                <a:gd name="T11" fmla="*/ 383 h 384"/>
                <a:gd name="T12" fmla="*/ 319 w 369"/>
                <a:gd name="T13" fmla="*/ 319 h 384"/>
                <a:gd name="T14" fmla="*/ 368 w 369"/>
                <a:gd name="T15" fmla="*/ 191 h 384"/>
                <a:gd name="T16" fmla="*/ 319 w 369"/>
                <a:gd name="T17" fmla="*/ 63 h 384"/>
                <a:gd name="T18" fmla="*/ 192 w 369"/>
                <a:gd name="T19" fmla="*/ 0 h 384"/>
                <a:gd name="T20" fmla="*/ 192 w 369"/>
                <a:gd name="T21" fmla="*/ 0 h 384"/>
                <a:gd name="T22" fmla="*/ 192 w 369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384">
                  <a:moveTo>
                    <a:pt x="192" y="0"/>
                  </a:moveTo>
                  <a:lnTo>
                    <a:pt x="192" y="0"/>
                  </a:lnTo>
                  <a:cubicBezTo>
                    <a:pt x="144" y="0"/>
                    <a:pt x="96" y="15"/>
                    <a:pt x="48" y="63"/>
                  </a:cubicBezTo>
                  <a:cubicBezTo>
                    <a:pt x="16" y="95"/>
                    <a:pt x="0" y="143"/>
                    <a:pt x="0" y="191"/>
                  </a:cubicBezTo>
                  <a:cubicBezTo>
                    <a:pt x="0" y="239"/>
                    <a:pt x="16" y="287"/>
                    <a:pt x="48" y="319"/>
                  </a:cubicBezTo>
                  <a:cubicBezTo>
                    <a:pt x="96" y="351"/>
                    <a:pt x="144" y="383"/>
                    <a:pt x="192" y="383"/>
                  </a:cubicBezTo>
                  <a:cubicBezTo>
                    <a:pt x="240" y="383"/>
                    <a:pt x="288" y="351"/>
                    <a:pt x="319" y="319"/>
                  </a:cubicBezTo>
                  <a:cubicBezTo>
                    <a:pt x="352" y="287"/>
                    <a:pt x="368" y="239"/>
                    <a:pt x="368" y="191"/>
                  </a:cubicBezTo>
                  <a:cubicBezTo>
                    <a:pt x="368" y="143"/>
                    <a:pt x="352" y="95"/>
                    <a:pt x="319" y="63"/>
                  </a:cubicBezTo>
                  <a:cubicBezTo>
                    <a:pt x="288" y="15"/>
                    <a:pt x="240" y="0"/>
                    <a:pt x="192" y="0"/>
                  </a:cubicBezTo>
                  <a:close/>
                  <a:moveTo>
                    <a:pt x="192" y="0"/>
                  </a:move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0C3DDC-B8B5-014B-A23D-338BB3D8938A}"/>
              </a:ext>
            </a:extLst>
          </p:cNvPr>
          <p:cNvGrpSpPr/>
          <p:nvPr userDrawn="1"/>
        </p:nvGrpSpPr>
        <p:grpSpPr>
          <a:xfrm>
            <a:off x="6718828" y="3209602"/>
            <a:ext cx="232866" cy="266170"/>
            <a:chOff x="4606925" y="5995988"/>
            <a:chExt cx="1036638" cy="1036637"/>
          </a:xfrm>
          <a:solidFill>
            <a:schemeClr val="bg1"/>
          </a:solidFill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311D4A2-9FEE-E645-A47C-F5EA80AE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6307138"/>
              <a:ext cx="155575" cy="149225"/>
            </a:xfrm>
            <a:custGeom>
              <a:avLst/>
              <a:gdLst>
                <a:gd name="T0" fmla="*/ 432 w 433"/>
                <a:gd name="T1" fmla="*/ 191 h 416"/>
                <a:gd name="T2" fmla="*/ 432 w 433"/>
                <a:gd name="T3" fmla="*/ 191 h 416"/>
                <a:gd name="T4" fmla="*/ 95 w 433"/>
                <a:gd name="T5" fmla="*/ 0 h 416"/>
                <a:gd name="T6" fmla="*/ 0 w 433"/>
                <a:gd name="T7" fmla="*/ 0 h 416"/>
                <a:gd name="T8" fmla="*/ 0 w 433"/>
                <a:gd name="T9" fmla="*/ 415 h 416"/>
                <a:gd name="T10" fmla="*/ 143 w 433"/>
                <a:gd name="T11" fmla="*/ 415 h 416"/>
                <a:gd name="T12" fmla="*/ 432 w 433"/>
                <a:gd name="T13" fmla="*/ 19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416">
                  <a:moveTo>
                    <a:pt x="432" y="191"/>
                  </a:moveTo>
                  <a:lnTo>
                    <a:pt x="432" y="191"/>
                  </a:lnTo>
                  <a:cubicBezTo>
                    <a:pt x="432" y="15"/>
                    <a:pt x="33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143" y="415"/>
                    <a:pt x="143" y="415"/>
                    <a:pt x="143" y="415"/>
                  </a:cubicBezTo>
                  <a:cubicBezTo>
                    <a:pt x="351" y="415"/>
                    <a:pt x="432" y="367"/>
                    <a:pt x="432" y="1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6ADEDE8-6E78-AB48-BB3E-C3D7F99A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6548438"/>
              <a:ext cx="173038" cy="166687"/>
            </a:xfrm>
            <a:custGeom>
              <a:avLst/>
              <a:gdLst>
                <a:gd name="T0" fmla="*/ 143 w 480"/>
                <a:gd name="T1" fmla="*/ 0 h 464"/>
                <a:gd name="T2" fmla="*/ 143 w 480"/>
                <a:gd name="T3" fmla="*/ 0 h 464"/>
                <a:gd name="T4" fmla="*/ 0 w 480"/>
                <a:gd name="T5" fmla="*/ 0 h 464"/>
                <a:gd name="T6" fmla="*/ 0 w 480"/>
                <a:gd name="T7" fmla="*/ 463 h 464"/>
                <a:gd name="T8" fmla="*/ 111 w 480"/>
                <a:gd name="T9" fmla="*/ 463 h 464"/>
                <a:gd name="T10" fmla="*/ 479 w 480"/>
                <a:gd name="T11" fmla="*/ 240 h 464"/>
                <a:gd name="T12" fmla="*/ 143 w 480"/>
                <a:gd name="T1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64">
                  <a:moveTo>
                    <a:pt x="143" y="0"/>
                  </a:moveTo>
                  <a:lnTo>
                    <a:pt x="14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11" y="463"/>
                    <a:pt x="111" y="463"/>
                    <a:pt x="111" y="463"/>
                  </a:cubicBezTo>
                  <a:cubicBezTo>
                    <a:pt x="383" y="463"/>
                    <a:pt x="479" y="432"/>
                    <a:pt x="479" y="240"/>
                  </a:cubicBezTo>
                  <a:cubicBezTo>
                    <a:pt x="479" y="32"/>
                    <a:pt x="367" y="0"/>
                    <a:pt x="1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9B353BC7-964D-E945-805E-637E63E7F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5995988"/>
              <a:ext cx="1036638" cy="1036637"/>
            </a:xfrm>
            <a:custGeom>
              <a:avLst/>
              <a:gdLst>
                <a:gd name="T0" fmla="*/ 2878 w 2879"/>
                <a:gd name="T1" fmla="*/ 1439 h 2879"/>
                <a:gd name="T2" fmla="*/ 2878 w 2879"/>
                <a:gd name="T3" fmla="*/ 1439 h 2879"/>
                <a:gd name="T4" fmla="*/ 1439 w 2879"/>
                <a:gd name="T5" fmla="*/ 0 h 2879"/>
                <a:gd name="T6" fmla="*/ 0 w 2879"/>
                <a:gd name="T7" fmla="*/ 1439 h 2879"/>
                <a:gd name="T8" fmla="*/ 1439 w 2879"/>
                <a:gd name="T9" fmla="*/ 2878 h 2879"/>
                <a:gd name="T10" fmla="*/ 2255 w 2879"/>
                <a:gd name="T11" fmla="*/ 2623 h 2879"/>
                <a:gd name="T12" fmla="*/ 2878 w 2879"/>
                <a:gd name="T13" fmla="*/ 2878 h 2879"/>
                <a:gd name="T14" fmla="*/ 2623 w 2879"/>
                <a:gd name="T15" fmla="*/ 2254 h 2879"/>
                <a:gd name="T16" fmla="*/ 2878 w 2879"/>
                <a:gd name="T17" fmla="*/ 1439 h 2879"/>
                <a:gd name="T18" fmla="*/ 1407 w 2879"/>
                <a:gd name="T19" fmla="*/ 2238 h 2879"/>
                <a:gd name="T20" fmla="*/ 1407 w 2879"/>
                <a:gd name="T21" fmla="*/ 2238 h 2879"/>
                <a:gd name="T22" fmla="*/ 959 w 2879"/>
                <a:gd name="T23" fmla="*/ 2238 h 2879"/>
                <a:gd name="T24" fmla="*/ 959 w 2879"/>
                <a:gd name="T25" fmla="*/ 608 h 2879"/>
                <a:gd name="T26" fmla="*/ 1407 w 2879"/>
                <a:gd name="T27" fmla="*/ 608 h 2879"/>
                <a:gd name="T28" fmla="*/ 2094 w 2879"/>
                <a:gd name="T29" fmla="*/ 1023 h 2879"/>
                <a:gd name="T30" fmla="*/ 1807 w 2879"/>
                <a:gd name="T31" fmla="*/ 1391 h 2879"/>
                <a:gd name="T32" fmla="*/ 2143 w 2879"/>
                <a:gd name="T33" fmla="*/ 1775 h 2879"/>
                <a:gd name="T34" fmla="*/ 1407 w 2879"/>
                <a:gd name="T35" fmla="*/ 2238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9" h="2879">
                  <a:moveTo>
                    <a:pt x="2878" y="1439"/>
                  </a:moveTo>
                  <a:lnTo>
                    <a:pt x="2878" y="1439"/>
                  </a:lnTo>
                  <a:cubicBezTo>
                    <a:pt x="2878" y="639"/>
                    <a:pt x="2239" y="0"/>
                    <a:pt x="1439" y="0"/>
                  </a:cubicBezTo>
                  <a:cubicBezTo>
                    <a:pt x="656" y="0"/>
                    <a:pt x="0" y="639"/>
                    <a:pt x="0" y="1439"/>
                  </a:cubicBezTo>
                  <a:cubicBezTo>
                    <a:pt x="0" y="2223"/>
                    <a:pt x="656" y="2878"/>
                    <a:pt x="1439" y="2878"/>
                  </a:cubicBezTo>
                  <a:cubicBezTo>
                    <a:pt x="1744" y="2878"/>
                    <a:pt x="2031" y="2782"/>
                    <a:pt x="2255" y="2623"/>
                  </a:cubicBezTo>
                  <a:cubicBezTo>
                    <a:pt x="2878" y="2878"/>
                    <a:pt x="2878" y="2878"/>
                    <a:pt x="2878" y="2878"/>
                  </a:cubicBezTo>
                  <a:cubicBezTo>
                    <a:pt x="2623" y="2254"/>
                    <a:pt x="2623" y="2254"/>
                    <a:pt x="2623" y="2254"/>
                  </a:cubicBezTo>
                  <a:cubicBezTo>
                    <a:pt x="2782" y="2031"/>
                    <a:pt x="2878" y="1743"/>
                    <a:pt x="2878" y="1439"/>
                  </a:cubicBezTo>
                  <a:close/>
                  <a:moveTo>
                    <a:pt x="1407" y="2238"/>
                  </a:moveTo>
                  <a:lnTo>
                    <a:pt x="1407" y="2238"/>
                  </a:lnTo>
                  <a:cubicBezTo>
                    <a:pt x="959" y="2238"/>
                    <a:pt x="959" y="2238"/>
                    <a:pt x="959" y="2238"/>
                  </a:cubicBezTo>
                  <a:cubicBezTo>
                    <a:pt x="959" y="608"/>
                    <a:pt x="959" y="608"/>
                    <a:pt x="959" y="608"/>
                  </a:cubicBezTo>
                  <a:cubicBezTo>
                    <a:pt x="1407" y="608"/>
                    <a:pt x="1407" y="608"/>
                    <a:pt x="1407" y="608"/>
                  </a:cubicBezTo>
                  <a:cubicBezTo>
                    <a:pt x="1807" y="608"/>
                    <a:pt x="2094" y="639"/>
                    <a:pt x="2094" y="1023"/>
                  </a:cubicBezTo>
                  <a:cubicBezTo>
                    <a:pt x="2094" y="1279"/>
                    <a:pt x="1951" y="1359"/>
                    <a:pt x="1807" y="1391"/>
                  </a:cubicBezTo>
                  <a:cubicBezTo>
                    <a:pt x="1983" y="1423"/>
                    <a:pt x="2143" y="1503"/>
                    <a:pt x="2143" y="1775"/>
                  </a:cubicBezTo>
                  <a:cubicBezTo>
                    <a:pt x="2143" y="2207"/>
                    <a:pt x="1839" y="2238"/>
                    <a:pt x="1407" y="2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3D61B5-D1C3-4545-A105-D0D195BA53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00" y="485441"/>
            <a:ext cx="1159255" cy="7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3075" y="1203183"/>
            <a:ext cx="172847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1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3008" y="1756751"/>
            <a:ext cx="5975984" cy="3694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70707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6029515"/>
            <a:ext cx="3226816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6029515"/>
            <a:ext cx="2319274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6029515"/>
            <a:ext cx="2319274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4298-2CF7-E048-A407-F8A0D4ED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262" y="1565275"/>
            <a:ext cx="5284162" cy="1507635"/>
          </a:xfrm>
        </p:spPr>
        <p:txBody>
          <a:bodyPr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CCMS Training      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837D-9D60-6B4C-A94C-96B6DBAD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3500" y="5930789"/>
            <a:ext cx="2642334" cy="723590"/>
          </a:xfrm>
        </p:spPr>
        <p:txBody>
          <a:bodyPr/>
          <a:lstStyle/>
          <a:p>
            <a:r>
              <a:rPr lang="en-US" dirty="0"/>
              <a:t>June 2020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27DFD7-F3C4-4141-B167-FB9FD80C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5471334"/>
            <a:ext cx="2397159" cy="9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C9B8B03B-591F-6546-84E5-7BAE35514B05}"/>
              </a:ext>
            </a:extLst>
          </p:cNvPr>
          <p:cNvSpPr/>
          <p:nvPr/>
        </p:nvSpPr>
        <p:spPr>
          <a:xfrm>
            <a:off x="8072741" y="2115893"/>
            <a:ext cx="1924218" cy="1924218"/>
          </a:xfrm>
          <a:prstGeom prst="arc">
            <a:avLst>
              <a:gd name="adj1" fmla="val 21331066"/>
              <a:gd name="adj2" fmla="val 11026817"/>
            </a:avLst>
          </a:prstGeom>
          <a:noFill/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B630751-F47F-4B4C-A730-DF550F912524}"/>
              </a:ext>
            </a:extLst>
          </p:cNvPr>
          <p:cNvSpPr/>
          <p:nvPr/>
        </p:nvSpPr>
        <p:spPr>
          <a:xfrm>
            <a:off x="4238666" y="2273853"/>
            <a:ext cx="1924218" cy="1924218"/>
          </a:xfrm>
          <a:prstGeom prst="arc">
            <a:avLst>
              <a:gd name="adj1" fmla="val 21331066"/>
              <a:gd name="adj2" fmla="val 11026817"/>
            </a:avLst>
          </a:prstGeom>
          <a:noFill/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64455E-1780-DD4A-B0E2-2DBE7C654A79}"/>
              </a:ext>
            </a:extLst>
          </p:cNvPr>
          <p:cNvSpPr/>
          <p:nvPr/>
        </p:nvSpPr>
        <p:spPr>
          <a:xfrm rot="10800000">
            <a:off x="2314446" y="2048242"/>
            <a:ext cx="1924218" cy="1924218"/>
          </a:xfrm>
          <a:prstGeom prst="arc">
            <a:avLst>
              <a:gd name="adj1" fmla="val 21331066"/>
              <a:gd name="adj2" fmla="val 11026817"/>
            </a:avLst>
          </a:prstGeom>
          <a:noFill/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7E2F41-0B8F-F244-95A0-ED3B0D478166}"/>
              </a:ext>
            </a:extLst>
          </p:cNvPr>
          <p:cNvSpPr/>
          <p:nvPr/>
        </p:nvSpPr>
        <p:spPr>
          <a:xfrm>
            <a:off x="375847" y="2169582"/>
            <a:ext cx="1924218" cy="1924218"/>
          </a:xfrm>
          <a:prstGeom prst="arc">
            <a:avLst>
              <a:gd name="adj1" fmla="val 21331066"/>
              <a:gd name="adj2" fmla="val 11026817"/>
            </a:avLst>
          </a:prstGeom>
          <a:noFill/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849C1EC-3293-6040-88D3-28DE90757C77}"/>
              </a:ext>
            </a:extLst>
          </p:cNvPr>
          <p:cNvSpPr/>
          <p:nvPr/>
        </p:nvSpPr>
        <p:spPr>
          <a:xfrm>
            <a:off x="404591" y="2048243"/>
            <a:ext cx="1924218" cy="1924218"/>
          </a:xfrm>
          <a:prstGeom prst="arc">
            <a:avLst>
              <a:gd name="adj1" fmla="val 10817905"/>
              <a:gd name="adj2" fmla="val 21570277"/>
            </a:avLst>
          </a:prstGeom>
          <a:ln w="152400" cap="rnd">
            <a:gradFill>
              <a:gsLst>
                <a:gs pos="100000">
                  <a:srgbClr val="8ABE7F"/>
                </a:gs>
                <a:gs pos="0">
                  <a:srgbClr val="00AF9B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24BDD23-C6B5-944D-ABC4-F6E120C9A129}"/>
              </a:ext>
            </a:extLst>
          </p:cNvPr>
          <p:cNvSpPr/>
          <p:nvPr/>
        </p:nvSpPr>
        <p:spPr>
          <a:xfrm rot="10800000">
            <a:off x="2321629" y="2108150"/>
            <a:ext cx="1924218" cy="1924218"/>
          </a:xfrm>
          <a:prstGeom prst="arc">
            <a:avLst>
              <a:gd name="adj1" fmla="val 10817905"/>
              <a:gd name="adj2" fmla="val 21570277"/>
            </a:avLst>
          </a:prstGeom>
          <a:ln w="152400" cap="rnd">
            <a:gradFill>
              <a:gsLst>
                <a:gs pos="100000">
                  <a:srgbClr val="7B1D8D"/>
                </a:gs>
                <a:gs pos="0">
                  <a:srgbClr val="E52775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9B8B03B-591F-6546-84E5-7BAE35514B05}"/>
              </a:ext>
            </a:extLst>
          </p:cNvPr>
          <p:cNvSpPr/>
          <p:nvPr/>
        </p:nvSpPr>
        <p:spPr>
          <a:xfrm rot="10800000">
            <a:off x="6206009" y="2048243"/>
            <a:ext cx="1924218" cy="1924218"/>
          </a:xfrm>
          <a:prstGeom prst="arc">
            <a:avLst>
              <a:gd name="adj1" fmla="val 21331066"/>
              <a:gd name="adj2" fmla="val 11026817"/>
            </a:avLst>
          </a:prstGeom>
          <a:noFill/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9AC293C-076E-D448-8543-3DB329978260}"/>
              </a:ext>
            </a:extLst>
          </p:cNvPr>
          <p:cNvSpPr/>
          <p:nvPr/>
        </p:nvSpPr>
        <p:spPr>
          <a:xfrm>
            <a:off x="4245853" y="2089317"/>
            <a:ext cx="1924218" cy="1924218"/>
          </a:xfrm>
          <a:prstGeom prst="arc">
            <a:avLst>
              <a:gd name="adj1" fmla="val 10817905"/>
              <a:gd name="adj2" fmla="val 21570277"/>
            </a:avLst>
          </a:prstGeom>
          <a:ln w="152400" cap="rnd">
            <a:gradFill>
              <a:gsLst>
                <a:gs pos="100000">
                  <a:srgbClr val="0094DA"/>
                </a:gs>
                <a:gs pos="0">
                  <a:srgbClr val="26338A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23F3009-2A43-2A4D-9FDA-24444999BB27}"/>
              </a:ext>
            </a:extLst>
          </p:cNvPr>
          <p:cNvSpPr/>
          <p:nvPr/>
        </p:nvSpPr>
        <p:spPr>
          <a:xfrm rot="10800000">
            <a:off x="6184447" y="2115893"/>
            <a:ext cx="1924218" cy="1924218"/>
          </a:xfrm>
          <a:prstGeom prst="arc">
            <a:avLst>
              <a:gd name="adj1" fmla="val 10817905"/>
              <a:gd name="adj2" fmla="val 21570277"/>
            </a:avLst>
          </a:prstGeom>
          <a:ln w="152400" cap="rnd">
            <a:gradFill>
              <a:gsLst>
                <a:gs pos="100000">
                  <a:srgbClr val="E52775"/>
                </a:gs>
                <a:gs pos="0">
                  <a:srgbClr val="FF5C0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20" name="CaixaDeTexto 7">
            <a:extLst>
              <a:ext uri="{FF2B5EF4-FFF2-40B4-BE49-F238E27FC236}">
                <a16:creationId xmlns:a16="http://schemas.microsoft.com/office/drawing/2014/main" id="{0B65E4C5-9459-8A46-8447-43C5602302A5}"/>
              </a:ext>
            </a:extLst>
          </p:cNvPr>
          <p:cNvSpPr txBox="1"/>
          <p:nvPr/>
        </p:nvSpPr>
        <p:spPr>
          <a:xfrm>
            <a:off x="453248" y="4568867"/>
            <a:ext cx="1865018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64" dirty="0">
                <a:solidFill>
                  <a:srgbClr val="262626"/>
                </a:solidFill>
              </a:rPr>
              <a:t>Estructurar</a:t>
            </a:r>
            <a:r>
              <a:rPr lang="en-US" sz="1764" dirty="0">
                <a:solidFill>
                  <a:srgbClr val="262626"/>
                </a:solidFill>
              </a:rPr>
              <a:t> </a:t>
            </a:r>
            <a:r>
              <a:rPr lang="es-CO" sz="1764" dirty="0">
                <a:solidFill>
                  <a:srgbClr val="262626"/>
                </a:solidFill>
              </a:rPr>
              <a:t>nuestro</a:t>
            </a:r>
            <a:r>
              <a:rPr lang="en-US" sz="1764" dirty="0">
                <a:solidFill>
                  <a:srgbClr val="262626"/>
                </a:solidFill>
              </a:rPr>
              <a:t> </a:t>
            </a:r>
            <a:r>
              <a:rPr lang="es-CO" sz="1764" dirty="0">
                <a:solidFill>
                  <a:srgbClr val="262626"/>
                </a:solidFill>
              </a:rPr>
              <a:t>entrenamiento</a:t>
            </a:r>
            <a:r>
              <a:rPr lang="en-US" sz="1764" dirty="0">
                <a:solidFill>
                  <a:srgbClr val="262626"/>
                </a:solidFill>
              </a:rPr>
              <a:t> mejora el  </a:t>
            </a:r>
            <a:r>
              <a:rPr lang="es-ES" sz="1764" dirty="0">
                <a:solidFill>
                  <a:srgbClr val="262626"/>
                </a:solidFill>
              </a:rPr>
              <a:t>enfoque</a:t>
            </a:r>
            <a:r>
              <a:rPr lang="en-US" sz="1764" dirty="0">
                <a:solidFill>
                  <a:srgbClr val="262626"/>
                </a:solidFill>
              </a:rPr>
              <a:t> final. </a:t>
            </a:r>
            <a:endParaRPr lang="pt-BR" sz="1764" dirty="0">
              <a:solidFill>
                <a:srgbClr val="262626"/>
              </a:solidFill>
            </a:endParaRPr>
          </a:p>
        </p:txBody>
      </p:sp>
      <p:sp>
        <p:nvSpPr>
          <p:cNvPr id="21" name="CaixaDeTexto 7">
            <a:extLst>
              <a:ext uri="{FF2B5EF4-FFF2-40B4-BE49-F238E27FC236}">
                <a16:creationId xmlns:a16="http://schemas.microsoft.com/office/drawing/2014/main" id="{C318DAF3-1801-3243-AC4C-D5BD3422035B}"/>
              </a:ext>
            </a:extLst>
          </p:cNvPr>
          <p:cNvSpPr txBox="1"/>
          <p:nvPr/>
        </p:nvSpPr>
        <p:spPr>
          <a:xfrm>
            <a:off x="2384653" y="4568867"/>
            <a:ext cx="1865018" cy="165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64" dirty="0"/>
              <a:t>Manejar de forma eficaz nuestras herramientas de trabajo nos hace más productivos</a:t>
            </a:r>
            <a:r>
              <a:rPr lang="es-CO" sz="1544" dirty="0"/>
              <a:t>.</a:t>
            </a:r>
          </a:p>
          <a:p>
            <a:pPr algn="ctr"/>
            <a:endParaRPr lang="pt-BR" sz="1323" dirty="0">
              <a:solidFill>
                <a:srgbClr val="262626"/>
              </a:solidFill>
            </a:endParaRPr>
          </a:p>
        </p:txBody>
      </p:sp>
      <p:sp>
        <p:nvSpPr>
          <p:cNvPr id="22" name="CaixaDeTexto 7">
            <a:extLst>
              <a:ext uri="{FF2B5EF4-FFF2-40B4-BE49-F238E27FC236}">
                <a16:creationId xmlns:a16="http://schemas.microsoft.com/office/drawing/2014/main" id="{3FF98F18-28B7-4D44-9149-BB05E7CFFDDF}"/>
              </a:ext>
            </a:extLst>
          </p:cNvPr>
          <p:cNvSpPr txBox="1"/>
          <p:nvPr/>
        </p:nvSpPr>
        <p:spPr>
          <a:xfrm>
            <a:off x="4316059" y="4556324"/>
            <a:ext cx="2086695" cy="90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64" dirty="0"/>
              <a:t>Conocer nuestro entorno nos permite crear Sinergia</a:t>
            </a:r>
          </a:p>
        </p:txBody>
      </p:sp>
      <p:sp>
        <p:nvSpPr>
          <p:cNvPr id="24" name="CaixaDeTexto 7">
            <a:extLst>
              <a:ext uri="{FF2B5EF4-FFF2-40B4-BE49-F238E27FC236}">
                <a16:creationId xmlns:a16="http://schemas.microsoft.com/office/drawing/2014/main" id="{86D90F18-D459-7049-911C-75623D602DFE}"/>
              </a:ext>
            </a:extLst>
          </p:cNvPr>
          <p:cNvSpPr txBox="1"/>
          <p:nvPr/>
        </p:nvSpPr>
        <p:spPr>
          <a:xfrm>
            <a:off x="5152729" y="4573629"/>
            <a:ext cx="1865018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323" dirty="0">
              <a:solidFill>
                <a:srgbClr val="26262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E881B-7D29-0842-8419-DCBAFDAD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10</a:t>
            </a:fld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23F3009-2A43-2A4D-9FDA-24444999BB27}"/>
              </a:ext>
            </a:extLst>
          </p:cNvPr>
          <p:cNvSpPr/>
          <p:nvPr/>
        </p:nvSpPr>
        <p:spPr>
          <a:xfrm rot="199111">
            <a:off x="8101478" y="2044364"/>
            <a:ext cx="1924218" cy="1924218"/>
          </a:xfrm>
          <a:prstGeom prst="arc">
            <a:avLst>
              <a:gd name="adj1" fmla="val 10817905"/>
              <a:gd name="adj2" fmla="val 21570277"/>
            </a:avLst>
          </a:prstGeom>
          <a:ln w="152400" cap="rnd">
            <a:solidFill>
              <a:srgbClr val="EBE86E">
                <a:alpha val="94118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17" dirty="0"/>
          </a:p>
        </p:txBody>
      </p:sp>
      <p:sp>
        <p:nvSpPr>
          <p:cNvPr id="35" name="CaixaDeTexto 7">
            <a:extLst>
              <a:ext uri="{FF2B5EF4-FFF2-40B4-BE49-F238E27FC236}">
                <a16:creationId xmlns:a16="http://schemas.microsoft.com/office/drawing/2014/main" id="{3FF98F18-28B7-4D44-9149-BB05E7CFFDDF}"/>
              </a:ext>
            </a:extLst>
          </p:cNvPr>
          <p:cNvSpPr txBox="1"/>
          <p:nvPr/>
        </p:nvSpPr>
        <p:spPr>
          <a:xfrm>
            <a:off x="6325111" y="4577047"/>
            <a:ext cx="1865018" cy="172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64" dirty="0"/>
              <a:t>Entregar información de forma diversa permite llegar a todo tipo de aprendizaje.</a:t>
            </a:r>
          </a:p>
        </p:txBody>
      </p:sp>
      <p:sp>
        <p:nvSpPr>
          <p:cNvPr id="36" name="CaixaDeTexto 7">
            <a:extLst>
              <a:ext uri="{FF2B5EF4-FFF2-40B4-BE49-F238E27FC236}">
                <a16:creationId xmlns:a16="http://schemas.microsoft.com/office/drawing/2014/main" id="{3FF98F18-28B7-4D44-9149-BB05E7CFFDDF}"/>
              </a:ext>
            </a:extLst>
          </p:cNvPr>
          <p:cNvSpPr txBox="1"/>
          <p:nvPr/>
        </p:nvSpPr>
        <p:spPr>
          <a:xfrm>
            <a:off x="8160678" y="4577046"/>
            <a:ext cx="1865018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64" dirty="0"/>
              <a:t>Optimizar procesos nos convierte en personas más eficaces.</a:t>
            </a:r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39C9748B-FE5C-CC4C-91F4-0707E66B9C3D}"/>
              </a:ext>
            </a:extLst>
          </p:cNvPr>
          <p:cNvSpPr txBox="1">
            <a:spLocks/>
          </p:cNvSpPr>
          <p:nvPr/>
        </p:nvSpPr>
        <p:spPr>
          <a:xfrm>
            <a:off x="375847" y="911364"/>
            <a:ext cx="5071205" cy="66181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39" dirty="0"/>
              <a:t> </a:t>
            </a:r>
            <a:endParaRPr lang="en-US" sz="3639" dirty="0"/>
          </a:p>
        </p:txBody>
      </p:sp>
      <p:sp>
        <p:nvSpPr>
          <p:cNvPr id="4" name="TextBox 3"/>
          <p:cNvSpPr txBox="1"/>
          <p:nvPr/>
        </p:nvSpPr>
        <p:spPr>
          <a:xfrm>
            <a:off x="816915" y="1145937"/>
            <a:ext cx="3479236" cy="77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11" dirty="0"/>
              <a:t>Conclusiones</a:t>
            </a:r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BBDC776A-118D-45DB-A99F-C31C0334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986" y="1020985"/>
            <a:ext cx="879141" cy="807051"/>
          </a:xfrm>
          <a:custGeom>
            <a:avLst/>
            <a:gdLst>
              <a:gd name="T0" fmla="*/ 1559 w 1560"/>
              <a:gd name="T1" fmla="*/ 780 h 2084"/>
              <a:gd name="T2" fmla="*/ 1559 w 1560"/>
              <a:gd name="T3" fmla="*/ 780 h 2084"/>
              <a:gd name="T4" fmla="*/ 780 w 1560"/>
              <a:gd name="T5" fmla="*/ 0 h 2084"/>
              <a:gd name="T6" fmla="*/ 0 w 1560"/>
              <a:gd name="T7" fmla="*/ 780 h 2084"/>
              <a:gd name="T8" fmla="*/ 157 w 1560"/>
              <a:gd name="T9" fmla="*/ 1247 h 2084"/>
              <a:gd name="T10" fmla="*/ 157 w 1560"/>
              <a:gd name="T11" fmla="*/ 1247 h 2084"/>
              <a:gd name="T12" fmla="*/ 780 w 1560"/>
              <a:gd name="T13" fmla="*/ 2083 h 2084"/>
              <a:gd name="T14" fmla="*/ 1404 w 1560"/>
              <a:gd name="T15" fmla="*/ 1247 h 2084"/>
              <a:gd name="T16" fmla="*/ 1404 w 1560"/>
              <a:gd name="T17" fmla="*/ 1247 h 2084"/>
              <a:gd name="T18" fmla="*/ 1559 w 1560"/>
              <a:gd name="T19" fmla="*/ 780 h 2084"/>
              <a:gd name="T20" fmla="*/ 780 w 1560"/>
              <a:gd name="T21" fmla="*/ 211 h 2084"/>
              <a:gd name="T22" fmla="*/ 780 w 1560"/>
              <a:gd name="T23" fmla="*/ 211 h 2084"/>
              <a:gd name="T24" fmla="*/ 1348 w 1560"/>
              <a:gd name="T25" fmla="*/ 780 h 2084"/>
              <a:gd name="T26" fmla="*/ 1126 w 1560"/>
              <a:gd name="T27" fmla="*/ 1236 h 2084"/>
              <a:gd name="T28" fmla="*/ 1126 w 1560"/>
              <a:gd name="T29" fmla="*/ 1147 h 2084"/>
              <a:gd name="T30" fmla="*/ 991 w 1560"/>
              <a:gd name="T31" fmla="*/ 914 h 2084"/>
              <a:gd name="T32" fmla="*/ 1025 w 1560"/>
              <a:gd name="T33" fmla="*/ 792 h 2084"/>
              <a:gd name="T34" fmla="*/ 1025 w 1560"/>
              <a:gd name="T35" fmla="*/ 657 h 2084"/>
              <a:gd name="T36" fmla="*/ 780 w 1560"/>
              <a:gd name="T37" fmla="*/ 424 h 2084"/>
              <a:gd name="T38" fmla="*/ 780 w 1560"/>
              <a:gd name="T39" fmla="*/ 424 h 2084"/>
              <a:gd name="T40" fmla="*/ 545 w 1560"/>
              <a:gd name="T41" fmla="*/ 590 h 2084"/>
              <a:gd name="T42" fmla="*/ 223 w 1560"/>
              <a:gd name="T43" fmla="*/ 880 h 2084"/>
              <a:gd name="T44" fmla="*/ 212 w 1560"/>
              <a:gd name="T45" fmla="*/ 780 h 2084"/>
              <a:gd name="T46" fmla="*/ 780 w 1560"/>
              <a:gd name="T47" fmla="*/ 211 h 2084"/>
              <a:gd name="T48" fmla="*/ 647 w 1560"/>
              <a:gd name="T49" fmla="*/ 980 h 2084"/>
              <a:gd name="T50" fmla="*/ 647 w 1560"/>
              <a:gd name="T51" fmla="*/ 980 h 2084"/>
              <a:gd name="T52" fmla="*/ 713 w 1560"/>
              <a:gd name="T53" fmla="*/ 969 h 2084"/>
              <a:gd name="T54" fmla="*/ 758 w 1560"/>
              <a:gd name="T55" fmla="*/ 1058 h 2084"/>
              <a:gd name="T56" fmla="*/ 780 w 1560"/>
              <a:gd name="T57" fmla="*/ 1114 h 2084"/>
              <a:gd name="T58" fmla="*/ 813 w 1560"/>
              <a:gd name="T59" fmla="*/ 1058 h 2084"/>
              <a:gd name="T60" fmla="*/ 858 w 1560"/>
              <a:gd name="T61" fmla="*/ 969 h 2084"/>
              <a:gd name="T62" fmla="*/ 913 w 1560"/>
              <a:gd name="T63" fmla="*/ 980 h 2084"/>
              <a:gd name="T64" fmla="*/ 1025 w 1560"/>
              <a:gd name="T65" fmla="*/ 1147 h 2084"/>
              <a:gd name="T66" fmla="*/ 1025 w 1560"/>
              <a:gd name="T67" fmla="*/ 1293 h 2084"/>
              <a:gd name="T68" fmla="*/ 780 w 1560"/>
              <a:gd name="T69" fmla="*/ 1348 h 2084"/>
              <a:gd name="T70" fmla="*/ 534 w 1560"/>
              <a:gd name="T71" fmla="*/ 1293 h 2084"/>
              <a:gd name="T72" fmla="*/ 534 w 1560"/>
              <a:gd name="T73" fmla="*/ 1147 h 2084"/>
              <a:gd name="T74" fmla="*/ 647 w 1560"/>
              <a:gd name="T75" fmla="*/ 980 h 2084"/>
              <a:gd name="T76" fmla="*/ 636 w 1560"/>
              <a:gd name="T77" fmla="*/ 792 h 2084"/>
              <a:gd name="T78" fmla="*/ 636 w 1560"/>
              <a:gd name="T79" fmla="*/ 792 h 2084"/>
              <a:gd name="T80" fmla="*/ 636 w 1560"/>
              <a:gd name="T81" fmla="*/ 657 h 2084"/>
              <a:gd name="T82" fmla="*/ 780 w 1560"/>
              <a:gd name="T83" fmla="*/ 524 h 2084"/>
              <a:gd name="T84" fmla="*/ 780 w 1560"/>
              <a:gd name="T85" fmla="*/ 524 h 2084"/>
              <a:gd name="T86" fmla="*/ 925 w 1560"/>
              <a:gd name="T87" fmla="*/ 657 h 2084"/>
              <a:gd name="T88" fmla="*/ 925 w 1560"/>
              <a:gd name="T89" fmla="*/ 792 h 2084"/>
              <a:gd name="T90" fmla="*/ 891 w 1560"/>
              <a:gd name="T91" fmla="*/ 869 h 2084"/>
              <a:gd name="T92" fmla="*/ 780 w 1560"/>
              <a:gd name="T93" fmla="*/ 914 h 2084"/>
              <a:gd name="T94" fmla="*/ 780 w 1560"/>
              <a:gd name="T95" fmla="*/ 914 h 2084"/>
              <a:gd name="T96" fmla="*/ 669 w 1560"/>
              <a:gd name="T97" fmla="*/ 869 h 2084"/>
              <a:gd name="T98" fmla="*/ 636 w 1560"/>
              <a:gd name="T99" fmla="*/ 792 h 2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0" h="2084">
                <a:moveTo>
                  <a:pt x="1559" y="780"/>
                </a:moveTo>
                <a:lnTo>
                  <a:pt x="1559" y="780"/>
                </a:lnTo>
                <a:cubicBezTo>
                  <a:pt x="1559" y="346"/>
                  <a:pt x="1215" y="0"/>
                  <a:pt x="780" y="0"/>
                </a:cubicBezTo>
                <a:cubicBezTo>
                  <a:pt x="357" y="0"/>
                  <a:pt x="0" y="346"/>
                  <a:pt x="0" y="780"/>
                </a:cubicBezTo>
                <a:cubicBezTo>
                  <a:pt x="0" y="958"/>
                  <a:pt x="66" y="1114"/>
                  <a:pt x="157" y="1247"/>
                </a:cubicBezTo>
                <a:lnTo>
                  <a:pt x="157" y="1247"/>
                </a:lnTo>
                <a:cubicBezTo>
                  <a:pt x="780" y="2083"/>
                  <a:pt x="780" y="2083"/>
                  <a:pt x="780" y="2083"/>
                </a:cubicBezTo>
                <a:cubicBezTo>
                  <a:pt x="1404" y="1247"/>
                  <a:pt x="1404" y="1247"/>
                  <a:pt x="1404" y="1247"/>
                </a:cubicBezTo>
                <a:lnTo>
                  <a:pt x="1404" y="1247"/>
                </a:lnTo>
                <a:cubicBezTo>
                  <a:pt x="1504" y="1114"/>
                  <a:pt x="1559" y="958"/>
                  <a:pt x="1559" y="780"/>
                </a:cubicBezTo>
                <a:close/>
                <a:moveTo>
                  <a:pt x="780" y="211"/>
                </a:moveTo>
                <a:lnTo>
                  <a:pt x="780" y="211"/>
                </a:lnTo>
                <a:cubicBezTo>
                  <a:pt x="1093" y="211"/>
                  <a:pt x="1348" y="468"/>
                  <a:pt x="1348" y="780"/>
                </a:cubicBezTo>
                <a:cubicBezTo>
                  <a:pt x="1348" y="958"/>
                  <a:pt x="1259" y="1125"/>
                  <a:pt x="1126" y="1236"/>
                </a:cubicBezTo>
                <a:cubicBezTo>
                  <a:pt x="1126" y="1147"/>
                  <a:pt x="1126" y="1147"/>
                  <a:pt x="1126" y="1147"/>
                </a:cubicBezTo>
                <a:cubicBezTo>
                  <a:pt x="1126" y="1047"/>
                  <a:pt x="1069" y="958"/>
                  <a:pt x="991" y="914"/>
                </a:cubicBezTo>
                <a:cubicBezTo>
                  <a:pt x="1013" y="869"/>
                  <a:pt x="1025" y="836"/>
                  <a:pt x="1025" y="792"/>
                </a:cubicBezTo>
                <a:cubicBezTo>
                  <a:pt x="1025" y="657"/>
                  <a:pt x="1025" y="657"/>
                  <a:pt x="1025" y="657"/>
                </a:cubicBezTo>
                <a:cubicBezTo>
                  <a:pt x="1025" y="524"/>
                  <a:pt x="913" y="424"/>
                  <a:pt x="780" y="424"/>
                </a:cubicBezTo>
                <a:lnTo>
                  <a:pt x="780" y="424"/>
                </a:lnTo>
                <a:cubicBezTo>
                  <a:pt x="669" y="424"/>
                  <a:pt x="579" y="501"/>
                  <a:pt x="545" y="590"/>
                </a:cubicBezTo>
                <a:cubicBezTo>
                  <a:pt x="223" y="880"/>
                  <a:pt x="223" y="880"/>
                  <a:pt x="223" y="880"/>
                </a:cubicBezTo>
                <a:cubicBezTo>
                  <a:pt x="212" y="847"/>
                  <a:pt x="212" y="814"/>
                  <a:pt x="212" y="780"/>
                </a:cubicBezTo>
                <a:cubicBezTo>
                  <a:pt x="212" y="468"/>
                  <a:pt x="468" y="211"/>
                  <a:pt x="780" y="211"/>
                </a:cubicBezTo>
                <a:close/>
                <a:moveTo>
                  <a:pt x="647" y="980"/>
                </a:moveTo>
                <a:lnTo>
                  <a:pt x="647" y="980"/>
                </a:lnTo>
                <a:cubicBezTo>
                  <a:pt x="669" y="969"/>
                  <a:pt x="691" y="969"/>
                  <a:pt x="713" y="969"/>
                </a:cubicBezTo>
                <a:cubicBezTo>
                  <a:pt x="758" y="1058"/>
                  <a:pt x="758" y="1058"/>
                  <a:pt x="758" y="1058"/>
                </a:cubicBezTo>
                <a:cubicBezTo>
                  <a:pt x="780" y="1114"/>
                  <a:pt x="780" y="1114"/>
                  <a:pt x="780" y="1114"/>
                </a:cubicBezTo>
                <a:cubicBezTo>
                  <a:pt x="813" y="1058"/>
                  <a:pt x="813" y="1058"/>
                  <a:pt x="813" y="1058"/>
                </a:cubicBezTo>
                <a:cubicBezTo>
                  <a:pt x="858" y="969"/>
                  <a:pt x="858" y="969"/>
                  <a:pt x="858" y="969"/>
                </a:cubicBezTo>
                <a:cubicBezTo>
                  <a:pt x="880" y="969"/>
                  <a:pt x="891" y="969"/>
                  <a:pt x="913" y="980"/>
                </a:cubicBezTo>
                <a:cubicBezTo>
                  <a:pt x="980" y="1003"/>
                  <a:pt x="1025" y="1069"/>
                  <a:pt x="1025" y="1147"/>
                </a:cubicBezTo>
                <a:cubicBezTo>
                  <a:pt x="1025" y="1293"/>
                  <a:pt x="1025" y="1293"/>
                  <a:pt x="1025" y="1293"/>
                </a:cubicBezTo>
                <a:cubicBezTo>
                  <a:pt x="958" y="1326"/>
                  <a:pt x="869" y="1348"/>
                  <a:pt x="780" y="1348"/>
                </a:cubicBezTo>
                <a:cubicBezTo>
                  <a:pt x="691" y="1348"/>
                  <a:pt x="612" y="1326"/>
                  <a:pt x="534" y="1293"/>
                </a:cubicBezTo>
                <a:cubicBezTo>
                  <a:pt x="534" y="1147"/>
                  <a:pt x="534" y="1147"/>
                  <a:pt x="534" y="1147"/>
                </a:cubicBezTo>
                <a:cubicBezTo>
                  <a:pt x="534" y="1069"/>
                  <a:pt x="579" y="1003"/>
                  <a:pt x="647" y="980"/>
                </a:cubicBezTo>
                <a:close/>
                <a:moveTo>
                  <a:pt x="636" y="792"/>
                </a:moveTo>
                <a:lnTo>
                  <a:pt x="636" y="792"/>
                </a:lnTo>
                <a:cubicBezTo>
                  <a:pt x="636" y="657"/>
                  <a:pt x="636" y="657"/>
                  <a:pt x="636" y="657"/>
                </a:cubicBezTo>
                <a:cubicBezTo>
                  <a:pt x="636" y="579"/>
                  <a:pt x="702" y="524"/>
                  <a:pt x="780" y="524"/>
                </a:cubicBezTo>
                <a:lnTo>
                  <a:pt x="780" y="524"/>
                </a:lnTo>
                <a:cubicBezTo>
                  <a:pt x="858" y="524"/>
                  <a:pt x="925" y="579"/>
                  <a:pt x="925" y="657"/>
                </a:cubicBezTo>
                <a:cubicBezTo>
                  <a:pt x="925" y="792"/>
                  <a:pt x="925" y="792"/>
                  <a:pt x="925" y="792"/>
                </a:cubicBezTo>
                <a:cubicBezTo>
                  <a:pt x="925" y="825"/>
                  <a:pt x="913" y="847"/>
                  <a:pt x="891" y="869"/>
                </a:cubicBezTo>
                <a:cubicBezTo>
                  <a:pt x="869" y="903"/>
                  <a:pt x="825" y="914"/>
                  <a:pt x="780" y="914"/>
                </a:cubicBezTo>
                <a:lnTo>
                  <a:pt x="780" y="914"/>
                </a:lnTo>
                <a:cubicBezTo>
                  <a:pt x="736" y="914"/>
                  <a:pt x="702" y="903"/>
                  <a:pt x="669" y="869"/>
                </a:cubicBezTo>
                <a:cubicBezTo>
                  <a:pt x="658" y="847"/>
                  <a:pt x="636" y="825"/>
                  <a:pt x="636" y="7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85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57581D5-28EF-45CC-B7EC-F7AEEE60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70" y="2836081"/>
            <a:ext cx="1542304" cy="591217"/>
          </a:xfrm>
          <a:prstGeom prst="rect">
            <a:avLst/>
          </a:prstGeom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61FDA7DF-4E27-4374-8B9E-C685897F2EAB}"/>
              </a:ext>
            </a:extLst>
          </p:cNvPr>
          <p:cNvSpPr/>
          <p:nvPr/>
        </p:nvSpPr>
        <p:spPr>
          <a:xfrm>
            <a:off x="1232024" y="2633379"/>
            <a:ext cx="329565" cy="873760"/>
          </a:xfrm>
          <a:custGeom>
            <a:avLst/>
            <a:gdLst/>
            <a:ahLst/>
            <a:cxnLst/>
            <a:rect l="l" t="t" r="r" b="b"/>
            <a:pathLst>
              <a:path w="329565" h="873760">
                <a:moveTo>
                  <a:pt x="282124" y="0"/>
                </a:moveTo>
                <a:lnTo>
                  <a:pt x="148495" y="0"/>
                </a:lnTo>
                <a:lnTo>
                  <a:pt x="122642" y="2961"/>
                </a:lnTo>
                <a:lnTo>
                  <a:pt x="88705" y="30753"/>
                </a:lnTo>
                <a:lnTo>
                  <a:pt x="75610" y="74117"/>
                </a:lnTo>
                <a:lnTo>
                  <a:pt x="73410" y="101160"/>
                </a:lnTo>
                <a:lnTo>
                  <a:pt x="80775" y="119210"/>
                </a:lnTo>
                <a:lnTo>
                  <a:pt x="96795" y="129290"/>
                </a:lnTo>
                <a:lnTo>
                  <a:pt x="120555" y="132422"/>
                </a:lnTo>
                <a:lnTo>
                  <a:pt x="147289" y="132422"/>
                </a:lnTo>
                <a:lnTo>
                  <a:pt x="2712" y="815162"/>
                </a:lnTo>
                <a:lnTo>
                  <a:pt x="0" y="841703"/>
                </a:lnTo>
                <a:lnTo>
                  <a:pt x="6512" y="859813"/>
                </a:lnTo>
                <a:lnTo>
                  <a:pt x="22364" y="870178"/>
                </a:lnTo>
                <a:lnTo>
                  <a:pt x="47670" y="873480"/>
                </a:lnTo>
                <a:lnTo>
                  <a:pt x="97479" y="873480"/>
                </a:lnTo>
                <a:lnTo>
                  <a:pt x="141667" y="861180"/>
                </a:lnTo>
                <a:lnTo>
                  <a:pt x="166720" y="815162"/>
                </a:lnTo>
                <a:lnTo>
                  <a:pt x="327082" y="58318"/>
                </a:lnTo>
                <a:lnTo>
                  <a:pt x="329280" y="31777"/>
                </a:lnTo>
                <a:lnTo>
                  <a:pt x="322825" y="13666"/>
                </a:lnTo>
                <a:lnTo>
                  <a:pt x="307259" y="3302"/>
                </a:lnTo>
                <a:lnTo>
                  <a:pt x="282124" y="0"/>
                </a:lnTo>
                <a:close/>
              </a:path>
            </a:pathLst>
          </a:custGeom>
          <a:solidFill>
            <a:srgbClr val="A3141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5B69CF1E-6941-4AEB-A912-E887C97F1011}"/>
              </a:ext>
            </a:extLst>
          </p:cNvPr>
          <p:cNvSpPr/>
          <p:nvPr/>
        </p:nvSpPr>
        <p:spPr>
          <a:xfrm>
            <a:off x="2955222" y="2620045"/>
            <a:ext cx="664210" cy="887094"/>
          </a:xfrm>
          <a:custGeom>
            <a:avLst/>
            <a:gdLst/>
            <a:ahLst/>
            <a:cxnLst/>
            <a:rect l="l" t="t" r="r" b="b"/>
            <a:pathLst>
              <a:path w="664210" h="887094">
                <a:moveTo>
                  <a:pt x="660006" y="137274"/>
                </a:moveTo>
                <a:lnTo>
                  <a:pt x="392536" y="137274"/>
                </a:lnTo>
                <a:lnTo>
                  <a:pt x="444049" y="145152"/>
                </a:lnTo>
                <a:lnTo>
                  <a:pt x="475747" y="167495"/>
                </a:lnTo>
                <a:lnTo>
                  <a:pt x="489224" y="202366"/>
                </a:lnTo>
                <a:lnTo>
                  <a:pt x="486072" y="247827"/>
                </a:lnTo>
                <a:lnTo>
                  <a:pt x="483646" y="258762"/>
                </a:lnTo>
                <a:lnTo>
                  <a:pt x="454643" y="320470"/>
                </a:lnTo>
                <a:lnTo>
                  <a:pt x="402648" y="372044"/>
                </a:lnTo>
                <a:lnTo>
                  <a:pt x="370347" y="395489"/>
                </a:lnTo>
                <a:lnTo>
                  <a:pt x="335079" y="418151"/>
                </a:lnTo>
                <a:lnTo>
                  <a:pt x="259353" y="463462"/>
                </a:lnTo>
                <a:lnTo>
                  <a:pt x="220749" y="487278"/>
                </a:lnTo>
                <a:lnTo>
                  <a:pt x="182887" y="512646"/>
                </a:lnTo>
                <a:lnTo>
                  <a:pt x="146694" y="540149"/>
                </a:lnTo>
                <a:lnTo>
                  <a:pt x="113098" y="570371"/>
                </a:lnTo>
                <a:lnTo>
                  <a:pt x="83026" y="603895"/>
                </a:lnTo>
                <a:lnTo>
                  <a:pt x="57404" y="641307"/>
                </a:lnTo>
                <a:lnTo>
                  <a:pt x="37160" y="683188"/>
                </a:lnTo>
                <a:lnTo>
                  <a:pt x="23220" y="730123"/>
                </a:lnTo>
                <a:lnTo>
                  <a:pt x="2558" y="828522"/>
                </a:lnTo>
                <a:lnTo>
                  <a:pt x="0" y="854549"/>
                </a:lnTo>
                <a:lnTo>
                  <a:pt x="5753" y="872717"/>
                </a:lnTo>
                <a:lnTo>
                  <a:pt x="20844" y="883366"/>
                </a:lnTo>
                <a:lnTo>
                  <a:pt x="46296" y="886841"/>
                </a:lnTo>
                <a:lnTo>
                  <a:pt x="475137" y="886841"/>
                </a:lnTo>
                <a:lnTo>
                  <a:pt x="520241" y="873626"/>
                </a:lnTo>
                <a:lnTo>
                  <a:pt x="544390" y="828522"/>
                </a:lnTo>
                <a:lnTo>
                  <a:pt x="551106" y="775451"/>
                </a:lnTo>
                <a:lnTo>
                  <a:pt x="544086" y="757458"/>
                </a:lnTo>
                <a:lnTo>
                  <a:pt x="528407" y="747663"/>
                </a:lnTo>
                <a:lnTo>
                  <a:pt x="504296" y="744702"/>
                </a:lnTo>
                <a:lnTo>
                  <a:pt x="183571" y="744702"/>
                </a:lnTo>
                <a:lnTo>
                  <a:pt x="186009" y="734987"/>
                </a:lnTo>
                <a:lnTo>
                  <a:pt x="214875" y="678204"/>
                </a:lnTo>
                <a:lnTo>
                  <a:pt x="266589" y="629693"/>
                </a:lnTo>
                <a:lnTo>
                  <a:pt x="298759" y="607137"/>
                </a:lnTo>
                <a:lnTo>
                  <a:pt x="333935" y="584968"/>
                </a:lnTo>
                <a:lnTo>
                  <a:pt x="409694" y="539545"/>
                </a:lnTo>
                <a:lnTo>
                  <a:pt x="448473" y="515170"/>
                </a:lnTo>
                <a:lnTo>
                  <a:pt x="486649" y="488940"/>
                </a:lnTo>
                <a:lnTo>
                  <a:pt x="523318" y="460292"/>
                </a:lnTo>
                <a:lnTo>
                  <a:pt x="557580" y="428668"/>
                </a:lnTo>
                <a:lnTo>
                  <a:pt x="588532" y="393506"/>
                </a:lnTo>
                <a:lnTo>
                  <a:pt x="615272" y="354245"/>
                </a:lnTo>
                <a:lnTo>
                  <a:pt x="636897" y="310326"/>
                </a:lnTo>
                <a:lnTo>
                  <a:pt x="652505" y="261188"/>
                </a:lnTo>
                <a:lnTo>
                  <a:pt x="663852" y="201036"/>
                </a:lnTo>
                <a:lnTo>
                  <a:pt x="664114" y="158654"/>
                </a:lnTo>
                <a:lnTo>
                  <a:pt x="660006" y="137274"/>
                </a:lnTo>
                <a:close/>
              </a:path>
              <a:path w="664210" h="887094">
                <a:moveTo>
                  <a:pt x="437482" y="0"/>
                </a:moveTo>
                <a:lnTo>
                  <a:pt x="384020" y="2682"/>
                </a:lnTo>
                <a:lnTo>
                  <a:pt x="333706" y="9796"/>
                </a:lnTo>
                <a:lnTo>
                  <a:pt x="287647" y="19943"/>
                </a:lnTo>
                <a:lnTo>
                  <a:pt x="246952" y="31723"/>
                </a:lnTo>
                <a:lnTo>
                  <a:pt x="186958" y="55525"/>
                </a:lnTo>
                <a:lnTo>
                  <a:pt x="160459" y="92766"/>
                </a:lnTo>
                <a:lnTo>
                  <a:pt x="159276" y="120269"/>
                </a:lnTo>
                <a:lnTo>
                  <a:pt x="160495" y="136067"/>
                </a:lnTo>
                <a:lnTo>
                  <a:pt x="166817" y="160458"/>
                </a:lnTo>
                <a:lnTo>
                  <a:pt x="180088" y="175396"/>
                </a:lnTo>
                <a:lnTo>
                  <a:pt x="199964" y="180994"/>
                </a:lnTo>
                <a:lnTo>
                  <a:pt x="226103" y="177368"/>
                </a:lnTo>
                <a:lnTo>
                  <a:pt x="263210" y="163415"/>
                </a:lnTo>
                <a:lnTo>
                  <a:pt x="302481" y="150487"/>
                </a:lnTo>
                <a:lnTo>
                  <a:pt x="345171" y="140976"/>
                </a:lnTo>
                <a:lnTo>
                  <a:pt x="392536" y="137274"/>
                </a:lnTo>
                <a:lnTo>
                  <a:pt x="660006" y="137274"/>
                </a:lnTo>
                <a:lnTo>
                  <a:pt x="656696" y="120042"/>
                </a:lnTo>
                <a:lnTo>
                  <a:pt x="617862" y="56445"/>
                </a:lnTo>
                <a:lnTo>
                  <a:pt x="585966" y="32620"/>
                </a:lnTo>
                <a:lnTo>
                  <a:pt x="545431" y="14884"/>
                </a:lnTo>
                <a:lnTo>
                  <a:pt x="496016" y="3817"/>
                </a:lnTo>
                <a:lnTo>
                  <a:pt x="437482" y="0"/>
                </a:lnTo>
                <a:close/>
              </a:path>
            </a:pathLst>
          </a:custGeom>
          <a:solidFill>
            <a:srgbClr val="2EAB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67BEDE8C-4DC0-443B-B6E2-EB122F6CA2BD}"/>
              </a:ext>
            </a:extLst>
          </p:cNvPr>
          <p:cNvSpPr/>
          <p:nvPr/>
        </p:nvSpPr>
        <p:spPr>
          <a:xfrm>
            <a:off x="6767336" y="2559474"/>
            <a:ext cx="671830" cy="899160"/>
          </a:xfrm>
          <a:custGeom>
            <a:avLst/>
            <a:gdLst/>
            <a:ahLst/>
            <a:cxnLst/>
            <a:rect l="l" t="t" r="r" b="b"/>
            <a:pathLst>
              <a:path w="671829" h="899160">
                <a:moveTo>
                  <a:pt x="80518" y="758075"/>
                </a:moveTo>
                <a:lnTo>
                  <a:pt x="30564" y="770670"/>
                </a:lnTo>
                <a:lnTo>
                  <a:pt x="8852" y="811517"/>
                </a:lnTo>
                <a:lnTo>
                  <a:pt x="0" y="853552"/>
                </a:lnTo>
                <a:lnTo>
                  <a:pt x="8542" y="871962"/>
                </a:lnTo>
                <a:lnTo>
                  <a:pt x="44082" y="888060"/>
                </a:lnTo>
                <a:lnTo>
                  <a:pt x="131094" y="895351"/>
                </a:lnTo>
                <a:lnTo>
                  <a:pt x="193220" y="897970"/>
                </a:lnTo>
                <a:lnTo>
                  <a:pt x="251816" y="898994"/>
                </a:lnTo>
                <a:lnTo>
                  <a:pt x="310523" y="896464"/>
                </a:lnTo>
                <a:lnTo>
                  <a:pt x="363581" y="888810"/>
                </a:lnTo>
                <a:lnTo>
                  <a:pt x="411171" y="875936"/>
                </a:lnTo>
                <a:lnTo>
                  <a:pt x="453478" y="857749"/>
                </a:lnTo>
                <a:lnTo>
                  <a:pt x="490682" y="834153"/>
                </a:lnTo>
                <a:lnTo>
                  <a:pt x="522966" y="805054"/>
                </a:lnTo>
                <a:lnTo>
                  <a:pt x="550513" y="770356"/>
                </a:lnTo>
                <a:lnTo>
                  <a:pt x="551286" y="768997"/>
                </a:lnTo>
                <a:lnTo>
                  <a:pt x="226301" y="768997"/>
                </a:lnTo>
                <a:lnTo>
                  <a:pt x="186955" y="767973"/>
                </a:lnTo>
                <a:lnTo>
                  <a:pt x="147490" y="765355"/>
                </a:lnTo>
                <a:lnTo>
                  <a:pt x="110985" y="761828"/>
                </a:lnTo>
                <a:lnTo>
                  <a:pt x="80518" y="758075"/>
                </a:lnTo>
                <a:close/>
              </a:path>
              <a:path w="671829" h="899160">
                <a:moveTo>
                  <a:pt x="668847" y="127571"/>
                </a:moveTo>
                <a:lnTo>
                  <a:pt x="329565" y="127571"/>
                </a:lnTo>
                <a:lnTo>
                  <a:pt x="387829" y="130398"/>
                </a:lnTo>
                <a:lnTo>
                  <a:pt x="434431" y="140278"/>
                </a:lnTo>
                <a:lnTo>
                  <a:pt x="467331" y="159313"/>
                </a:lnTo>
                <a:lnTo>
                  <a:pt x="484487" y="189602"/>
                </a:lnTo>
                <a:lnTo>
                  <a:pt x="483857" y="233248"/>
                </a:lnTo>
                <a:lnTo>
                  <a:pt x="468882" y="283829"/>
                </a:lnTo>
                <a:lnTo>
                  <a:pt x="415822" y="336543"/>
                </a:lnTo>
                <a:lnTo>
                  <a:pt x="371798" y="350129"/>
                </a:lnTo>
                <a:lnTo>
                  <a:pt x="313779" y="354736"/>
                </a:lnTo>
                <a:lnTo>
                  <a:pt x="291910" y="354736"/>
                </a:lnTo>
                <a:lnTo>
                  <a:pt x="265885" y="358021"/>
                </a:lnTo>
                <a:lnTo>
                  <a:pt x="231600" y="386004"/>
                </a:lnTo>
                <a:lnTo>
                  <a:pt x="220231" y="422770"/>
                </a:lnTo>
                <a:lnTo>
                  <a:pt x="218014" y="448797"/>
                </a:lnTo>
                <a:lnTo>
                  <a:pt x="224336" y="466964"/>
                </a:lnTo>
                <a:lnTo>
                  <a:pt x="239540" y="477614"/>
                </a:lnTo>
                <a:lnTo>
                  <a:pt x="263970" y="481088"/>
                </a:lnTo>
                <a:lnTo>
                  <a:pt x="289484" y="481088"/>
                </a:lnTo>
                <a:lnTo>
                  <a:pt x="350896" y="486491"/>
                </a:lnTo>
                <a:lnTo>
                  <a:pt x="395338" y="502740"/>
                </a:lnTo>
                <a:lnTo>
                  <a:pt x="423045" y="529892"/>
                </a:lnTo>
                <a:lnTo>
                  <a:pt x="434249" y="568007"/>
                </a:lnTo>
                <a:lnTo>
                  <a:pt x="429184" y="617143"/>
                </a:lnTo>
                <a:lnTo>
                  <a:pt x="411290" y="674792"/>
                </a:lnTo>
                <a:lnTo>
                  <a:pt x="390897" y="709426"/>
                </a:lnTo>
                <a:lnTo>
                  <a:pt x="363282" y="735893"/>
                </a:lnTo>
                <a:lnTo>
                  <a:pt x="327364" y="754464"/>
                </a:lnTo>
                <a:lnTo>
                  <a:pt x="282064" y="765409"/>
                </a:lnTo>
                <a:lnTo>
                  <a:pt x="226301" y="768997"/>
                </a:lnTo>
                <a:lnTo>
                  <a:pt x="551286" y="768997"/>
                </a:lnTo>
                <a:lnTo>
                  <a:pt x="573505" y="729965"/>
                </a:lnTo>
                <a:lnTo>
                  <a:pt x="592124" y="683785"/>
                </a:lnTo>
                <a:lnTo>
                  <a:pt x="606552" y="631723"/>
                </a:lnTo>
                <a:lnTo>
                  <a:pt x="617543" y="563876"/>
                </a:lnTo>
                <a:lnTo>
                  <a:pt x="614292" y="519375"/>
                </a:lnTo>
                <a:lnTo>
                  <a:pt x="600782" y="482299"/>
                </a:lnTo>
                <a:lnTo>
                  <a:pt x="577349" y="452512"/>
                </a:lnTo>
                <a:lnTo>
                  <a:pt x="544333" y="429878"/>
                </a:lnTo>
                <a:lnTo>
                  <a:pt x="502069" y="414261"/>
                </a:lnTo>
                <a:lnTo>
                  <a:pt x="553036" y="391813"/>
                </a:lnTo>
                <a:lnTo>
                  <a:pt x="594906" y="362075"/>
                </a:lnTo>
                <a:lnTo>
                  <a:pt x="627330" y="326797"/>
                </a:lnTo>
                <a:lnTo>
                  <a:pt x="649956" y="287729"/>
                </a:lnTo>
                <a:lnTo>
                  <a:pt x="662432" y="246621"/>
                </a:lnTo>
                <a:lnTo>
                  <a:pt x="671482" y="176409"/>
                </a:lnTo>
                <a:lnTo>
                  <a:pt x="669455" y="129756"/>
                </a:lnTo>
                <a:lnTo>
                  <a:pt x="668847" y="127571"/>
                </a:lnTo>
                <a:close/>
              </a:path>
              <a:path w="671829" h="899160">
                <a:moveTo>
                  <a:pt x="413385" y="0"/>
                </a:moveTo>
                <a:lnTo>
                  <a:pt x="368438" y="1026"/>
                </a:lnTo>
                <a:lnTo>
                  <a:pt x="321667" y="3649"/>
                </a:lnTo>
                <a:lnTo>
                  <a:pt x="279452" y="7184"/>
                </a:lnTo>
                <a:lnTo>
                  <a:pt x="224063" y="16063"/>
                </a:lnTo>
                <a:lnTo>
                  <a:pt x="190426" y="48180"/>
                </a:lnTo>
                <a:lnTo>
                  <a:pt x="178888" y="108547"/>
                </a:lnTo>
                <a:lnTo>
                  <a:pt x="187430" y="125137"/>
                </a:lnTo>
                <a:lnTo>
                  <a:pt x="205083" y="133525"/>
                </a:lnTo>
                <a:lnTo>
                  <a:pt x="231165" y="134848"/>
                </a:lnTo>
                <a:lnTo>
                  <a:pt x="275355" y="130757"/>
                </a:lnTo>
                <a:lnTo>
                  <a:pt x="303428" y="128538"/>
                </a:lnTo>
                <a:lnTo>
                  <a:pt x="329565" y="127571"/>
                </a:lnTo>
                <a:lnTo>
                  <a:pt x="668847" y="127571"/>
                </a:lnTo>
                <a:lnTo>
                  <a:pt x="658790" y="91432"/>
                </a:lnTo>
                <a:lnTo>
                  <a:pt x="611545" y="37170"/>
                </a:lnTo>
                <a:lnTo>
                  <a:pt x="574964" y="19933"/>
                </a:lnTo>
                <a:lnTo>
                  <a:pt x="529744" y="8426"/>
                </a:lnTo>
                <a:lnTo>
                  <a:pt x="475884" y="1998"/>
                </a:lnTo>
                <a:lnTo>
                  <a:pt x="413385" y="0"/>
                </a:lnTo>
                <a:close/>
              </a:path>
            </a:pathLst>
          </a:custGeom>
          <a:solidFill>
            <a:srgbClr val="007A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A52AB422-BEB8-4DC5-978D-CAFCDC1BFB09}"/>
              </a:ext>
            </a:extLst>
          </p:cNvPr>
          <p:cNvSpPr/>
          <p:nvPr/>
        </p:nvSpPr>
        <p:spPr>
          <a:xfrm>
            <a:off x="8686113" y="2575349"/>
            <a:ext cx="670560" cy="883285"/>
          </a:xfrm>
          <a:custGeom>
            <a:avLst/>
            <a:gdLst/>
            <a:ahLst/>
            <a:cxnLst/>
            <a:rect l="l" t="t" r="r" b="b"/>
            <a:pathLst>
              <a:path w="670559" h="883285">
                <a:moveTo>
                  <a:pt x="513842" y="771436"/>
                </a:moveTo>
                <a:lnTo>
                  <a:pt x="343764" y="771436"/>
                </a:lnTo>
                <a:lnTo>
                  <a:pt x="332829" y="824877"/>
                </a:lnTo>
                <a:lnTo>
                  <a:pt x="330458" y="852956"/>
                </a:lnTo>
                <a:lnTo>
                  <a:pt x="337538" y="870896"/>
                </a:lnTo>
                <a:lnTo>
                  <a:pt x="353500" y="880406"/>
                </a:lnTo>
                <a:lnTo>
                  <a:pt x="377774" y="883196"/>
                </a:lnTo>
                <a:lnTo>
                  <a:pt x="434874" y="883196"/>
                </a:lnTo>
                <a:lnTo>
                  <a:pt x="481187" y="868619"/>
                </a:lnTo>
                <a:lnTo>
                  <a:pt x="502908" y="824877"/>
                </a:lnTo>
                <a:lnTo>
                  <a:pt x="513842" y="771436"/>
                </a:lnTo>
                <a:close/>
              </a:path>
              <a:path w="670559" h="883285">
                <a:moveTo>
                  <a:pt x="623177" y="0"/>
                </a:moveTo>
                <a:lnTo>
                  <a:pt x="566077" y="0"/>
                </a:lnTo>
                <a:lnTo>
                  <a:pt x="540734" y="3132"/>
                </a:lnTo>
                <a:lnTo>
                  <a:pt x="520975" y="13214"/>
                </a:lnTo>
                <a:lnTo>
                  <a:pt x="506457" y="31268"/>
                </a:lnTo>
                <a:lnTo>
                  <a:pt x="496837" y="58318"/>
                </a:lnTo>
                <a:lnTo>
                  <a:pt x="491973" y="78968"/>
                </a:lnTo>
                <a:lnTo>
                  <a:pt x="478101" y="122653"/>
                </a:lnTo>
                <a:lnTo>
                  <a:pt x="458041" y="162048"/>
                </a:lnTo>
                <a:lnTo>
                  <a:pt x="432696" y="197707"/>
                </a:lnTo>
                <a:lnTo>
                  <a:pt x="402942" y="230204"/>
                </a:lnTo>
                <a:lnTo>
                  <a:pt x="369759" y="260020"/>
                </a:lnTo>
                <a:lnTo>
                  <a:pt x="333971" y="287777"/>
                </a:lnTo>
                <a:lnTo>
                  <a:pt x="296507" y="314004"/>
                </a:lnTo>
                <a:lnTo>
                  <a:pt x="220159" y="364072"/>
                </a:lnTo>
                <a:lnTo>
                  <a:pt x="183080" y="389018"/>
                </a:lnTo>
                <a:lnTo>
                  <a:pt x="147933" y="414639"/>
                </a:lnTo>
                <a:lnTo>
                  <a:pt x="115620" y="441488"/>
                </a:lnTo>
                <a:lnTo>
                  <a:pt x="87046" y="470117"/>
                </a:lnTo>
                <a:lnTo>
                  <a:pt x="63110" y="501077"/>
                </a:lnTo>
                <a:lnTo>
                  <a:pt x="44716" y="534920"/>
                </a:lnTo>
                <a:lnTo>
                  <a:pt x="32766" y="572198"/>
                </a:lnTo>
                <a:lnTo>
                  <a:pt x="2388" y="714336"/>
                </a:lnTo>
                <a:lnTo>
                  <a:pt x="0" y="740173"/>
                </a:lnTo>
                <a:lnTo>
                  <a:pt x="6036" y="757921"/>
                </a:lnTo>
                <a:lnTo>
                  <a:pt x="21183" y="768152"/>
                </a:lnTo>
                <a:lnTo>
                  <a:pt x="46127" y="771436"/>
                </a:lnTo>
                <a:lnTo>
                  <a:pt x="524777" y="771436"/>
                </a:lnTo>
                <a:lnTo>
                  <a:pt x="570179" y="757921"/>
                </a:lnTo>
                <a:lnTo>
                  <a:pt x="592798" y="714336"/>
                </a:lnTo>
                <a:lnTo>
                  <a:pt x="601100" y="660555"/>
                </a:lnTo>
                <a:lnTo>
                  <a:pt x="593867" y="642505"/>
                </a:lnTo>
                <a:lnTo>
                  <a:pt x="578206" y="632428"/>
                </a:lnTo>
                <a:lnTo>
                  <a:pt x="555143" y="629297"/>
                </a:lnTo>
                <a:lnTo>
                  <a:pt x="193116" y="629297"/>
                </a:lnTo>
                <a:lnTo>
                  <a:pt x="202845" y="584352"/>
                </a:lnTo>
                <a:lnTo>
                  <a:pt x="228804" y="533096"/>
                </a:lnTo>
                <a:lnTo>
                  <a:pt x="278182" y="486838"/>
                </a:lnTo>
                <a:lnTo>
                  <a:pt x="309397" y="464297"/>
                </a:lnTo>
                <a:lnTo>
                  <a:pt x="343761" y="441463"/>
                </a:lnTo>
                <a:lnTo>
                  <a:pt x="380370" y="417821"/>
                </a:lnTo>
                <a:lnTo>
                  <a:pt x="418322" y="392857"/>
                </a:lnTo>
                <a:lnTo>
                  <a:pt x="456717" y="366056"/>
                </a:lnTo>
                <a:lnTo>
                  <a:pt x="494650" y="336905"/>
                </a:lnTo>
                <a:lnTo>
                  <a:pt x="531220" y="304888"/>
                </a:lnTo>
                <a:lnTo>
                  <a:pt x="565526" y="269493"/>
                </a:lnTo>
                <a:lnTo>
                  <a:pt x="596678" y="230180"/>
                </a:lnTo>
                <a:lnTo>
                  <a:pt x="623732" y="186507"/>
                </a:lnTo>
                <a:lnTo>
                  <a:pt x="645829" y="137888"/>
                </a:lnTo>
                <a:lnTo>
                  <a:pt x="662051" y="83832"/>
                </a:lnTo>
                <a:lnTo>
                  <a:pt x="670497" y="33829"/>
                </a:lnTo>
                <a:lnTo>
                  <a:pt x="664328" y="15490"/>
                </a:lnTo>
                <a:lnTo>
                  <a:pt x="648819" y="3986"/>
                </a:lnTo>
                <a:lnTo>
                  <a:pt x="623177" y="0"/>
                </a:lnTo>
                <a:close/>
              </a:path>
              <a:path w="670559" h="883285">
                <a:moveTo>
                  <a:pt x="522339" y="468934"/>
                </a:moveTo>
                <a:lnTo>
                  <a:pt x="465239" y="468934"/>
                </a:lnTo>
                <a:lnTo>
                  <a:pt x="438708" y="472408"/>
                </a:lnTo>
                <a:lnTo>
                  <a:pt x="418780" y="483057"/>
                </a:lnTo>
                <a:lnTo>
                  <a:pt x="404771" y="501220"/>
                </a:lnTo>
                <a:lnTo>
                  <a:pt x="395999" y="527240"/>
                </a:lnTo>
                <a:lnTo>
                  <a:pt x="374130" y="629297"/>
                </a:lnTo>
                <a:lnTo>
                  <a:pt x="544208" y="629297"/>
                </a:lnTo>
                <a:lnTo>
                  <a:pt x="566077" y="527240"/>
                </a:lnTo>
                <a:lnTo>
                  <a:pt x="568471" y="501220"/>
                </a:lnTo>
                <a:lnTo>
                  <a:pt x="562434" y="483057"/>
                </a:lnTo>
                <a:lnTo>
                  <a:pt x="547284" y="472408"/>
                </a:lnTo>
                <a:lnTo>
                  <a:pt x="522339" y="468934"/>
                </a:lnTo>
                <a:close/>
              </a:path>
            </a:pathLst>
          </a:custGeom>
          <a:solidFill>
            <a:srgbClr val="5CBD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33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3674B-AF1B-9841-9F68-499507F637B2}"/>
              </a:ext>
            </a:extLst>
          </p:cNvPr>
          <p:cNvSpPr txBox="1"/>
          <p:nvPr/>
        </p:nvSpPr>
        <p:spPr>
          <a:xfrm>
            <a:off x="698500" y="3833842"/>
            <a:ext cx="5997796" cy="2649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6300">
              <a:defRPr/>
            </a:pPr>
            <a:r>
              <a:rPr lang="es-CO" sz="2500" dirty="0">
                <a:solidFill>
                  <a:srgbClr val="FFFFFF"/>
                </a:solidFill>
                <a:latin typeface="Bell MT" panose="02020503060305020303" pitchFamily="18" charset="0"/>
              </a:rPr>
              <a:t>“Para Empezar un gran Proyecto, </a:t>
            </a:r>
          </a:p>
          <a:p>
            <a:pPr defTabSz="756300">
              <a:defRPr/>
            </a:pPr>
            <a:r>
              <a:rPr lang="es-CO" sz="2500" dirty="0">
                <a:solidFill>
                  <a:srgbClr val="FFFFFF"/>
                </a:solidFill>
                <a:latin typeface="Bell MT" panose="02020503060305020303" pitchFamily="18" charset="0"/>
              </a:rPr>
              <a:t> hace falta valentía.</a:t>
            </a:r>
          </a:p>
          <a:p>
            <a:pPr defTabSz="756300">
              <a:defRPr/>
            </a:pPr>
            <a:r>
              <a:rPr lang="es-CO" sz="2500" dirty="0">
                <a:solidFill>
                  <a:srgbClr val="FFFFFF"/>
                </a:solidFill>
                <a:latin typeface="Bell MT" panose="02020503060305020303" pitchFamily="18" charset="0"/>
              </a:rPr>
              <a:t> Para terminar un gran Proyecto , hace falta </a:t>
            </a:r>
          </a:p>
          <a:p>
            <a:pPr defTabSz="756300">
              <a:defRPr/>
            </a:pPr>
            <a:r>
              <a:rPr lang="es-CO" sz="2500" dirty="0">
                <a:solidFill>
                  <a:srgbClr val="FFFFFF"/>
                </a:solidFill>
                <a:latin typeface="Bell MT" panose="02020503060305020303" pitchFamily="18" charset="0"/>
              </a:rPr>
              <a:t> Perseverancia”</a:t>
            </a:r>
          </a:p>
          <a:p>
            <a:pPr defTabSz="756300">
              <a:defRPr/>
            </a:pPr>
            <a:endParaRPr lang="en-US" sz="6617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10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46042DB-C36B-254C-8732-C19A78FB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FBF3661-3429-4519-92FC-4C2BDDD61D35}"/>
              </a:ext>
            </a:extLst>
          </p:cNvPr>
          <p:cNvSpPr txBox="1">
            <a:spLocks/>
          </p:cNvSpPr>
          <p:nvPr/>
        </p:nvSpPr>
        <p:spPr>
          <a:xfrm>
            <a:off x="977871" y="955675"/>
            <a:ext cx="5084616" cy="625078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006">
              <a:lnSpc>
                <a:spcPct val="100000"/>
              </a:lnSpc>
              <a:spcBef>
                <a:spcPts val="110"/>
              </a:spcBef>
            </a:pPr>
            <a:r>
              <a:rPr lang="en-US" sz="3970" b="1" spc="-342" dirty="0">
                <a:solidFill>
                  <a:srgbClr val="003F77"/>
                </a:solidFill>
                <a:latin typeface="Calibri"/>
                <a:cs typeface="Calibri"/>
              </a:rPr>
              <a:t>CCMS </a:t>
            </a:r>
            <a:r>
              <a:rPr lang="en-US" sz="3970" b="1" spc="-292" dirty="0">
                <a:solidFill>
                  <a:srgbClr val="003F77"/>
                </a:solidFill>
              </a:rPr>
              <a:t>TRAINING AREA</a:t>
            </a:r>
            <a:endParaRPr lang="en-US" sz="3970" dirty="0">
              <a:latin typeface="Calibri"/>
              <a:cs typeface="Calibr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34CD62B-1ECE-4283-8E07-B3C05BD1403A}"/>
              </a:ext>
            </a:extLst>
          </p:cNvPr>
          <p:cNvSpPr txBox="1"/>
          <p:nvPr/>
        </p:nvSpPr>
        <p:spPr>
          <a:xfrm>
            <a:off x="907175" y="3922145"/>
            <a:ext cx="1359024" cy="285626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lang="es-CO" sz="1764" b="1" spc="83" dirty="0">
                <a:solidFill>
                  <a:srgbClr val="A31416"/>
                </a:solidFill>
                <a:latin typeface="Calibri"/>
                <a:cs typeface="Calibri"/>
              </a:rPr>
              <a:t>Objetivos</a:t>
            </a:r>
            <a:endParaRPr sz="1764" dirty="0">
              <a:latin typeface="Calibri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9523C70-CC3F-4B7F-B555-2BCF427898E7}"/>
              </a:ext>
            </a:extLst>
          </p:cNvPr>
          <p:cNvSpPr txBox="1"/>
          <p:nvPr/>
        </p:nvSpPr>
        <p:spPr>
          <a:xfrm>
            <a:off x="2687048" y="3894372"/>
            <a:ext cx="1176791" cy="285626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lang="es-CO" sz="1764" b="1" spc="-99" dirty="0">
                <a:solidFill>
                  <a:srgbClr val="2EABE3"/>
                </a:solidFill>
                <a:latin typeface="Calibri"/>
                <a:cs typeface="Calibri"/>
              </a:rPr>
              <a:t>Organigrama</a:t>
            </a:r>
            <a:endParaRPr sz="1764" dirty="0">
              <a:latin typeface="Calibri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103443D9-090B-4AA6-BBE6-497D0C4B796D}"/>
              </a:ext>
            </a:extLst>
          </p:cNvPr>
          <p:cNvSpPr txBox="1"/>
          <p:nvPr/>
        </p:nvSpPr>
        <p:spPr>
          <a:xfrm>
            <a:off x="4445368" y="3894372"/>
            <a:ext cx="1176791" cy="43291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lnSpc>
                <a:spcPts val="1632"/>
              </a:lnSpc>
              <a:spcBef>
                <a:spcPts val="110"/>
              </a:spcBef>
            </a:pPr>
            <a:r>
              <a:rPr lang="es-CO" sz="1764" b="1" spc="-99" dirty="0">
                <a:solidFill>
                  <a:srgbClr val="007AA5"/>
                </a:solidFill>
                <a:latin typeface="Calibri"/>
                <a:cs typeface="Calibri"/>
              </a:rPr>
              <a:t>Onboarding	</a:t>
            </a:r>
            <a:endParaRPr sz="1764" dirty="0">
              <a:latin typeface="Calibri"/>
              <a:cs typeface="Calibri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3FE859D-6A86-4D26-9053-98D0DD4C7BB5}"/>
              </a:ext>
            </a:extLst>
          </p:cNvPr>
          <p:cNvSpPr txBox="1"/>
          <p:nvPr/>
        </p:nvSpPr>
        <p:spPr>
          <a:xfrm>
            <a:off x="5948599" y="3922147"/>
            <a:ext cx="1885915" cy="285626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lang="en-US" sz="1764" b="1" spc="6" dirty="0">
                <a:solidFill>
                  <a:srgbClr val="5CBD21"/>
                </a:solidFill>
                <a:latin typeface="Calibri"/>
                <a:cs typeface="Calibri"/>
              </a:rPr>
              <a:t>Trainer Foundation</a:t>
            </a:r>
            <a:endParaRPr sz="1764" dirty="0">
              <a:latin typeface="Calibri"/>
              <a:cs typeface="Calibri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D445329E-F36A-4DBD-B530-16B252A4943C}"/>
              </a:ext>
            </a:extLst>
          </p:cNvPr>
          <p:cNvSpPr txBox="1"/>
          <p:nvPr/>
        </p:nvSpPr>
        <p:spPr>
          <a:xfrm>
            <a:off x="8176764" y="3894371"/>
            <a:ext cx="1574893" cy="569935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 algn="ctr">
              <a:spcBef>
                <a:spcPts val="110"/>
              </a:spcBef>
            </a:pPr>
            <a:r>
              <a:rPr lang="es-CO" sz="1764" b="1" spc="39" dirty="0">
                <a:solidFill>
                  <a:srgbClr val="FAA112"/>
                </a:solidFill>
                <a:latin typeface="Calibri"/>
                <a:cs typeface="Calibri"/>
              </a:rPr>
              <a:t>Capacitaciones</a:t>
            </a:r>
          </a:p>
          <a:p>
            <a:pPr marL="14006" algn="ctr">
              <a:spcBef>
                <a:spcPts val="110"/>
              </a:spcBef>
            </a:pPr>
            <a:r>
              <a:rPr lang="es-CO" sz="1764" b="1" spc="39" dirty="0">
                <a:solidFill>
                  <a:srgbClr val="FAA112"/>
                </a:solidFill>
                <a:latin typeface="Calibri"/>
                <a:cs typeface="Calibri"/>
              </a:rPr>
              <a:t>Internas</a:t>
            </a:r>
            <a:endParaRPr sz="1764" dirty="0">
              <a:latin typeface="Calibri"/>
              <a:cs typeface="Calibri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5A3FF99D-74AC-4E1C-8127-6F5D8F948EEA}"/>
              </a:ext>
            </a:extLst>
          </p:cNvPr>
          <p:cNvSpPr/>
          <p:nvPr/>
        </p:nvSpPr>
        <p:spPr>
          <a:xfrm>
            <a:off x="1223250" y="2758107"/>
            <a:ext cx="363437" cy="963563"/>
          </a:xfrm>
          <a:custGeom>
            <a:avLst/>
            <a:gdLst/>
            <a:ahLst/>
            <a:cxnLst/>
            <a:rect l="l" t="t" r="r" b="b"/>
            <a:pathLst>
              <a:path w="329565" h="873760">
                <a:moveTo>
                  <a:pt x="282124" y="0"/>
                </a:moveTo>
                <a:lnTo>
                  <a:pt x="148495" y="0"/>
                </a:lnTo>
                <a:lnTo>
                  <a:pt x="122642" y="2961"/>
                </a:lnTo>
                <a:lnTo>
                  <a:pt x="88705" y="30753"/>
                </a:lnTo>
                <a:lnTo>
                  <a:pt x="75610" y="74117"/>
                </a:lnTo>
                <a:lnTo>
                  <a:pt x="73410" y="101160"/>
                </a:lnTo>
                <a:lnTo>
                  <a:pt x="80775" y="119210"/>
                </a:lnTo>
                <a:lnTo>
                  <a:pt x="96795" y="129290"/>
                </a:lnTo>
                <a:lnTo>
                  <a:pt x="120555" y="132422"/>
                </a:lnTo>
                <a:lnTo>
                  <a:pt x="147289" y="132422"/>
                </a:lnTo>
                <a:lnTo>
                  <a:pt x="2712" y="815162"/>
                </a:lnTo>
                <a:lnTo>
                  <a:pt x="0" y="841703"/>
                </a:lnTo>
                <a:lnTo>
                  <a:pt x="6512" y="859813"/>
                </a:lnTo>
                <a:lnTo>
                  <a:pt x="22364" y="870178"/>
                </a:lnTo>
                <a:lnTo>
                  <a:pt x="47670" y="873480"/>
                </a:lnTo>
                <a:lnTo>
                  <a:pt x="97479" y="873480"/>
                </a:lnTo>
                <a:lnTo>
                  <a:pt x="141667" y="861180"/>
                </a:lnTo>
                <a:lnTo>
                  <a:pt x="166720" y="815162"/>
                </a:lnTo>
                <a:lnTo>
                  <a:pt x="327082" y="58318"/>
                </a:lnTo>
                <a:lnTo>
                  <a:pt x="329280" y="31777"/>
                </a:lnTo>
                <a:lnTo>
                  <a:pt x="322825" y="13666"/>
                </a:lnTo>
                <a:lnTo>
                  <a:pt x="307259" y="3302"/>
                </a:lnTo>
                <a:lnTo>
                  <a:pt x="282124" y="0"/>
                </a:lnTo>
                <a:close/>
              </a:path>
            </a:pathLst>
          </a:custGeom>
          <a:solidFill>
            <a:srgbClr val="A31416"/>
          </a:solidFill>
        </p:spPr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E82B59D9-0B9A-4DC2-868C-93170C4D5F41}"/>
              </a:ext>
            </a:extLst>
          </p:cNvPr>
          <p:cNvSpPr/>
          <p:nvPr/>
        </p:nvSpPr>
        <p:spPr>
          <a:xfrm>
            <a:off x="2787702" y="2743376"/>
            <a:ext cx="732476" cy="978268"/>
          </a:xfrm>
          <a:custGeom>
            <a:avLst/>
            <a:gdLst/>
            <a:ahLst/>
            <a:cxnLst/>
            <a:rect l="l" t="t" r="r" b="b"/>
            <a:pathLst>
              <a:path w="664210" h="887094">
                <a:moveTo>
                  <a:pt x="660006" y="137274"/>
                </a:moveTo>
                <a:lnTo>
                  <a:pt x="392536" y="137274"/>
                </a:lnTo>
                <a:lnTo>
                  <a:pt x="444049" y="145152"/>
                </a:lnTo>
                <a:lnTo>
                  <a:pt x="475747" y="167495"/>
                </a:lnTo>
                <a:lnTo>
                  <a:pt x="489224" y="202366"/>
                </a:lnTo>
                <a:lnTo>
                  <a:pt x="486072" y="247827"/>
                </a:lnTo>
                <a:lnTo>
                  <a:pt x="483646" y="258762"/>
                </a:lnTo>
                <a:lnTo>
                  <a:pt x="454643" y="320470"/>
                </a:lnTo>
                <a:lnTo>
                  <a:pt x="402648" y="372044"/>
                </a:lnTo>
                <a:lnTo>
                  <a:pt x="370347" y="395489"/>
                </a:lnTo>
                <a:lnTo>
                  <a:pt x="335079" y="418151"/>
                </a:lnTo>
                <a:lnTo>
                  <a:pt x="259353" y="463462"/>
                </a:lnTo>
                <a:lnTo>
                  <a:pt x="220749" y="487278"/>
                </a:lnTo>
                <a:lnTo>
                  <a:pt x="182887" y="512646"/>
                </a:lnTo>
                <a:lnTo>
                  <a:pt x="146694" y="540149"/>
                </a:lnTo>
                <a:lnTo>
                  <a:pt x="113098" y="570371"/>
                </a:lnTo>
                <a:lnTo>
                  <a:pt x="83026" y="603895"/>
                </a:lnTo>
                <a:lnTo>
                  <a:pt x="57404" y="641307"/>
                </a:lnTo>
                <a:lnTo>
                  <a:pt x="37160" y="683188"/>
                </a:lnTo>
                <a:lnTo>
                  <a:pt x="23220" y="730123"/>
                </a:lnTo>
                <a:lnTo>
                  <a:pt x="2558" y="828522"/>
                </a:lnTo>
                <a:lnTo>
                  <a:pt x="0" y="854549"/>
                </a:lnTo>
                <a:lnTo>
                  <a:pt x="5753" y="872717"/>
                </a:lnTo>
                <a:lnTo>
                  <a:pt x="20844" y="883366"/>
                </a:lnTo>
                <a:lnTo>
                  <a:pt x="46296" y="886841"/>
                </a:lnTo>
                <a:lnTo>
                  <a:pt x="475137" y="886841"/>
                </a:lnTo>
                <a:lnTo>
                  <a:pt x="520241" y="873626"/>
                </a:lnTo>
                <a:lnTo>
                  <a:pt x="544390" y="828522"/>
                </a:lnTo>
                <a:lnTo>
                  <a:pt x="551106" y="775451"/>
                </a:lnTo>
                <a:lnTo>
                  <a:pt x="544086" y="757458"/>
                </a:lnTo>
                <a:lnTo>
                  <a:pt x="528407" y="747663"/>
                </a:lnTo>
                <a:lnTo>
                  <a:pt x="504296" y="744702"/>
                </a:lnTo>
                <a:lnTo>
                  <a:pt x="183571" y="744702"/>
                </a:lnTo>
                <a:lnTo>
                  <a:pt x="186009" y="734987"/>
                </a:lnTo>
                <a:lnTo>
                  <a:pt x="214875" y="678204"/>
                </a:lnTo>
                <a:lnTo>
                  <a:pt x="266589" y="629693"/>
                </a:lnTo>
                <a:lnTo>
                  <a:pt x="298759" y="607137"/>
                </a:lnTo>
                <a:lnTo>
                  <a:pt x="333935" y="584968"/>
                </a:lnTo>
                <a:lnTo>
                  <a:pt x="409694" y="539545"/>
                </a:lnTo>
                <a:lnTo>
                  <a:pt x="448473" y="515170"/>
                </a:lnTo>
                <a:lnTo>
                  <a:pt x="486649" y="488940"/>
                </a:lnTo>
                <a:lnTo>
                  <a:pt x="523318" y="460292"/>
                </a:lnTo>
                <a:lnTo>
                  <a:pt x="557580" y="428668"/>
                </a:lnTo>
                <a:lnTo>
                  <a:pt x="588532" y="393506"/>
                </a:lnTo>
                <a:lnTo>
                  <a:pt x="615272" y="354245"/>
                </a:lnTo>
                <a:lnTo>
                  <a:pt x="636897" y="310326"/>
                </a:lnTo>
                <a:lnTo>
                  <a:pt x="652505" y="261188"/>
                </a:lnTo>
                <a:lnTo>
                  <a:pt x="663852" y="201036"/>
                </a:lnTo>
                <a:lnTo>
                  <a:pt x="664114" y="158654"/>
                </a:lnTo>
                <a:lnTo>
                  <a:pt x="660006" y="137274"/>
                </a:lnTo>
                <a:close/>
              </a:path>
              <a:path w="664210" h="887094">
                <a:moveTo>
                  <a:pt x="437482" y="0"/>
                </a:moveTo>
                <a:lnTo>
                  <a:pt x="384020" y="2682"/>
                </a:lnTo>
                <a:lnTo>
                  <a:pt x="333706" y="9796"/>
                </a:lnTo>
                <a:lnTo>
                  <a:pt x="287647" y="19943"/>
                </a:lnTo>
                <a:lnTo>
                  <a:pt x="246952" y="31723"/>
                </a:lnTo>
                <a:lnTo>
                  <a:pt x="186958" y="55525"/>
                </a:lnTo>
                <a:lnTo>
                  <a:pt x="160459" y="92766"/>
                </a:lnTo>
                <a:lnTo>
                  <a:pt x="159276" y="120269"/>
                </a:lnTo>
                <a:lnTo>
                  <a:pt x="160495" y="136067"/>
                </a:lnTo>
                <a:lnTo>
                  <a:pt x="166817" y="160458"/>
                </a:lnTo>
                <a:lnTo>
                  <a:pt x="180088" y="175396"/>
                </a:lnTo>
                <a:lnTo>
                  <a:pt x="199964" y="180994"/>
                </a:lnTo>
                <a:lnTo>
                  <a:pt x="226103" y="177368"/>
                </a:lnTo>
                <a:lnTo>
                  <a:pt x="263210" y="163415"/>
                </a:lnTo>
                <a:lnTo>
                  <a:pt x="302481" y="150487"/>
                </a:lnTo>
                <a:lnTo>
                  <a:pt x="345171" y="140976"/>
                </a:lnTo>
                <a:lnTo>
                  <a:pt x="392536" y="137274"/>
                </a:lnTo>
                <a:lnTo>
                  <a:pt x="660006" y="137274"/>
                </a:lnTo>
                <a:lnTo>
                  <a:pt x="656696" y="120042"/>
                </a:lnTo>
                <a:lnTo>
                  <a:pt x="617862" y="56445"/>
                </a:lnTo>
                <a:lnTo>
                  <a:pt x="585966" y="32620"/>
                </a:lnTo>
                <a:lnTo>
                  <a:pt x="545431" y="14884"/>
                </a:lnTo>
                <a:lnTo>
                  <a:pt x="496016" y="3817"/>
                </a:lnTo>
                <a:lnTo>
                  <a:pt x="437482" y="0"/>
                </a:lnTo>
                <a:close/>
              </a:path>
            </a:pathLst>
          </a:custGeom>
          <a:solidFill>
            <a:srgbClr val="2EABE3"/>
          </a:solidFill>
        </p:spPr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0237AE3D-6EF1-4B44-A34C-8706362D9D46}"/>
              </a:ext>
            </a:extLst>
          </p:cNvPr>
          <p:cNvSpPr/>
          <p:nvPr/>
        </p:nvSpPr>
        <p:spPr>
          <a:xfrm>
            <a:off x="4671460" y="2745888"/>
            <a:ext cx="740879" cy="991574"/>
          </a:xfrm>
          <a:custGeom>
            <a:avLst/>
            <a:gdLst/>
            <a:ahLst/>
            <a:cxnLst/>
            <a:rect l="l" t="t" r="r" b="b"/>
            <a:pathLst>
              <a:path w="671829" h="899160">
                <a:moveTo>
                  <a:pt x="80518" y="758075"/>
                </a:moveTo>
                <a:lnTo>
                  <a:pt x="30564" y="770670"/>
                </a:lnTo>
                <a:lnTo>
                  <a:pt x="8852" y="811517"/>
                </a:lnTo>
                <a:lnTo>
                  <a:pt x="0" y="853552"/>
                </a:lnTo>
                <a:lnTo>
                  <a:pt x="8542" y="871962"/>
                </a:lnTo>
                <a:lnTo>
                  <a:pt x="44082" y="888060"/>
                </a:lnTo>
                <a:lnTo>
                  <a:pt x="131094" y="895351"/>
                </a:lnTo>
                <a:lnTo>
                  <a:pt x="193220" y="897970"/>
                </a:lnTo>
                <a:lnTo>
                  <a:pt x="251816" y="898994"/>
                </a:lnTo>
                <a:lnTo>
                  <a:pt x="310523" y="896464"/>
                </a:lnTo>
                <a:lnTo>
                  <a:pt x="363581" y="888810"/>
                </a:lnTo>
                <a:lnTo>
                  <a:pt x="411171" y="875936"/>
                </a:lnTo>
                <a:lnTo>
                  <a:pt x="453478" y="857749"/>
                </a:lnTo>
                <a:lnTo>
                  <a:pt x="490682" y="834153"/>
                </a:lnTo>
                <a:lnTo>
                  <a:pt x="522966" y="805054"/>
                </a:lnTo>
                <a:lnTo>
                  <a:pt x="550513" y="770356"/>
                </a:lnTo>
                <a:lnTo>
                  <a:pt x="551286" y="768997"/>
                </a:lnTo>
                <a:lnTo>
                  <a:pt x="226301" y="768997"/>
                </a:lnTo>
                <a:lnTo>
                  <a:pt x="186955" y="767973"/>
                </a:lnTo>
                <a:lnTo>
                  <a:pt x="147490" y="765355"/>
                </a:lnTo>
                <a:lnTo>
                  <a:pt x="110985" y="761828"/>
                </a:lnTo>
                <a:lnTo>
                  <a:pt x="80518" y="758075"/>
                </a:lnTo>
                <a:close/>
              </a:path>
              <a:path w="671829" h="899160">
                <a:moveTo>
                  <a:pt x="668847" y="127571"/>
                </a:moveTo>
                <a:lnTo>
                  <a:pt x="329565" y="127571"/>
                </a:lnTo>
                <a:lnTo>
                  <a:pt x="387829" y="130398"/>
                </a:lnTo>
                <a:lnTo>
                  <a:pt x="434431" y="140278"/>
                </a:lnTo>
                <a:lnTo>
                  <a:pt x="467331" y="159313"/>
                </a:lnTo>
                <a:lnTo>
                  <a:pt x="484487" y="189602"/>
                </a:lnTo>
                <a:lnTo>
                  <a:pt x="483857" y="233248"/>
                </a:lnTo>
                <a:lnTo>
                  <a:pt x="468882" y="283829"/>
                </a:lnTo>
                <a:lnTo>
                  <a:pt x="415822" y="336543"/>
                </a:lnTo>
                <a:lnTo>
                  <a:pt x="371798" y="350129"/>
                </a:lnTo>
                <a:lnTo>
                  <a:pt x="313779" y="354736"/>
                </a:lnTo>
                <a:lnTo>
                  <a:pt x="291910" y="354736"/>
                </a:lnTo>
                <a:lnTo>
                  <a:pt x="265885" y="358021"/>
                </a:lnTo>
                <a:lnTo>
                  <a:pt x="231600" y="386004"/>
                </a:lnTo>
                <a:lnTo>
                  <a:pt x="220231" y="422770"/>
                </a:lnTo>
                <a:lnTo>
                  <a:pt x="218014" y="448797"/>
                </a:lnTo>
                <a:lnTo>
                  <a:pt x="224336" y="466964"/>
                </a:lnTo>
                <a:lnTo>
                  <a:pt x="239540" y="477614"/>
                </a:lnTo>
                <a:lnTo>
                  <a:pt x="263970" y="481088"/>
                </a:lnTo>
                <a:lnTo>
                  <a:pt x="289484" y="481088"/>
                </a:lnTo>
                <a:lnTo>
                  <a:pt x="350896" y="486491"/>
                </a:lnTo>
                <a:lnTo>
                  <a:pt x="395338" y="502740"/>
                </a:lnTo>
                <a:lnTo>
                  <a:pt x="423045" y="529892"/>
                </a:lnTo>
                <a:lnTo>
                  <a:pt x="434249" y="568007"/>
                </a:lnTo>
                <a:lnTo>
                  <a:pt x="429184" y="617143"/>
                </a:lnTo>
                <a:lnTo>
                  <a:pt x="411290" y="674792"/>
                </a:lnTo>
                <a:lnTo>
                  <a:pt x="390897" y="709426"/>
                </a:lnTo>
                <a:lnTo>
                  <a:pt x="363282" y="735893"/>
                </a:lnTo>
                <a:lnTo>
                  <a:pt x="327364" y="754464"/>
                </a:lnTo>
                <a:lnTo>
                  <a:pt x="282064" y="765409"/>
                </a:lnTo>
                <a:lnTo>
                  <a:pt x="226301" y="768997"/>
                </a:lnTo>
                <a:lnTo>
                  <a:pt x="551286" y="768997"/>
                </a:lnTo>
                <a:lnTo>
                  <a:pt x="573505" y="729965"/>
                </a:lnTo>
                <a:lnTo>
                  <a:pt x="592124" y="683785"/>
                </a:lnTo>
                <a:lnTo>
                  <a:pt x="606552" y="631723"/>
                </a:lnTo>
                <a:lnTo>
                  <a:pt x="617543" y="563876"/>
                </a:lnTo>
                <a:lnTo>
                  <a:pt x="614292" y="519375"/>
                </a:lnTo>
                <a:lnTo>
                  <a:pt x="600782" y="482299"/>
                </a:lnTo>
                <a:lnTo>
                  <a:pt x="577349" y="452512"/>
                </a:lnTo>
                <a:lnTo>
                  <a:pt x="544333" y="429878"/>
                </a:lnTo>
                <a:lnTo>
                  <a:pt x="502069" y="414261"/>
                </a:lnTo>
                <a:lnTo>
                  <a:pt x="553036" y="391813"/>
                </a:lnTo>
                <a:lnTo>
                  <a:pt x="594906" y="362075"/>
                </a:lnTo>
                <a:lnTo>
                  <a:pt x="627330" y="326797"/>
                </a:lnTo>
                <a:lnTo>
                  <a:pt x="649956" y="287729"/>
                </a:lnTo>
                <a:lnTo>
                  <a:pt x="662432" y="246621"/>
                </a:lnTo>
                <a:lnTo>
                  <a:pt x="671482" y="176409"/>
                </a:lnTo>
                <a:lnTo>
                  <a:pt x="669455" y="129756"/>
                </a:lnTo>
                <a:lnTo>
                  <a:pt x="668847" y="127571"/>
                </a:lnTo>
                <a:close/>
              </a:path>
              <a:path w="671829" h="899160">
                <a:moveTo>
                  <a:pt x="413385" y="0"/>
                </a:moveTo>
                <a:lnTo>
                  <a:pt x="368438" y="1026"/>
                </a:lnTo>
                <a:lnTo>
                  <a:pt x="321667" y="3649"/>
                </a:lnTo>
                <a:lnTo>
                  <a:pt x="279452" y="7184"/>
                </a:lnTo>
                <a:lnTo>
                  <a:pt x="224063" y="16063"/>
                </a:lnTo>
                <a:lnTo>
                  <a:pt x="190426" y="48180"/>
                </a:lnTo>
                <a:lnTo>
                  <a:pt x="178888" y="108547"/>
                </a:lnTo>
                <a:lnTo>
                  <a:pt x="187430" y="125137"/>
                </a:lnTo>
                <a:lnTo>
                  <a:pt x="205083" y="133525"/>
                </a:lnTo>
                <a:lnTo>
                  <a:pt x="231165" y="134848"/>
                </a:lnTo>
                <a:lnTo>
                  <a:pt x="275355" y="130757"/>
                </a:lnTo>
                <a:lnTo>
                  <a:pt x="303428" y="128538"/>
                </a:lnTo>
                <a:lnTo>
                  <a:pt x="329565" y="127571"/>
                </a:lnTo>
                <a:lnTo>
                  <a:pt x="668847" y="127571"/>
                </a:lnTo>
                <a:lnTo>
                  <a:pt x="658790" y="91432"/>
                </a:lnTo>
                <a:lnTo>
                  <a:pt x="611545" y="37170"/>
                </a:lnTo>
                <a:lnTo>
                  <a:pt x="574964" y="19933"/>
                </a:lnTo>
                <a:lnTo>
                  <a:pt x="529744" y="8426"/>
                </a:lnTo>
                <a:lnTo>
                  <a:pt x="475884" y="1998"/>
                </a:lnTo>
                <a:lnTo>
                  <a:pt x="413385" y="0"/>
                </a:lnTo>
                <a:close/>
              </a:path>
            </a:pathLst>
          </a:custGeom>
          <a:solidFill>
            <a:srgbClr val="007AA5"/>
          </a:solidFill>
        </p:spPr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8EC9FCD5-8666-4F09-AE29-C4DD78703F2D}"/>
              </a:ext>
            </a:extLst>
          </p:cNvPr>
          <p:cNvSpPr/>
          <p:nvPr/>
        </p:nvSpPr>
        <p:spPr>
          <a:xfrm>
            <a:off x="6397694" y="2747389"/>
            <a:ext cx="739479" cy="974067"/>
          </a:xfrm>
          <a:custGeom>
            <a:avLst/>
            <a:gdLst/>
            <a:ahLst/>
            <a:cxnLst/>
            <a:rect l="l" t="t" r="r" b="b"/>
            <a:pathLst>
              <a:path w="670559" h="883285">
                <a:moveTo>
                  <a:pt x="513842" y="771436"/>
                </a:moveTo>
                <a:lnTo>
                  <a:pt x="343764" y="771436"/>
                </a:lnTo>
                <a:lnTo>
                  <a:pt x="332829" y="824877"/>
                </a:lnTo>
                <a:lnTo>
                  <a:pt x="330458" y="852956"/>
                </a:lnTo>
                <a:lnTo>
                  <a:pt x="337538" y="870896"/>
                </a:lnTo>
                <a:lnTo>
                  <a:pt x="353500" y="880406"/>
                </a:lnTo>
                <a:lnTo>
                  <a:pt x="377774" y="883196"/>
                </a:lnTo>
                <a:lnTo>
                  <a:pt x="434874" y="883196"/>
                </a:lnTo>
                <a:lnTo>
                  <a:pt x="481187" y="868619"/>
                </a:lnTo>
                <a:lnTo>
                  <a:pt x="502908" y="824877"/>
                </a:lnTo>
                <a:lnTo>
                  <a:pt x="513842" y="771436"/>
                </a:lnTo>
                <a:close/>
              </a:path>
              <a:path w="670559" h="883285">
                <a:moveTo>
                  <a:pt x="623177" y="0"/>
                </a:moveTo>
                <a:lnTo>
                  <a:pt x="566077" y="0"/>
                </a:lnTo>
                <a:lnTo>
                  <a:pt x="540734" y="3132"/>
                </a:lnTo>
                <a:lnTo>
                  <a:pt x="520975" y="13214"/>
                </a:lnTo>
                <a:lnTo>
                  <a:pt x="506457" y="31268"/>
                </a:lnTo>
                <a:lnTo>
                  <a:pt x="496837" y="58318"/>
                </a:lnTo>
                <a:lnTo>
                  <a:pt x="491973" y="78968"/>
                </a:lnTo>
                <a:lnTo>
                  <a:pt x="478101" y="122653"/>
                </a:lnTo>
                <a:lnTo>
                  <a:pt x="458041" y="162048"/>
                </a:lnTo>
                <a:lnTo>
                  <a:pt x="432696" y="197707"/>
                </a:lnTo>
                <a:lnTo>
                  <a:pt x="402942" y="230204"/>
                </a:lnTo>
                <a:lnTo>
                  <a:pt x="369759" y="260020"/>
                </a:lnTo>
                <a:lnTo>
                  <a:pt x="333971" y="287777"/>
                </a:lnTo>
                <a:lnTo>
                  <a:pt x="296507" y="314004"/>
                </a:lnTo>
                <a:lnTo>
                  <a:pt x="220159" y="364072"/>
                </a:lnTo>
                <a:lnTo>
                  <a:pt x="183080" y="389018"/>
                </a:lnTo>
                <a:lnTo>
                  <a:pt x="147933" y="414639"/>
                </a:lnTo>
                <a:lnTo>
                  <a:pt x="115620" y="441488"/>
                </a:lnTo>
                <a:lnTo>
                  <a:pt x="87046" y="470117"/>
                </a:lnTo>
                <a:lnTo>
                  <a:pt x="63110" y="501077"/>
                </a:lnTo>
                <a:lnTo>
                  <a:pt x="44716" y="534920"/>
                </a:lnTo>
                <a:lnTo>
                  <a:pt x="32766" y="572198"/>
                </a:lnTo>
                <a:lnTo>
                  <a:pt x="2388" y="714336"/>
                </a:lnTo>
                <a:lnTo>
                  <a:pt x="0" y="740173"/>
                </a:lnTo>
                <a:lnTo>
                  <a:pt x="6036" y="757921"/>
                </a:lnTo>
                <a:lnTo>
                  <a:pt x="21183" y="768152"/>
                </a:lnTo>
                <a:lnTo>
                  <a:pt x="46127" y="771436"/>
                </a:lnTo>
                <a:lnTo>
                  <a:pt x="524777" y="771436"/>
                </a:lnTo>
                <a:lnTo>
                  <a:pt x="570179" y="757921"/>
                </a:lnTo>
                <a:lnTo>
                  <a:pt x="592798" y="714336"/>
                </a:lnTo>
                <a:lnTo>
                  <a:pt x="601100" y="660555"/>
                </a:lnTo>
                <a:lnTo>
                  <a:pt x="593867" y="642505"/>
                </a:lnTo>
                <a:lnTo>
                  <a:pt x="578206" y="632428"/>
                </a:lnTo>
                <a:lnTo>
                  <a:pt x="555143" y="629297"/>
                </a:lnTo>
                <a:lnTo>
                  <a:pt x="193116" y="629297"/>
                </a:lnTo>
                <a:lnTo>
                  <a:pt x="202845" y="584352"/>
                </a:lnTo>
                <a:lnTo>
                  <a:pt x="228804" y="533096"/>
                </a:lnTo>
                <a:lnTo>
                  <a:pt x="278182" y="486838"/>
                </a:lnTo>
                <a:lnTo>
                  <a:pt x="309397" y="464297"/>
                </a:lnTo>
                <a:lnTo>
                  <a:pt x="343761" y="441463"/>
                </a:lnTo>
                <a:lnTo>
                  <a:pt x="380370" y="417821"/>
                </a:lnTo>
                <a:lnTo>
                  <a:pt x="418322" y="392857"/>
                </a:lnTo>
                <a:lnTo>
                  <a:pt x="456717" y="366056"/>
                </a:lnTo>
                <a:lnTo>
                  <a:pt x="494650" y="336905"/>
                </a:lnTo>
                <a:lnTo>
                  <a:pt x="531220" y="304888"/>
                </a:lnTo>
                <a:lnTo>
                  <a:pt x="565526" y="269493"/>
                </a:lnTo>
                <a:lnTo>
                  <a:pt x="596678" y="230180"/>
                </a:lnTo>
                <a:lnTo>
                  <a:pt x="623732" y="186507"/>
                </a:lnTo>
                <a:lnTo>
                  <a:pt x="645829" y="137888"/>
                </a:lnTo>
                <a:lnTo>
                  <a:pt x="662051" y="83832"/>
                </a:lnTo>
                <a:lnTo>
                  <a:pt x="670497" y="33829"/>
                </a:lnTo>
                <a:lnTo>
                  <a:pt x="664328" y="15490"/>
                </a:lnTo>
                <a:lnTo>
                  <a:pt x="648819" y="3986"/>
                </a:lnTo>
                <a:lnTo>
                  <a:pt x="623177" y="0"/>
                </a:lnTo>
                <a:close/>
              </a:path>
              <a:path w="670559" h="883285">
                <a:moveTo>
                  <a:pt x="522339" y="468934"/>
                </a:moveTo>
                <a:lnTo>
                  <a:pt x="465239" y="468934"/>
                </a:lnTo>
                <a:lnTo>
                  <a:pt x="438708" y="472408"/>
                </a:lnTo>
                <a:lnTo>
                  <a:pt x="418780" y="483057"/>
                </a:lnTo>
                <a:lnTo>
                  <a:pt x="404771" y="501220"/>
                </a:lnTo>
                <a:lnTo>
                  <a:pt x="395999" y="527240"/>
                </a:lnTo>
                <a:lnTo>
                  <a:pt x="374130" y="629297"/>
                </a:lnTo>
                <a:lnTo>
                  <a:pt x="544208" y="629297"/>
                </a:lnTo>
                <a:lnTo>
                  <a:pt x="566077" y="527240"/>
                </a:lnTo>
                <a:lnTo>
                  <a:pt x="568471" y="501220"/>
                </a:lnTo>
                <a:lnTo>
                  <a:pt x="562434" y="483057"/>
                </a:lnTo>
                <a:lnTo>
                  <a:pt x="547284" y="472408"/>
                </a:lnTo>
                <a:lnTo>
                  <a:pt x="522339" y="468934"/>
                </a:lnTo>
                <a:close/>
              </a:path>
            </a:pathLst>
          </a:custGeom>
          <a:solidFill>
            <a:srgbClr val="5CBD21"/>
          </a:solidFill>
        </p:spPr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7F669499-AD43-4B96-B20D-D3128DD5DAEB}"/>
              </a:ext>
            </a:extLst>
          </p:cNvPr>
          <p:cNvSpPr/>
          <p:nvPr/>
        </p:nvSpPr>
        <p:spPr>
          <a:xfrm>
            <a:off x="8429435" y="2756777"/>
            <a:ext cx="759786" cy="978268"/>
          </a:xfrm>
          <a:custGeom>
            <a:avLst/>
            <a:gdLst/>
            <a:ahLst/>
            <a:cxnLst/>
            <a:rect l="l" t="t" r="r" b="b"/>
            <a:pathLst>
              <a:path w="688975" h="887094">
                <a:moveTo>
                  <a:pt x="81366" y="745909"/>
                </a:moveTo>
                <a:lnTo>
                  <a:pt x="55126" y="746406"/>
                </a:lnTo>
                <a:lnTo>
                  <a:pt x="34585" y="755329"/>
                </a:lnTo>
                <a:lnTo>
                  <a:pt x="19511" y="772905"/>
                </a:lnTo>
                <a:lnTo>
                  <a:pt x="9674" y="799363"/>
                </a:lnTo>
                <a:lnTo>
                  <a:pt x="6042" y="806653"/>
                </a:lnTo>
                <a:lnTo>
                  <a:pt x="0" y="831408"/>
                </a:lnTo>
                <a:lnTo>
                  <a:pt x="6032" y="850696"/>
                </a:lnTo>
                <a:lnTo>
                  <a:pt x="22090" y="864060"/>
                </a:lnTo>
                <a:lnTo>
                  <a:pt x="85284" y="877100"/>
                </a:lnTo>
                <a:lnTo>
                  <a:pt x="133440" y="882132"/>
                </a:lnTo>
                <a:lnTo>
                  <a:pt x="185014" y="885569"/>
                </a:lnTo>
                <a:lnTo>
                  <a:pt x="234426" y="886841"/>
                </a:lnTo>
                <a:lnTo>
                  <a:pt x="285564" y="884634"/>
                </a:lnTo>
                <a:lnTo>
                  <a:pt x="332935" y="877987"/>
                </a:lnTo>
                <a:lnTo>
                  <a:pt x="376506" y="866854"/>
                </a:lnTo>
                <a:lnTo>
                  <a:pt x="416243" y="851192"/>
                </a:lnTo>
                <a:lnTo>
                  <a:pt x="452113" y="830957"/>
                </a:lnTo>
                <a:lnTo>
                  <a:pt x="484085" y="806106"/>
                </a:lnTo>
                <a:lnTo>
                  <a:pt x="512124" y="776593"/>
                </a:lnTo>
                <a:lnTo>
                  <a:pt x="526020" y="756843"/>
                </a:lnTo>
                <a:lnTo>
                  <a:pt x="208924" y="756843"/>
                </a:lnTo>
                <a:lnTo>
                  <a:pt x="172075" y="755649"/>
                </a:lnTo>
                <a:lnTo>
                  <a:pt x="136482" y="752748"/>
                </a:lnTo>
                <a:lnTo>
                  <a:pt x="105220" y="749160"/>
                </a:lnTo>
                <a:lnTo>
                  <a:pt x="81366" y="745909"/>
                </a:lnTo>
                <a:close/>
              </a:path>
              <a:path w="688975" h="887094">
                <a:moveTo>
                  <a:pt x="642617" y="0"/>
                </a:moveTo>
                <a:lnTo>
                  <a:pt x="286674" y="0"/>
                </a:lnTo>
                <a:lnTo>
                  <a:pt x="259901" y="3302"/>
                </a:lnTo>
                <a:lnTo>
                  <a:pt x="224134" y="31771"/>
                </a:lnTo>
                <a:lnTo>
                  <a:pt x="127517" y="386321"/>
                </a:lnTo>
                <a:lnTo>
                  <a:pt x="124235" y="412157"/>
                </a:lnTo>
                <a:lnTo>
                  <a:pt x="129494" y="429906"/>
                </a:lnTo>
                <a:lnTo>
                  <a:pt x="144089" y="440136"/>
                </a:lnTo>
                <a:lnTo>
                  <a:pt x="168818" y="443420"/>
                </a:lnTo>
                <a:lnTo>
                  <a:pt x="281810" y="443420"/>
                </a:lnTo>
                <a:lnTo>
                  <a:pt x="339600" y="449280"/>
                </a:lnTo>
                <a:lnTo>
                  <a:pt x="379660" y="466977"/>
                </a:lnTo>
                <a:lnTo>
                  <a:pt x="403217" y="496687"/>
                </a:lnTo>
                <a:lnTo>
                  <a:pt x="411496" y="538586"/>
                </a:lnTo>
                <a:lnTo>
                  <a:pt x="405724" y="592848"/>
                </a:lnTo>
                <a:lnTo>
                  <a:pt x="387432" y="659403"/>
                </a:lnTo>
                <a:lnTo>
                  <a:pt x="365498" y="696912"/>
                </a:lnTo>
                <a:lnTo>
                  <a:pt x="336477" y="724500"/>
                </a:lnTo>
                <a:lnTo>
                  <a:pt x="300573" y="743076"/>
                </a:lnTo>
                <a:lnTo>
                  <a:pt x="257988" y="753553"/>
                </a:lnTo>
                <a:lnTo>
                  <a:pt x="208924" y="756843"/>
                </a:lnTo>
                <a:lnTo>
                  <a:pt x="526020" y="756843"/>
                </a:lnTo>
                <a:lnTo>
                  <a:pt x="556274" y="703411"/>
                </a:lnTo>
                <a:lnTo>
                  <a:pt x="572318" y="659654"/>
                </a:lnTo>
                <a:lnTo>
                  <a:pt x="584298" y="611060"/>
                </a:lnTo>
                <a:lnTo>
                  <a:pt x="594911" y="548543"/>
                </a:lnTo>
                <a:lnTo>
                  <a:pt x="598007" y="508260"/>
                </a:lnTo>
                <a:lnTo>
                  <a:pt x="596370" y="471055"/>
                </a:lnTo>
                <a:lnTo>
                  <a:pt x="575461" y="406972"/>
                </a:lnTo>
                <a:lnTo>
                  <a:pt x="525306" y="358486"/>
                </a:lnTo>
                <a:lnTo>
                  <a:pt x="487113" y="340776"/>
                </a:lnTo>
                <a:lnTo>
                  <a:pt x="439029" y="327787"/>
                </a:lnTo>
                <a:lnTo>
                  <a:pt x="380194" y="319793"/>
                </a:lnTo>
                <a:lnTo>
                  <a:pt x="309750" y="317068"/>
                </a:lnTo>
                <a:lnTo>
                  <a:pt x="357133" y="140919"/>
                </a:lnTo>
                <a:lnTo>
                  <a:pt x="612238" y="140919"/>
                </a:lnTo>
                <a:lnTo>
                  <a:pt x="638954" y="137292"/>
                </a:lnTo>
                <a:lnTo>
                  <a:pt x="673235" y="108627"/>
                </a:lnTo>
                <a:lnTo>
                  <a:pt x="686343" y="58305"/>
                </a:lnTo>
                <a:lnTo>
                  <a:pt x="688908" y="32286"/>
                </a:lnTo>
                <a:lnTo>
                  <a:pt x="683158" y="14122"/>
                </a:lnTo>
                <a:lnTo>
                  <a:pt x="668069" y="3473"/>
                </a:lnTo>
                <a:lnTo>
                  <a:pt x="642617" y="0"/>
                </a:lnTo>
                <a:close/>
              </a:path>
            </a:pathLst>
          </a:custGeom>
          <a:solidFill>
            <a:srgbClr val="FAA112"/>
          </a:solidFill>
        </p:spPr>
        <p:txBody>
          <a:bodyPr wrap="square" lIns="0" tIns="0" rIns="0" bIns="0" rtlCol="0"/>
          <a:lstStyle/>
          <a:p>
            <a:endParaRPr sz="1985" dirty="0"/>
          </a:p>
        </p:txBody>
      </p:sp>
    </p:spTree>
    <p:extLst>
      <p:ext uri="{BB962C8B-B14F-4D97-AF65-F5344CB8AC3E}">
        <p14:creationId xmlns:p14="http://schemas.microsoft.com/office/powerpoint/2010/main" val="33851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79850" y="1682725"/>
            <a:ext cx="5975984" cy="3713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46735" algn="just">
              <a:lnSpc>
                <a:spcPct val="115399"/>
              </a:lnSpc>
              <a:spcBef>
                <a:spcPts val="100"/>
              </a:spcBef>
            </a:pPr>
            <a:r>
              <a:rPr lang="es-CO" spc="135" dirty="0"/>
              <a:t>La idea general de la creación y desarrollo de esta área es lograr potencializar el uso de la herramienta que se encuentra  constituida como la columna vertebral de la información de Teleperformance.</a:t>
            </a:r>
          </a:p>
          <a:p>
            <a:pPr marL="32384" marR="546735">
              <a:lnSpc>
                <a:spcPct val="115399"/>
              </a:lnSpc>
              <a:spcBef>
                <a:spcPts val="10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2384" marR="601345">
              <a:lnSpc>
                <a:spcPct val="115399"/>
              </a:lnSpc>
            </a:pPr>
            <a:r>
              <a:rPr lang="es-CO" spc="135" dirty="0"/>
              <a:t>Todo empleado que conoce las funciones disponibles en su consola de CCMS tendrá una mejor productividad.</a:t>
            </a:r>
            <a:endParaRPr spc="120" dirty="0"/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s-CO" sz="2800" dirty="0"/>
          </a:p>
          <a:p>
            <a:pPr marL="455295">
              <a:lnSpc>
                <a:spcPct val="100000"/>
              </a:lnSpc>
              <a:spcBef>
                <a:spcPts val="1635"/>
              </a:spcBef>
            </a:pPr>
            <a:r>
              <a:rPr lang="es-CO" sz="1200" spc="105" dirty="0"/>
              <a:t>Mejorar tiempos de ejecución de procesos.</a:t>
            </a:r>
            <a:endParaRPr sz="1200" dirty="0"/>
          </a:p>
          <a:p>
            <a:pPr marL="455295" marR="5080">
              <a:lnSpc>
                <a:spcPct val="208300"/>
              </a:lnSpc>
            </a:pPr>
            <a:r>
              <a:rPr lang="es-CO" sz="1200" spc="120" dirty="0"/>
              <a:t>Ampliar visión de sus funciones y entorno.</a:t>
            </a:r>
            <a:endParaRPr lang="es-CO" sz="1200" spc="130" dirty="0"/>
          </a:p>
          <a:p>
            <a:pPr marL="455295" marR="5080">
              <a:lnSpc>
                <a:spcPct val="208300"/>
              </a:lnSpc>
            </a:pPr>
            <a:r>
              <a:rPr sz="1200" spc="130" dirty="0"/>
              <a:t> </a:t>
            </a:r>
            <a:r>
              <a:rPr lang="es-CO" sz="1200" spc="130" dirty="0"/>
              <a:t>Conocer el valor real del uso de CCMS.</a:t>
            </a:r>
            <a:r>
              <a:rPr sz="1200" spc="130" dirty="0"/>
              <a:t> </a:t>
            </a:r>
            <a:endParaRPr lang="es-CO" sz="1200" spc="120" dirty="0"/>
          </a:p>
          <a:p>
            <a:pPr marL="455295" marR="5080">
              <a:lnSpc>
                <a:spcPct val="208300"/>
              </a:lnSpc>
            </a:pPr>
            <a:r>
              <a:rPr sz="1200" spc="100" dirty="0"/>
              <a:t> </a:t>
            </a:r>
            <a:r>
              <a:rPr lang="es-CO" sz="1200" spc="120" dirty="0"/>
              <a:t>Organizar, estructurar y planificar sus labores.</a:t>
            </a:r>
            <a:endParaRPr sz="1200" dirty="0"/>
          </a:p>
        </p:txBody>
      </p:sp>
      <p:sp>
        <p:nvSpPr>
          <p:cNvPr id="3" name="object 3"/>
          <p:cNvSpPr/>
          <p:nvPr/>
        </p:nvSpPr>
        <p:spPr>
          <a:xfrm>
            <a:off x="631076" y="4003675"/>
            <a:ext cx="267970" cy="288290"/>
          </a:xfrm>
          <a:custGeom>
            <a:avLst/>
            <a:gdLst/>
            <a:ahLst/>
            <a:cxnLst/>
            <a:rect l="l" t="t" r="r" b="b"/>
            <a:pathLst>
              <a:path w="267970" h="288289">
                <a:moveTo>
                  <a:pt x="66848" y="0"/>
                </a:moveTo>
                <a:lnTo>
                  <a:pt x="19475" y="19682"/>
                </a:lnTo>
                <a:lnTo>
                  <a:pt x="0" y="66840"/>
                </a:lnTo>
                <a:lnTo>
                  <a:pt x="0" y="221208"/>
                </a:lnTo>
                <a:lnTo>
                  <a:pt x="19475" y="268384"/>
                </a:lnTo>
                <a:lnTo>
                  <a:pt x="58213" y="287501"/>
                </a:lnTo>
                <a:lnTo>
                  <a:pt x="66852" y="288061"/>
                </a:lnTo>
                <a:lnTo>
                  <a:pt x="75490" y="287501"/>
                </a:lnTo>
                <a:lnTo>
                  <a:pt x="233959" y="201917"/>
                </a:lnTo>
                <a:lnTo>
                  <a:pt x="265072" y="161469"/>
                </a:lnTo>
                <a:lnTo>
                  <a:pt x="267385" y="144030"/>
                </a:lnTo>
                <a:lnTo>
                  <a:pt x="265072" y="126592"/>
                </a:lnTo>
                <a:lnTo>
                  <a:pt x="233959" y="86144"/>
                </a:lnTo>
                <a:lnTo>
                  <a:pt x="100279" y="8953"/>
                </a:lnTo>
                <a:lnTo>
                  <a:pt x="66848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40685" y="4314919"/>
            <a:ext cx="267970" cy="288290"/>
          </a:xfrm>
          <a:custGeom>
            <a:avLst/>
            <a:gdLst/>
            <a:ahLst/>
            <a:cxnLst/>
            <a:rect l="l" t="t" r="r" b="b"/>
            <a:pathLst>
              <a:path w="267970" h="288289">
                <a:moveTo>
                  <a:pt x="66852" y="0"/>
                </a:moveTo>
                <a:lnTo>
                  <a:pt x="19481" y="19682"/>
                </a:lnTo>
                <a:lnTo>
                  <a:pt x="0" y="66840"/>
                </a:lnTo>
                <a:lnTo>
                  <a:pt x="0" y="221208"/>
                </a:lnTo>
                <a:lnTo>
                  <a:pt x="19481" y="268384"/>
                </a:lnTo>
                <a:lnTo>
                  <a:pt x="58213" y="287501"/>
                </a:lnTo>
                <a:lnTo>
                  <a:pt x="66852" y="288061"/>
                </a:lnTo>
                <a:lnTo>
                  <a:pt x="75490" y="287501"/>
                </a:lnTo>
                <a:lnTo>
                  <a:pt x="233972" y="201917"/>
                </a:lnTo>
                <a:lnTo>
                  <a:pt x="265072" y="161469"/>
                </a:lnTo>
                <a:lnTo>
                  <a:pt x="267385" y="144030"/>
                </a:lnTo>
                <a:lnTo>
                  <a:pt x="265072" y="126592"/>
                </a:lnTo>
                <a:lnTo>
                  <a:pt x="233972" y="86144"/>
                </a:lnTo>
                <a:lnTo>
                  <a:pt x="100279" y="8953"/>
                </a:lnTo>
                <a:lnTo>
                  <a:pt x="66852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40691" y="4706123"/>
            <a:ext cx="267970" cy="288290"/>
          </a:xfrm>
          <a:custGeom>
            <a:avLst/>
            <a:gdLst/>
            <a:ahLst/>
            <a:cxnLst/>
            <a:rect l="l" t="t" r="r" b="b"/>
            <a:pathLst>
              <a:path w="267970" h="288289">
                <a:moveTo>
                  <a:pt x="66848" y="0"/>
                </a:moveTo>
                <a:lnTo>
                  <a:pt x="19475" y="19677"/>
                </a:lnTo>
                <a:lnTo>
                  <a:pt x="0" y="66840"/>
                </a:lnTo>
                <a:lnTo>
                  <a:pt x="0" y="221208"/>
                </a:lnTo>
                <a:lnTo>
                  <a:pt x="19475" y="268378"/>
                </a:lnTo>
                <a:lnTo>
                  <a:pt x="58208" y="287501"/>
                </a:lnTo>
                <a:lnTo>
                  <a:pt x="66852" y="288061"/>
                </a:lnTo>
                <a:lnTo>
                  <a:pt x="75485" y="287501"/>
                </a:lnTo>
                <a:lnTo>
                  <a:pt x="233959" y="201917"/>
                </a:lnTo>
                <a:lnTo>
                  <a:pt x="265072" y="161464"/>
                </a:lnTo>
                <a:lnTo>
                  <a:pt x="267385" y="144018"/>
                </a:lnTo>
                <a:lnTo>
                  <a:pt x="265072" y="126581"/>
                </a:lnTo>
                <a:lnTo>
                  <a:pt x="233959" y="86144"/>
                </a:lnTo>
                <a:lnTo>
                  <a:pt x="100279" y="8953"/>
                </a:lnTo>
                <a:lnTo>
                  <a:pt x="66848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0685" y="5097327"/>
            <a:ext cx="267970" cy="321741"/>
          </a:xfrm>
          <a:custGeom>
            <a:avLst/>
            <a:gdLst/>
            <a:ahLst/>
            <a:cxnLst/>
            <a:rect l="l" t="t" r="r" b="b"/>
            <a:pathLst>
              <a:path w="267970" h="288289">
                <a:moveTo>
                  <a:pt x="66846" y="0"/>
                </a:moveTo>
                <a:lnTo>
                  <a:pt x="19475" y="19669"/>
                </a:lnTo>
                <a:lnTo>
                  <a:pt x="0" y="66840"/>
                </a:lnTo>
                <a:lnTo>
                  <a:pt x="0" y="221208"/>
                </a:lnTo>
                <a:lnTo>
                  <a:pt x="19475" y="268378"/>
                </a:lnTo>
                <a:lnTo>
                  <a:pt x="58208" y="287501"/>
                </a:lnTo>
                <a:lnTo>
                  <a:pt x="66840" y="288061"/>
                </a:lnTo>
                <a:lnTo>
                  <a:pt x="75484" y="287501"/>
                </a:lnTo>
                <a:lnTo>
                  <a:pt x="233959" y="201917"/>
                </a:lnTo>
                <a:lnTo>
                  <a:pt x="265072" y="161469"/>
                </a:lnTo>
                <a:lnTo>
                  <a:pt x="267385" y="144030"/>
                </a:lnTo>
                <a:lnTo>
                  <a:pt x="265072" y="126586"/>
                </a:lnTo>
                <a:lnTo>
                  <a:pt x="233959" y="86144"/>
                </a:lnTo>
                <a:lnTo>
                  <a:pt x="100266" y="8953"/>
                </a:lnTo>
                <a:lnTo>
                  <a:pt x="66846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D2BA6D84-BC32-4766-9BCE-144C9F61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1" y="346075"/>
            <a:ext cx="2931425" cy="584775"/>
          </a:xfrm>
        </p:spPr>
        <p:txBody>
          <a:bodyPr/>
          <a:lstStyle/>
          <a:p>
            <a:r>
              <a:rPr lang="es-CO" dirty="0"/>
              <a:t>Visión General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7F03DA-894C-447F-8AE8-7555D3DA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317840"/>
            <a:ext cx="1886809" cy="647659"/>
          </a:xfrm>
          <a:prstGeom prst="rect">
            <a:avLst/>
          </a:prstGeom>
        </p:spPr>
      </p:pic>
      <p:pic>
        <p:nvPicPr>
          <p:cNvPr id="11" name="Picture 4" descr="TP_ICONE_AGENT.png">
            <a:extLst>
              <a:ext uri="{FF2B5EF4-FFF2-40B4-BE49-F238E27FC236}">
                <a16:creationId xmlns:a16="http://schemas.microsoft.com/office/drawing/2014/main" id="{19FF9442-07DA-4C5F-A3A9-E3AF81B1D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08" y="3078916"/>
            <a:ext cx="2374801" cy="2374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3874770" cy="685800"/>
          </a:xfrm>
          <a:custGeom>
            <a:avLst/>
            <a:gdLst/>
            <a:ahLst/>
            <a:cxnLst/>
            <a:rect l="l" t="t" r="r" b="b"/>
            <a:pathLst>
              <a:path w="3874770" h="685800">
                <a:moveTo>
                  <a:pt x="3874427" y="0"/>
                </a:moveTo>
                <a:lnTo>
                  <a:pt x="0" y="0"/>
                </a:lnTo>
                <a:lnTo>
                  <a:pt x="0" y="685800"/>
                </a:lnTo>
                <a:lnTo>
                  <a:pt x="3191548" y="685800"/>
                </a:lnTo>
                <a:lnTo>
                  <a:pt x="3240315" y="684050"/>
                </a:lnTo>
                <a:lnTo>
                  <a:pt x="3288158" y="678884"/>
                </a:lnTo>
                <a:lnTo>
                  <a:pt x="3334960" y="670426"/>
                </a:lnTo>
                <a:lnTo>
                  <a:pt x="3380605" y="658798"/>
                </a:lnTo>
                <a:lnTo>
                  <a:pt x="3424978" y="644124"/>
                </a:lnTo>
                <a:lnTo>
                  <a:pt x="3467963" y="626528"/>
                </a:lnTo>
                <a:lnTo>
                  <a:pt x="3509445" y="606134"/>
                </a:lnTo>
                <a:lnTo>
                  <a:pt x="3549309" y="583064"/>
                </a:lnTo>
                <a:lnTo>
                  <a:pt x="3587438" y="557442"/>
                </a:lnTo>
                <a:lnTo>
                  <a:pt x="3623717" y="529393"/>
                </a:lnTo>
                <a:lnTo>
                  <a:pt x="3658031" y="499039"/>
                </a:lnTo>
                <a:lnTo>
                  <a:pt x="3690263" y="466504"/>
                </a:lnTo>
                <a:lnTo>
                  <a:pt x="3720300" y="431911"/>
                </a:lnTo>
                <a:lnTo>
                  <a:pt x="3748024" y="395384"/>
                </a:lnTo>
                <a:lnTo>
                  <a:pt x="3773320" y="357047"/>
                </a:lnTo>
                <a:lnTo>
                  <a:pt x="3796073" y="317023"/>
                </a:lnTo>
                <a:lnTo>
                  <a:pt x="3816167" y="275436"/>
                </a:lnTo>
                <a:lnTo>
                  <a:pt x="3833487" y="232409"/>
                </a:lnTo>
                <a:lnTo>
                  <a:pt x="3847917" y="188065"/>
                </a:lnTo>
                <a:lnTo>
                  <a:pt x="3859342" y="142529"/>
                </a:lnTo>
                <a:lnTo>
                  <a:pt x="3867645" y="95924"/>
                </a:lnTo>
                <a:lnTo>
                  <a:pt x="3872712" y="48373"/>
                </a:lnTo>
                <a:lnTo>
                  <a:pt x="3874427" y="0"/>
                </a:lnTo>
                <a:close/>
              </a:path>
            </a:pathLst>
          </a:custGeom>
          <a:solidFill>
            <a:srgbClr val="A3141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396" y="51349"/>
            <a:ext cx="18799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3200" spc="-105" dirty="0">
                <a:solidFill>
                  <a:srgbClr val="FFFFFF"/>
                </a:solidFill>
              </a:rPr>
              <a:t>Objetivos 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13461" y="738440"/>
            <a:ext cx="7354570" cy="65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s-CO" sz="1200" spc="95" dirty="0">
                <a:solidFill>
                  <a:srgbClr val="707074"/>
                </a:solidFill>
                <a:latin typeface="Calibri"/>
                <a:cs typeface="Calibri"/>
              </a:rPr>
              <a:t>Desarrollar y ejecutar entrenamientos basados en los estándares de formación brindados por Teleperformance para hacer de su personal el mejor equipo de trabajo, más productivo y profesional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461" y="3490397"/>
            <a:ext cx="7492127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200" spc="90" dirty="0">
                <a:solidFill>
                  <a:srgbClr val="707074"/>
                </a:solidFill>
                <a:latin typeface="Calibri"/>
                <a:cs typeface="Calibri"/>
              </a:rPr>
              <a:t>Modelo SMART:</a:t>
            </a:r>
          </a:p>
          <a:p>
            <a:pPr fontAlgn="t"/>
            <a:r>
              <a:rPr lang="es-ES" sz="1200" b="1" dirty="0"/>
              <a:t>Específicos (</a:t>
            </a:r>
            <a:r>
              <a:rPr lang="es-ES" sz="1200" b="1" i="1" dirty="0"/>
              <a:t>Specific</a:t>
            </a:r>
            <a:r>
              <a:rPr lang="es-ES" sz="1200" b="1" dirty="0"/>
              <a:t>)</a:t>
            </a:r>
            <a:r>
              <a:rPr lang="es-ES" sz="1200" dirty="0"/>
              <a:t>. Los conocimientos, habilidades o actitudes de los empleados  basados en la exactitud, específicos y comprensibles por todas las partes.</a:t>
            </a:r>
          </a:p>
          <a:p>
            <a:pPr fontAlgn="t"/>
            <a:endParaRPr lang="es-ES" sz="1200" dirty="0"/>
          </a:p>
          <a:p>
            <a:pPr fontAlgn="t"/>
            <a:r>
              <a:rPr lang="es-ES" sz="1200" b="1" dirty="0"/>
              <a:t>Medibles (</a:t>
            </a:r>
            <a:r>
              <a:rPr lang="es-ES" sz="1200" b="1" i="1" dirty="0"/>
              <a:t>Measurable</a:t>
            </a:r>
            <a:r>
              <a:rPr lang="es-ES" sz="1200" b="1" dirty="0"/>
              <a:t>)</a:t>
            </a:r>
            <a:r>
              <a:rPr lang="es-ES" sz="1200" dirty="0"/>
              <a:t>. La forma de evaluar la efectividad de un programa de capacitación es midiéndolo.</a:t>
            </a:r>
          </a:p>
          <a:p>
            <a:pPr fontAlgn="t"/>
            <a:endParaRPr lang="es-ES" sz="1200" dirty="0"/>
          </a:p>
          <a:p>
            <a:pPr fontAlgn="t"/>
            <a:r>
              <a:rPr lang="es-ES" sz="1200" b="1" dirty="0"/>
              <a:t>Alcanzables (</a:t>
            </a:r>
            <a:r>
              <a:rPr lang="es-ES" sz="1200" b="1" i="1" dirty="0"/>
              <a:t>Achievable</a:t>
            </a:r>
            <a:r>
              <a:rPr lang="es-ES" sz="1200" b="1" dirty="0"/>
              <a:t>)</a:t>
            </a:r>
            <a:r>
              <a:rPr lang="es-ES" sz="1200" dirty="0"/>
              <a:t>. Los empleados deben poder alcanzar, en una forma realista, los objetivos definidos en el programa de capacitación de personal. </a:t>
            </a:r>
          </a:p>
          <a:p>
            <a:pPr fontAlgn="t"/>
            <a:endParaRPr lang="es-ES" sz="1200" dirty="0"/>
          </a:p>
          <a:p>
            <a:pPr fontAlgn="t"/>
            <a:r>
              <a:rPr lang="es-ES" sz="1200" b="1" dirty="0"/>
              <a:t>Relevantes (</a:t>
            </a:r>
            <a:r>
              <a:rPr lang="es-ES" sz="1200" b="1" i="1" dirty="0"/>
              <a:t>Relevant</a:t>
            </a:r>
            <a:r>
              <a:rPr lang="es-ES" sz="1200" b="1" dirty="0"/>
              <a:t>)</a:t>
            </a:r>
            <a:r>
              <a:rPr lang="es-ES" sz="1200" dirty="0"/>
              <a:t>. Los objetivos deben ser importantes para la compañía, pero también para el puesto de trabajo a desarrollar por parte del empleado.</a:t>
            </a:r>
          </a:p>
          <a:p>
            <a:pPr fontAlgn="t"/>
            <a:endParaRPr lang="es-ES" sz="1200" dirty="0"/>
          </a:p>
          <a:p>
            <a:pPr fontAlgn="t"/>
            <a:r>
              <a:rPr lang="es-ES" sz="1200" b="1" dirty="0"/>
              <a:t>Plazo de tiempo (</a:t>
            </a:r>
            <a:r>
              <a:rPr lang="es-ES" sz="1200" b="1" i="1" dirty="0"/>
              <a:t>Time-bound</a:t>
            </a:r>
            <a:r>
              <a:rPr lang="es-ES" sz="1200" b="1" dirty="0"/>
              <a:t>)</a:t>
            </a:r>
            <a:r>
              <a:rPr lang="es-ES" sz="1200" dirty="0"/>
              <a:t>. Establecer un período de tiempo limitado en el que los empleados serán capaces de adquirir los objetivos y conocimientos establecidos.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CO" sz="1200" spc="90" dirty="0">
              <a:solidFill>
                <a:srgbClr val="707074"/>
              </a:solidFill>
              <a:latin typeface="Calibri"/>
              <a:cs typeface="Calibri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6DBAE96B-CFA1-495B-A47A-C32781381EB9}"/>
              </a:ext>
            </a:extLst>
          </p:cNvPr>
          <p:cNvSpPr/>
          <p:nvPr/>
        </p:nvSpPr>
        <p:spPr>
          <a:xfrm>
            <a:off x="9055403" y="4994275"/>
            <a:ext cx="622411" cy="963563"/>
          </a:xfrm>
          <a:custGeom>
            <a:avLst/>
            <a:gdLst/>
            <a:ahLst/>
            <a:cxnLst/>
            <a:rect l="l" t="t" r="r" b="b"/>
            <a:pathLst>
              <a:path w="329565" h="873760">
                <a:moveTo>
                  <a:pt x="282124" y="0"/>
                </a:moveTo>
                <a:lnTo>
                  <a:pt x="148495" y="0"/>
                </a:lnTo>
                <a:lnTo>
                  <a:pt x="122642" y="2961"/>
                </a:lnTo>
                <a:lnTo>
                  <a:pt x="88705" y="30753"/>
                </a:lnTo>
                <a:lnTo>
                  <a:pt x="75610" y="74117"/>
                </a:lnTo>
                <a:lnTo>
                  <a:pt x="73410" y="101160"/>
                </a:lnTo>
                <a:lnTo>
                  <a:pt x="80775" y="119210"/>
                </a:lnTo>
                <a:lnTo>
                  <a:pt x="96795" y="129290"/>
                </a:lnTo>
                <a:lnTo>
                  <a:pt x="120555" y="132422"/>
                </a:lnTo>
                <a:lnTo>
                  <a:pt x="147289" y="132422"/>
                </a:lnTo>
                <a:lnTo>
                  <a:pt x="2712" y="815162"/>
                </a:lnTo>
                <a:lnTo>
                  <a:pt x="0" y="841703"/>
                </a:lnTo>
                <a:lnTo>
                  <a:pt x="6512" y="859813"/>
                </a:lnTo>
                <a:lnTo>
                  <a:pt x="22364" y="870178"/>
                </a:lnTo>
                <a:lnTo>
                  <a:pt x="47670" y="873480"/>
                </a:lnTo>
                <a:lnTo>
                  <a:pt x="97479" y="873480"/>
                </a:lnTo>
                <a:lnTo>
                  <a:pt x="141667" y="861180"/>
                </a:lnTo>
                <a:lnTo>
                  <a:pt x="166720" y="815162"/>
                </a:lnTo>
                <a:lnTo>
                  <a:pt x="327082" y="58318"/>
                </a:lnTo>
                <a:lnTo>
                  <a:pt x="329280" y="31777"/>
                </a:lnTo>
                <a:lnTo>
                  <a:pt x="322825" y="13666"/>
                </a:lnTo>
                <a:lnTo>
                  <a:pt x="307259" y="3302"/>
                </a:lnTo>
                <a:lnTo>
                  <a:pt x="282124" y="0"/>
                </a:lnTo>
                <a:close/>
              </a:path>
            </a:pathLst>
          </a:custGeom>
          <a:solidFill>
            <a:srgbClr val="A31416"/>
          </a:solidFill>
        </p:spPr>
        <p:txBody>
          <a:bodyPr wrap="square" lIns="0" tIns="0" rIns="0" bIns="0" rtlCol="0"/>
          <a:lstStyle/>
          <a:p>
            <a:endParaRPr sz="1985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BC6160-2111-4AFC-963E-CCBBB053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999" y="90781"/>
            <a:ext cx="1886809" cy="6476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5E53E3-8390-42B9-BE8A-33BB5AD1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89" y="1422086"/>
            <a:ext cx="6400799" cy="20126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3874770" cy="685800"/>
          </a:xfrm>
          <a:custGeom>
            <a:avLst/>
            <a:gdLst/>
            <a:ahLst/>
            <a:cxnLst/>
            <a:rect l="l" t="t" r="r" b="b"/>
            <a:pathLst>
              <a:path w="3874770" h="685800">
                <a:moveTo>
                  <a:pt x="3874427" y="0"/>
                </a:moveTo>
                <a:lnTo>
                  <a:pt x="0" y="0"/>
                </a:lnTo>
                <a:lnTo>
                  <a:pt x="0" y="685800"/>
                </a:lnTo>
                <a:lnTo>
                  <a:pt x="3191548" y="685800"/>
                </a:lnTo>
                <a:lnTo>
                  <a:pt x="3240315" y="684050"/>
                </a:lnTo>
                <a:lnTo>
                  <a:pt x="3288158" y="678884"/>
                </a:lnTo>
                <a:lnTo>
                  <a:pt x="3334960" y="670426"/>
                </a:lnTo>
                <a:lnTo>
                  <a:pt x="3380605" y="658798"/>
                </a:lnTo>
                <a:lnTo>
                  <a:pt x="3424978" y="644124"/>
                </a:lnTo>
                <a:lnTo>
                  <a:pt x="3467963" y="626528"/>
                </a:lnTo>
                <a:lnTo>
                  <a:pt x="3509445" y="606134"/>
                </a:lnTo>
                <a:lnTo>
                  <a:pt x="3549309" y="583064"/>
                </a:lnTo>
                <a:lnTo>
                  <a:pt x="3587438" y="557442"/>
                </a:lnTo>
                <a:lnTo>
                  <a:pt x="3623717" y="529393"/>
                </a:lnTo>
                <a:lnTo>
                  <a:pt x="3658031" y="499039"/>
                </a:lnTo>
                <a:lnTo>
                  <a:pt x="3690263" y="466504"/>
                </a:lnTo>
                <a:lnTo>
                  <a:pt x="3720300" y="431911"/>
                </a:lnTo>
                <a:lnTo>
                  <a:pt x="3748024" y="395384"/>
                </a:lnTo>
                <a:lnTo>
                  <a:pt x="3773320" y="357047"/>
                </a:lnTo>
                <a:lnTo>
                  <a:pt x="3796073" y="317023"/>
                </a:lnTo>
                <a:lnTo>
                  <a:pt x="3816167" y="275436"/>
                </a:lnTo>
                <a:lnTo>
                  <a:pt x="3833487" y="232409"/>
                </a:lnTo>
                <a:lnTo>
                  <a:pt x="3847917" y="188065"/>
                </a:lnTo>
                <a:lnTo>
                  <a:pt x="3859342" y="142529"/>
                </a:lnTo>
                <a:lnTo>
                  <a:pt x="3867645" y="95924"/>
                </a:lnTo>
                <a:lnTo>
                  <a:pt x="3872712" y="48373"/>
                </a:lnTo>
                <a:lnTo>
                  <a:pt x="3874427" y="0"/>
                </a:lnTo>
                <a:close/>
              </a:path>
            </a:pathLst>
          </a:custGeom>
          <a:solidFill>
            <a:srgbClr val="2DAF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340" y="51349"/>
            <a:ext cx="23237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3200" spc="-140" dirty="0">
                <a:solidFill>
                  <a:srgbClr val="FFFFFF"/>
                </a:solidFill>
              </a:rPr>
              <a:t>Organigrama 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37001" y="895803"/>
            <a:ext cx="7272020" cy="882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725">
              <a:lnSpc>
                <a:spcPct val="118100"/>
              </a:lnSpc>
              <a:spcBef>
                <a:spcPts val="100"/>
              </a:spcBef>
            </a:pPr>
            <a:r>
              <a:rPr lang="es-CO" sz="1200" dirty="0">
                <a:solidFill>
                  <a:srgbClr val="707074"/>
                </a:solidFill>
                <a:latin typeface="Calibri"/>
                <a:cs typeface="Calibri"/>
              </a:rPr>
              <a:t>Conocer que cada tipo de entrenamiento es distinto en su intensidad horaria y de complejidad nos permite diseñar y ejecutar capacitaciones de calidad que aborden los temas a tratar.</a:t>
            </a:r>
            <a:endParaRPr lang="en-US" sz="1200" dirty="0">
              <a:cs typeface="Calibri"/>
            </a:endParaRPr>
          </a:p>
          <a:p>
            <a:pPr marL="12700" marR="212725">
              <a:lnSpc>
                <a:spcPct val="118100"/>
              </a:lnSpc>
              <a:spcBef>
                <a:spcPts val="100"/>
              </a:spcBef>
            </a:pPr>
            <a:r>
              <a:rPr lang="es-CO" sz="1200" spc="125" dirty="0">
                <a:solidFill>
                  <a:srgbClr val="707074"/>
                </a:solidFill>
                <a:latin typeface="Calibri"/>
                <a:cs typeface="Calibri"/>
              </a:rPr>
              <a:t>Conocer de primera mano la opinión de los asistentes nos permite mejorar cada día nuestra forma de ejecutar y entregar la información a nuestros empleados.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4300" y="5317270"/>
            <a:ext cx="668451" cy="748614"/>
          </a:xfrm>
          <a:custGeom>
            <a:avLst/>
            <a:gdLst/>
            <a:ahLst/>
            <a:cxnLst/>
            <a:rect l="l" t="t" r="r" b="b"/>
            <a:pathLst>
              <a:path w="288290" h="385444">
                <a:moveTo>
                  <a:pt x="285996" y="59639"/>
                </a:moveTo>
                <a:lnTo>
                  <a:pt x="170537" y="59639"/>
                </a:lnTo>
                <a:lnTo>
                  <a:pt x="192919" y="63061"/>
                </a:lnTo>
                <a:lnTo>
                  <a:pt x="206692" y="72767"/>
                </a:lnTo>
                <a:lnTo>
                  <a:pt x="212547" y="87917"/>
                </a:lnTo>
                <a:lnTo>
                  <a:pt x="211177" y="107670"/>
                </a:lnTo>
                <a:lnTo>
                  <a:pt x="210123" y="112420"/>
                </a:lnTo>
                <a:lnTo>
                  <a:pt x="194830" y="142654"/>
                </a:lnTo>
                <a:lnTo>
                  <a:pt x="167093" y="167515"/>
                </a:lnTo>
                <a:lnTo>
                  <a:pt x="131721" y="190030"/>
                </a:lnTo>
                <a:lnTo>
                  <a:pt x="93525" y="213229"/>
                </a:lnTo>
                <a:lnTo>
                  <a:pt x="57314" y="240139"/>
                </a:lnTo>
                <a:lnTo>
                  <a:pt x="27897" y="273789"/>
                </a:lnTo>
                <a:lnTo>
                  <a:pt x="10085" y="317207"/>
                </a:lnTo>
                <a:lnTo>
                  <a:pt x="1106" y="359956"/>
                </a:lnTo>
                <a:lnTo>
                  <a:pt x="0" y="371265"/>
                </a:lnTo>
                <a:lnTo>
                  <a:pt x="2502" y="379158"/>
                </a:lnTo>
                <a:lnTo>
                  <a:pt x="9059" y="383784"/>
                </a:lnTo>
                <a:lnTo>
                  <a:pt x="20118" y="385292"/>
                </a:lnTo>
                <a:lnTo>
                  <a:pt x="206427" y="385292"/>
                </a:lnTo>
                <a:lnTo>
                  <a:pt x="236513" y="359956"/>
                </a:lnTo>
                <a:lnTo>
                  <a:pt x="239431" y="336896"/>
                </a:lnTo>
                <a:lnTo>
                  <a:pt x="236380" y="329082"/>
                </a:lnTo>
                <a:lnTo>
                  <a:pt x="229567" y="324830"/>
                </a:lnTo>
                <a:lnTo>
                  <a:pt x="219089" y="323545"/>
                </a:lnTo>
                <a:lnTo>
                  <a:pt x="79757" y="323545"/>
                </a:lnTo>
                <a:lnTo>
                  <a:pt x="80811" y="319316"/>
                </a:lnTo>
                <a:lnTo>
                  <a:pt x="96025" y="291463"/>
                </a:lnTo>
                <a:lnTo>
                  <a:pt x="123619" y="267940"/>
                </a:lnTo>
                <a:lnTo>
                  <a:pt x="158915" y="245838"/>
                </a:lnTo>
                <a:lnTo>
                  <a:pt x="197229" y="222249"/>
                </a:lnTo>
                <a:lnTo>
                  <a:pt x="233882" y="194264"/>
                </a:lnTo>
                <a:lnTo>
                  <a:pt x="264192" y="158975"/>
                </a:lnTo>
                <a:lnTo>
                  <a:pt x="283478" y="113474"/>
                </a:lnTo>
                <a:lnTo>
                  <a:pt x="285065" y="107137"/>
                </a:lnTo>
                <a:lnTo>
                  <a:pt x="288037" y="64572"/>
                </a:lnTo>
                <a:lnTo>
                  <a:pt x="285996" y="59639"/>
                </a:lnTo>
                <a:close/>
              </a:path>
              <a:path w="288290" h="385444">
                <a:moveTo>
                  <a:pt x="190069" y="0"/>
                </a:moveTo>
                <a:lnTo>
                  <a:pt x="134715" y="6332"/>
                </a:lnTo>
                <a:lnTo>
                  <a:pt x="92419" y="18999"/>
                </a:lnTo>
                <a:lnTo>
                  <a:pt x="69191" y="52247"/>
                </a:lnTo>
                <a:lnTo>
                  <a:pt x="69724" y="59118"/>
                </a:lnTo>
                <a:lnTo>
                  <a:pt x="72472" y="69716"/>
                </a:lnTo>
                <a:lnTo>
                  <a:pt x="78235" y="76206"/>
                </a:lnTo>
                <a:lnTo>
                  <a:pt x="86867" y="78638"/>
                </a:lnTo>
                <a:lnTo>
                  <a:pt x="98223" y="77063"/>
                </a:lnTo>
                <a:lnTo>
                  <a:pt x="114350" y="70997"/>
                </a:lnTo>
                <a:lnTo>
                  <a:pt x="131413" y="65379"/>
                </a:lnTo>
                <a:lnTo>
                  <a:pt x="149960" y="61247"/>
                </a:lnTo>
                <a:lnTo>
                  <a:pt x="170537" y="59639"/>
                </a:lnTo>
                <a:lnTo>
                  <a:pt x="285996" y="59639"/>
                </a:lnTo>
                <a:lnTo>
                  <a:pt x="273986" y="30613"/>
                </a:lnTo>
                <a:lnTo>
                  <a:pt x="241726" y="8131"/>
                </a:lnTo>
                <a:lnTo>
                  <a:pt x="190069" y="0"/>
                </a:lnTo>
                <a:close/>
              </a:path>
            </a:pathLst>
          </a:custGeom>
          <a:solidFill>
            <a:srgbClr val="2EAB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2F86CC-3E65-466F-BD9F-65617B84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1" y="2098675"/>
            <a:ext cx="7555411" cy="39672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7ED040-E1EF-4940-9976-CF39088A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999" y="90781"/>
            <a:ext cx="1886809" cy="6476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A2F92C2-10A8-46BB-89E1-85E555F47D8B}"/>
              </a:ext>
            </a:extLst>
          </p:cNvPr>
          <p:cNvSpPr/>
          <p:nvPr/>
        </p:nvSpPr>
        <p:spPr>
          <a:xfrm>
            <a:off x="-3" y="0"/>
            <a:ext cx="3874770" cy="685800"/>
          </a:xfrm>
          <a:custGeom>
            <a:avLst/>
            <a:gdLst/>
            <a:ahLst/>
            <a:cxnLst/>
            <a:rect l="l" t="t" r="r" b="b"/>
            <a:pathLst>
              <a:path w="3874770" h="685800">
                <a:moveTo>
                  <a:pt x="3874427" y="0"/>
                </a:moveTo>
                <a:lnTo>
                  <a:pt x="0" y="0"/>
                </a:lnTo>
                <a:lnTo>
                  <a:pt x="0" y="685800"/>
                </a:lnTo>
                <a:lnTo>
                  <a:pt x="3191548" y="685800"/>
                </a:lnTo>
                <a:lnTo>
                  <a:pt x="3240315" y="684050"/>
                </a:lnTo>
                <a:lnTo>
                  <a:pt x="3288158" y="678884"/>
                </a:lnTo>
                <a:lnTo>
                  <a:pt x="3334960" y="670426"/>
                </a:lnTo>
                <a:lnTo>
                  <a:pt x="3380605" y="658798"/>
                </a:lnTo>
                <a:lnTo>
                  <a:pt x="3424978" y="644124"/>
                </a:lnTo>
                <a:lnTo>
                  <a:pt x="3467963" y="626528"/>
                </a:lnTo>
                <a:lnTo>
                  <a:pt x="3509445" y="606134"/>
                </a:lnTo>
                <a:lnTo>
                  <a:pt x="3549309" y="583064"/>
                </a:lnTo>
                <a:lnTo>
                  <a:pt x="3587438" y="557442"/>
                </a:lnTo>
                <a:lnTo>
                  <a:pt x="3623717" y="529393"/>
                </a:lnTo>
                <a:lnTo>
                  <a:pt x="3658031" y="499039"/>
                </a:lnTo>
                <a:lnTo>
                  <a:pt x="3690263" y="466504"/>
                </a:lnTo>
                <a:lnTo>
                  <a:pt x="3720300" y="431911"/>
                </a:lnTo>
                <a:lnTo>
                  <a:pt x="3748024" y="395384"/>
                </a:lnTo>
                <a:lnTo>
                  <a:pt x="3773320" y="357047"/>
                </a:lnTo>
                <a:lnTo>
                  <a:pt x="3796073" y="317023"/>
                </a:lnTo>
                <a:lnTo>
                  <a:pt x="3816167" y="275436"/>
                </a:lnTo>
                <a:lnTo>
                  <a:pt x="3833487" y="232409"/>
                </a:lnTo>
                <a:lnTo>
                  <a:pt x="3847917" y="188065"/>
                </a:lnTo>
                <a:lnTo>
                  <a:pt x="3859342" y="142529"/>
                </a:lnTo>
                <a:lnTo>
                  <a:pt x="3867645" y="95924"/>
                </a:lnTo>
                <a:lnTo>
                  <a:pt x="3872712" y="48373"/>
                </a:lnTo>
                <a:lnTo>
                  <a:pt x="3874427" y="0"/>
                </a:lnTo>
                <a:close/>
              </a:path>
            </a:pathLst>
          </a:custGeom>
          <a:solidFill>
            <a:srgbClr val="2DAF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CEEE8-6842-4303-B721-FD3D4AE5B33E}"/>
              </a:ext>
            </a:extLst>
          </p:cNvPr>
          <p:cNvSpPr txBox="1">
            <a:spLocks/>
          </p:cNvSpPr>
          <p:nvPr/>
        </p:nvSpPr>
        <p:spPr>
          <a:xfrm>
            <a:off x="889340" y="51349"/>
            <a:ext cx="23237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800" b="0" i="1">
                <a:solidFill>
                  <a:srgbClr val="00AEEF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CO" sz="3200" kern="0" spc="-140" dirty="0">
                <a:solidFill>
                  <a:srgbClr val="FFFFFF"/>
                </a:solidFill>
              </a:rPr>
              <a:t>Organigrama </a:t>
            </a:r>
            <a:endParaRPr lang="es-CO" sz="3200" kern="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FD885C5-16EC-4B59-8427-352F42A0FF52}"/>
              </a:ext>
            </a:extLst>
          </p:cNvPr>
          <p:cNvSpPr/>
          <p:nvPr/>
        </p:nvSpPr>
        <p:spPr>
          <a:xfrm>
            <a:off x="8928100" y="5527675"/>
            <a:ext cx="533400" cy="543709"/>
          </a:xfrm>
          <a:custGeom>
            <a:avLst/>
            <a:gdLst/>
            <a:ahLst/>
            <a:cxnLst/>
            <a:rect l="l" t="t" r="r" b="b"/>
            <a:pathLst>
              <a:path w="288290" h="385444">
                <a:moveTo>
                  <a:pt x="285996" y="59639"/>
                </a:moveTo>
                <a:lnTo>
                  <a:pt x="170537" y="59639"/>
                </a:lnTo>
                <a:lnTo>
                  <a:pt x="192919" y="63061"/>
                </a:lnTo>
                <a:lnTo>
                  <a:pt x="206692" y="72767"/>
                </a:lnTo>
                <a:lnTo>
                  <a:pt x="212547" y="87917"/>
                </a:lnTo>
                <a:lnTo>
                  <a:pt x="211177" y="107670"/>
                </a:lnTo>
                <a:lnTo>
                  <a:pt x="210123" y="112420"/>
                </a:lnTo>
                <a:lnTo>
                  <a:pt x="194830" y="142654"/>
                </a:lnTo>
                <a:lnTo>
                  <a:pt x="167093" y="167515"/>
                </a:lnTo>
                <a:lnTo>
                  <a:pt x="131721" y="190030"/>
                </a:lnTo>
                <a:lnTo>
                  <a:pt x="93525" y="213229"/>
                </a:lnTo>
                <a:lnTo>
                  <a:pt x="57314" y="240139"/>
                </a:lnTo>
                <a:lnTo>
                  <a:pt x="27897" y="273789"/>
                </a:lnTo>
                <a:lnTo>
                  <a:pt x="10085" y="317207"/>
                </a:lnTo>
                <a:lnTo>
                  <a:pt x="1106" y="359956"/>
                </a:lnTo>
                <a:lnTo>
                  <a:pt x="0" y="371265"/>
                </a:lnTo>
                <a:lnTo>
                  <a:pt x="2502" y="379158"/>
                </a:lnTo>
                <a:lnTo>
                  <a:pt x="9059" y="383784"/>
                </a:lnTo>
                <a:lnTo>
                  <a:pt x="20118" y="385292"/>
                </a:lnTo>
                <a:lnTo>
                  <a:pt x="206427" y="385292"/>
                </a:lnTo>
                <a:lnTo>
                  <a:pt x="236513" y="359956"/>
                </a:lnTo>
                <a:lnTo>
                  <a:pt x="239431" y="336896"/>
                </a:lnTo>
                <a:lnTo>
                  <a:pt x="236380" y="329082"/>
                </a:lnTo>
                <a:lnTo>
                  <a:pt x="229567" y="324830"/>
                </a:lnTo>
                <a:lnTo>
                  <a:pt x="219089" y="323545"/>
                </a:lnTo>
                <a:lnTo>
                  <a:pt x="79757" y="323545"/>
                </a:lnTo>
                <a:lnTo>
                  <a:pt x="80811" y="319316"/>
                </a:lnTo>
                <a:lnTo>
                  <a:pt x="96025" y="291463"/>
                </a:lnTo>
                <a:lnTo>
                  <a:pt x="123619" y="267940"/>
                </a:lnTo>
                <a:lnTo>
                  <a:pt x="158915" y="245838"/>
                </a:lnTo>
                <a:lnTo>
                  <a:pt x="197229" y="222249"/>
                </a:lnTo>
                <a:lnTo>
                  <a:pt x="233882" y="194264"/>
                </a:lnTo>
                <a:lnTo>
                  <a:pt x="264192" y="158975"/>
                </a:lnTo>
                <a:lnTo>
                  <a:pt x="283478" y="113474"/>
                </a:lnTo>
                <a:lnTo>
                  <a:pt x="285065" y="107137"/>
                </a:lnTo>
                <a:lnTo>
                  <a:pt x="288037" y="64572"/>
                </a:lnTo>
                <a:lnTo>
                  <a:pt x="285996" y="59639"/>
                </a:lnTo>
                <a:close/>
              </a:path>
              <a:path w="288290" h="385444">
                <a:moveTo>
                  <a:pt x="190069" y="0"/>
                </a:moveTo>
                <a:lnTo>
                  <a:pt x="134715" y="6332"/>
                </a:lnTo>
                <a:lnTo>
                  <a:pt x="92419" y="18999"/>
                </a:lnTo>
                <a:lnTo>
                  <a:pt x="69191" y="52247"/>
                </a:lnTo>
                <a:lnTo>
                  <a:pt x="69724" y="59118"/>
                </a:lnTo>
                <a:lnTo>
                  <a:pt x="72472" y="69716"/>
                </a:lnTo>
                <a:lnTo>
                  <a:pt x="78235" y="76206"/>
                </a:lnTo>
                <a:lnTo>
                  <a:pt x="86867" y="78638"/>
                </a:lnTo>
                <a:lnTo>
                  <a:pt x="98223" y="77063"/>
                </a:lnTo>
                <a:lnTo>
                  <a:pt x="114350" y="70997"/>
                </a:lnTo>
                <a:lnTo>
                  <a:pt x="131413" y="65379"/>
                </a:lnTo>
                <a:lnTo>
                  <a:pt x="149960" y="61247"/>
                </a:lnTo>
                <a:lnTo>
                  <a:pt x="170537" y="59639"/>
                </a:lnTo>
                <a:lnTo>
                  <a:pt x="285996" y="59639"/>
                </a:lnTo>
                <a:lnTo>
                  <a:pt x="273986" y="30613"/>
                </a:lnTo>
                <a:lnTo>
                  <a:pt x="241726" y="8131"/>
                </a:lnTo>
                <a:lnTo>
                  <a:pt x="190069" y="0"/>
                </a:lnTo>
                <a:close/>
              </a:path>
            </a:pathLst>
          </a:custGeom>
          <a:solidFill>
            <a:srgbClr val="2EAB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Imagen 8" descr="Imagen que contiene mapa, reloj&#10;&#10;Descripción generada automáticamente">
            <a:extLst>
              <a:ext uri="{FF2B5EF4-FFF2-40B4-BE49-F238E27FC236}">
                <a16:creationId xmlns:a16="http://schemas.microsoft.com/office/drawing/2014/main" id="{4FD4EE32-2E37-4D36-8038-992578073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489075"/>
            <a:ext cx="7848600" cy="4667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CC631C-741E-4514-9DD6-060B9647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953" y="0"/>
            <a:ext cx="2397159" cy="9189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7425C7-8E17-4A8E-B261-9DA9744C2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999" y="90781"/>
            <a:ext cx="1886809" cy="6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0017" y="3175"/>
            <a:ext cx="5507990" cy="6480175"/>
          </a:xfrm>
          <a:custGeom>
            <a:avLst/>
            <a:gdLst/>
            <a:ahLst/>
            <a:cxnLst/>
            <a:rect l="l" t="t" r="r" b="b"/>
            <a:pathLst>
              <a:path w="5507990" h="6480175">
                <a:moveTo>
                  <a:pt x="0" y="6479984"/>
                </a:moveTo>
                <a:lnTo>
                  <a:pt x="5507977" y="6479984"/>
                </a:lnTo>
                <a:lnTo>
                  <a:pt x="5507977" y="0"/>
                </a:lnTo>
                <a:lnTo>
                  <a:pt x="0" y="0"/>
                </a:lnTo>
                <a:lnTo>
                  <a:pt x="0" y="6479984"/>
                </a:lnTo>
                <a:close/>
              </a:path>
            </a:pathLst>
          </a:custGeom>
          <a:solidFill>
            <a:srgbClr val="2DAF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867" y="138866"/>
            <a:ext cx="28816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85" dirty="0">
                <a:solidFill>
                  <a:srgbClr val="FFFFFF"/>
                </a:solidFill>
                <a:latin typeface="Calibri"/>
                <a:cs typeface="Calibri"/>
              </a:rPr>
              <a:t>CCMS</a:t>
            </a:r>
            <a:r>
              <a:rPr sz="2800" i="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CO" sz="2800" i="0" spc="-140" dirty="0">
                <a:solidFill>
                  <a:srgbClr val="FFFFFF"/>
                </a:solidFill>
              </a:rPr>
              <a:t>Onboarding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7868" y="626495"/>
            <a:ext cx="3639185" cy="7848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lang="es-CO" sz="1200" spc="85" dirty="0">
                <a:solidFill>
                  <a:srgbClr val="FFFFFF"/>
                </a:solidFill>
                <a:latin typeface="Calibri"/>
                <a:cs typeface="Calibri"/>
              </a:rPr>
              <a:t>Conocer las características y funciones principales de esta potente herramienta es de vital importancia para los nuevos integrantes de Teleperformance.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2164" y="4664390"/>
            <a:ext cx="3593575" cy="870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 algn="just">
              <a:lnSpc>
                <a:spcPct val="118100"/>
              </a:lnSpc>
              <a:spcBef>
                <a:spcPts val="100"/>
              </a:spcBef>
            </a:pPr>
            <a:r>
              <a:rPr lang="es-CO" sz="1200" spc="100" dirty="0">
                <a:solidFill>
                  <a:srgbClr val="FFFFFF"/>
                </a:solidFill>
                <a:latin typeface="Calibri"/>
                <a:cs typeface="Calibri"/>
              </a:rPr>
              <a:t>Sabemos la importancia de crear un proceso progresivo exitoso, diseñado para ayudar a que nuestros empleados se sienta desde el primer momento parte de la familia TP.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4D9CAE0-865C-4AB1-92D8-074975402EE7}"/>
              </a:ext>
            </a:extLst>
          </p:cNvPr>
          <p:cNvSpPr/>
          <p:nvPr/>
        </p:nvSpPr>
        <p:spPr>
          <a:xfrm>
            <a:off x="9212734" y="5313640"/>
            <a:ext cx="544597" cy="668485"/>
          </a:xfrm>
          <a:custGeom>
            <a:avLst/>
            <a:gdLst/>
            <a:ahLst/>
            <a:cxnLst/>
            <a:rect l="l" t="t" r="r" b="b"/>
            <a:pathLst>
              <a:path w="671829" h="899160">
                <a:moveTo>
                  <a:pt x="80518" y="758075"/>
                </a:moveTo>
                <a:lnTo>
                  <a:pt x="30564" y="770670"/>
                </a:lnTo>
                <a:lnTo>
                  <a:pt x="8852" y="811517"/>
                </a:lnTo>
                <a:lnTo>
                  <a:pt x="0" y="853552"/>
                </a:lnTo>
                <a:lnTo>
                  <a:pt x="8542" y="871962"/>
                </a:lnTo>
                <a:lnTo>
                  <a:pt x="44082" y="888060"/>
                </a:lnTo>
                <a:lnTo>
                  <a:pt x="131094" y="895351"/>
                </a:lnTo>
                <a:lnTo>
                  <a:pt x="193220" y="897970"/>
                </a:lnTo>
                <a:lnTo>
                  <a:pt x="251816" y="898994"/>
                </a:lnTo>
                <a:lnTo>
                  <a:pt x="310523" y="896464"/>
                </a:lnTo>
                <a:lnTo>
                  <a:pt x="363581" y="888810"/>
                </a:lnTo>
                <a:lnTo>
                  <a:pt x="411171" y="875936"/>
                </a:lnTo>
                <a:lnTo>
                  <a:pt x="453478" y="857749"/>
                </a:lnTo>
                <a:lnTo>
                  <a:pt x="490682" y="834153"/>
                </a:lnTo>
                <a:lnTo>
                  <a:pt x="522966" y="805054"/>
                </a:lnTo>
                <a:lnTo>
                  <a:pt x="550513" y="770356"/>
                </a:lnTo>
                <a:lnTo>
                  <a:pt x="551286" y="768997"/>
                </a:lnTo>
                <a:lnTo>
                  <a:pt x="226301" y="768997"/>
                </a:lnTo>
                <a:lnTo>
                  <a:pt x="186955" y="767973"/>
                </a:lnTo>
                <a:lnTo>
                  <a:pt x="147490" y="765355"/>
                </a:lnTo>
                <a:lnTo>
                  <a:pt x="110985" y="761828"/>
                </a:lnTo>
                <a:lnTo>
                  <a:pt x="80518" y="758075"/>
                </a:lnTo>
                <a:close/>
              </a:path>
              <a:path w="671829" h="899160">
                <a:moveTo>
                  <a:pt x="668847" y="127571"/>
                </a:moveTo>
                <a:lnTo>
                  <a:pt x="329565" y="127571"/>
                </a:lnTo>
                <a:lnTo>
                  <a:pt x="387829" y="130398"/>
                </a:lnTo>
                <a:lnTo>
                  <a:pt x="434431" y="140278"/>
                </a:lnTo>
                <a:lnTo>
                  <a:pt x="467331" y="159313"/>
                </a:lnTo>
                <a:lnTo>
                  <a:pt x="484487" y="189602"/>
                </a:lnTo>
                <a:lnTo>
                  <a:pt x="483857" y="233248"/>
                </a:lnTo>
                <a:lnTo>
                  <a:pt x="468882" y="283829"/>
                </a:lnTo>
                <a:lnTo>
                  <a:pt x="415822" y="336543"/>
                </a:lnTo>
                <a:lnTo>
                  <a:pt x="371798" y="350129"/>
                </a:lnTo>
                <a:lnTo>
                  <a:pt x="313779" y="354736"/>
                </a:lnTo>
                <a:lnTo>
                  <a:pt x="291910" y="354736"/>
                </a:lnTo>
                <a:lnTo>
                  <a:pt x="265885" y="358021"/>
                </a:lnTo>
                <a:lnTo>
                  <a:pt x="231600" y="386004"/>
                </a:lnTo>
                <a:lnTo>
                  <a:pt x="220231" y="422770"/>
                </a:lnTo>
                <a:lnTo>
                  <a:pt x="218014" y="448797"/>
                </a:lnTo>
                <a:lnTo>
                  <a:pt x="224336" y="466964"/>
                </a:lnTo>
                <a:lnTo>
                  <a:pt x="239540" y="477614"/>
                </a:lnTo>
                <a:lnTo>
                  <a:pt x="263970" y="481088"/>
                </a:lnTo>
                <a:lnTo>
                  <a:pt x="289484" y="481088"/>
                </a:lnTo>
                <a:lnTo>
                  <a:pt x="350896" y="486491"/>
                </a:lnTo>
                <a:lnTo>
                  <a:pt x="395338" y="502740"/>
                </a:lnTo>
                <a:lnTo>
                  <a:pt x="423045" y="529892"/>
                </a:lnTo>
                <a:lnTo>
                  <a:pt x="434249" y="568007"/>
                </a:lnTo>
                <a:lnTo>
                  <a:pt x="429184" y="617143"/>
                </a:lnTo>
                <a:lnTo>
                  <a:pt x="411290" y="674792"/>
                </a:lnTo>
                <a:lnTo>
                  <a:pt x="390897" y="709426"/>
                </a:lnTo>
                <a:lnTo>
                  <a:pt x="363282" y="735893"/>
                </a:lnTo>
                <a:lnTo>
                  <a:pt x="327364" y="754464"/>
                </a:lnTo>
                <a:lnTo>
                  <a:pt x="282064" y="765409"/>
                </a:lnTo>
                <a:lnTo>
                  <a:pt x="226301" y="768997"/>
                </a:lnTo>
                <a:lnTo>
                  <a:pt x="551286" y="768997"/>
                </a:lnTo>
                <a:lnTo>
                  <a:pt x="573505" y="729965"/>
                </a:lnTo>
                <a:lnTo>
                  <a:pt x="592124" y="683785"/>
                </a:lnTo>
                <a:lnTo>
                  <a:pt x="606552" y="631723"/>
                </a:lnTo>
                <a:lnTo>
                  <a:pt x="617543" y="563876"/>
                </a:lnTo>
                <a:lnTo>
                  <a:pt x="614292" y="519375"/>
                </a:lnTo>
                <a:lnTo>
                  <a:pt x="600782" y="482299"/>
                </a:lnTo>
                <a:lnTo>
                  <a:pt x="577349" y="452512"/>
                </a:lnTo>
                <a:lnTo>
                  <a:pt x="544333" y="429878"/>
                </a:lnTo>
                <a:lnTo>
                  <a:pt x="502069" y="414261"/>
                </a:lnTo>
                <a:lnTo>
                  <a:pt x="553036" y="391813"/>
                </a:lnTo>
                <a:lnTo>
                  <a:pt x="594906" y="362075"/>
                </a:lnTo>
                <a:lnTo>
                  <a:pt x="627330" y="326797"/>
                </a:lnTo>
                <a:lnTo>
                  <a:pt x="649956" y="287729"/>
                </a:lnTo>
                <a:lnTo>
                  <a:pt x="662432" y="246621"/>
                </a:lnTo>
                <a:lnTo>
                  <a:pt x="671482" y="176409"/>
                </a:lnTo>
                <a:lnTo>
                  <a:pt x="669455" y="129756"/>
                </a:lnTo>
                <a:lnTo>
                  <a:pt x="668847" y="127571"/>
                </a:lnTo>
                <a:close/>
              </a:path>
              <a:path w="671829" h="899160">
                <a:moveTo>
                  <a:pt x="413385" y="0"/>
                </a:moveTo>
                <a:lnTo>
                  <a:pt x="368438" y="1026"/>
                </a:lnTo>
                <a:lnTo>
                  <a:pt x="321667" y="3649"/>
                </a:lnTo>
                <a:lnTo>
                  <a:pt x="279452" y="7184"/>
                </a:lnTo>
                <a:lnTo>
                  <a:pt x="224063" y="16063"/>
                </a:lnTo>
                <a:lnTo>
                  <a:pt x="190426" y="48180"/>
                </a:lnTo>
                <a:lnTo>
                  <a:pt x="178888" y="108547"/>
                </a:lnTo>
                <a:lnTo>
                  <a:pt x="187430" y="125137"/>
                </a:lnTo>
                <a:lnTo>
                  <a:pt x="205083" y="133525"/>
                </a:lnTo>
                <a:lnTo>
                  <a:pt x="231165" y="134848"/>
                </a:lnTo>
                <a:lnTo>
                  <a:pt x="275355" y="130757"/>
                </a:lnTo>
                <a:lnTo>
                  <a:pt x="303428" y="128538"/>
                </a:lnTo>
                <a:lnTo>
                  <a:pt x="329565" y="127571"/>
                </a:lnTo>
                <a:lnTo>
                  <a:pt x="668847" y="127571"/>
                </a:lnTo>
                <a:lnTo>
                  <a:pt x="658790" y="91432"/>
                </a:lnTo>
                <a:lnTo>
                  <a:pt x="611545" y="37170"/>
                </a:lnTo>
                <a:lnTo>
                  <a:pt x="574964" y="19933"/>
                </a:lnTo>
                <a:lnTo>
                  <a:pt x="529744" y="8426"/>
                </a:lnTo>
                <a:lnTo>
                  <a:pt x="475884" y="1998"/>
                </a:lnTo>
                <a:lnTo>
                  <a:pt x="413385" y="0"/>
                </a:lnTo>
                <a:close/>
              </a:path>
            </a:pathLst>
          </a:custGeom>
          <a:solidFill>
            <a:srgbClr val="007A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F97B71A-5BB8-44C8-B825-62E6CA8A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95"/>
            <a:ext cx="4600017" cy="648017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B8409AA-0988-4545-9FC4-3C0E11FC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565275"/>
            <a:ext cx="4944031" cy="2854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FDCB5A-AB80-4041-8367-B586A902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43" y="-9765"/>
            <a:ext cx="10223500" cy="64931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A272BDA-F30D-4505-A370-1EAD5A07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1" y="4994275"/>
            <a:ext cx="2397159" cy="9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00" y="3985176"/>
            <a:ext cx="5038466" cy="2494915"/>
          </a:xfrm>
          <a:custGeom>
            <a:avLst/>
            <a:gdLst/>
            <a:ahLst/>
            <a:cxnLst/>
            <a:rect l="l" t="t" r="r" b="b"/>
            <a:pathLst>
              <a:path w="3952240" h="2494915">
                <a:moveTo>
                  <a:pt x="3554543" y="0"/>
                </a:moveTo>
                <a:lnTo>
                  <a:pt x="3504609" y="1240"/>
                </a:lnTo>
                <a:lnTo>
                  <a:pt x="1023842" y="120404"/>
                </a:lnTo>
                <a:lnTo>
                  <a:pt x="974003" y="123955"/>
                </a:lnTo>
                <a:lnTo>
                  <a:pt x="924673" y="129771"/>
                </a:lnTo>
                <a:lnTo>
                  <a:pt x="875915" y="137811"/>
                </a:lnTo>
                <a:lnTo>
                  <a:pt x="827794" y="148033"/>
                </a:lnTo>
                <a:lnTo>
                  <a:pt x="780372" y="160396"/>
                </a:lnTo>
                <a:lnTo>
                  <a:pt x="733715" y="174859"/>
                </a:lnTo>
                <a:lnTo>
                  <a:pt x="687885" y="191381"/>
                </a:lnTo>
                <a:lnTo>
                  <a:pt x="642947" y="209920"/>
                </a:lnTo>
                <a:lnTo>
                  <a:pt x="598965" y="230436"/>
                </a:lnTo>
                <a:lnTo>
                  <a:pt x="556001" y="252888"/>
                </a:lnTo>
                <a:lnTo>
                  <a:pt x="514121" y="277233"/>
                </a:lnTo>
                <a:lnTo>
                  <a:pt x="473389" y="303431"/>
                </a:lnTo>
                <a:lnTo>
                  <a:pt x="433867" y="331441"/>
                </a:lnTo>
                <a:lnTo>
                  <a:pt x="395620" y="361222"/>
                </a:lnTo>
                <a:lnTo>
                  <a:pt x="358711" y="392732"/>
                </a:lnTo>
                <a:lnTo>
                  <a:pt x="323205" y="425930"/>
                </a:lnTo>
                <a:lnTo>
                  <a:pt x="289165" y="460775"/>
                </a:lnTo>
                <a:lnTo>
                  <a:pt x="256656" y="497226"/>
                </a:lnTo>
                <a:lnTo>
                  <a:pt x="225741" y="535242"/>
                </a:lnTo>
                <a:lnTo>
                  <a:pt x="196483" y="574781"/>
                </a:lnTo>
                <a:lnTo>
                  <a:pt x="168948" y="615802"/>
                </a:lnTo>
                <a:lnTo>
                  <a:pt x="143198" y="658265"/>
                </a:lnTo>
                <a:lnTo>
                  <a:pt x="119297" y="702128"/>
                </a:lnTo>
                <a:lnTo>
                  <a:pt x="96530" y="749114"/>
                </a:lnTo>
                <a:lnTo>
                  <a:pt x="76182" y="796855"/>
                </a:lnTo>
                <a:lnTo>
                  <a:pt x="58250" y="845264"/>
                </a:lnTo>
                <a:lnTo>
                  <a:pt x="42728" y="894254"/>
                </a:lnTo>
                <a:lnTo>
                  <a:pt x="29614" y="943736"/>
                </a:lnTo>
                <a:lnTo>
                  <a:pt x="18903" y="993622"/>
                </a:lnTo>
                <a:lnTo>
                  <a:pt x="10590" y="1043826"/>
                </a:lnTo>
                <a:lnTo>
                  <a:pt x="4671" y="1094259"/>
                </a:lnTo>
                <a:lnTo>
                  <a:pt x="1142" y="1144833"/>
                </a:lnTo>
                <a:lnTo>
                  <a:pt x="0" y="1195461"/>
                </a:lnTo>
                <a:lnTo>
                  <a:pt x="1238" y="1246056"/>
                </a:lnTo>
                <a:lnTo>
                  <a:pt x="4858" y="1296602"/>
                </a:lnTo>
                <a:lnTo>
                  <a:pt x="10850" y="1346935"/>
                </a:lnTo>
                <a:lnTo>
                  <a:pt x="19212" y="1396970"/>
                </a:lnTo>
                <a:lnTo>
                  <a:pt x="29939" y="1446621"/>
                </a:lnTo>
                <a:lnTo>
                  <a:pt x="43026" y="1495802"/>
                </a:lnTo>
                <a:lnTo>
                  <a:pt x="58470" y="1544429"/>
                </a:lnTo>
                <a:lnTo>
                  <a:pt x="76267" y="1592416"/>
                </a:lnTo>
                <a:lnTo>
                  <a:pt x="96412" y="1639677"/>
                </a:lnTo>
                <a:lnTo>
                  <a:pt x="118902" y="1686128"/>
                </a:lnTo>
                <a:lnTo>
                  <a:pt x="143732" y="1731682"/>
                </a:lnTo>
                <a:lnTo>
                  <a:pt x="170897" y="1776255"/>
                </a:lnTo>
                <a:lnTo>
                  <a:pt x="633063" y="2494807"/>
                </a:lnTo>
                <a:lnTo>
                  <a:pt x="3951850" y="2494807"/>
                </a:lnTo>
                <a:lnTo>
                  <a:pt x="3951850" y="75688"/>
                </a:lnTo>
                <a:lnTo>
                  <a:pt x="3937968" y="70053"/>
                </a:lnTo>
                <a:lnTo>
                  <a:pt x="3892231" y="53846"/>
                </a:lnTo>
                <a:lnTo>
                  <a:pt x="3845733" y="39698"/>
                </a:lnTo>
                <a:lnTo>
                  <a:pt x="3798541" y="27644"/>
                </a:lnTo>
                <a:lnTo>
                  <a:pt x="3750723" y="17719"/>
                </a:lnTo>
                <a:lnTo>
                  <a:pt x="3702346" y="9956"/>
                </a:lnTo>
                <a:lnTo>
                  <a:pt x="3653479" y="4393"/>
                </a:lnTo>
                <a:lnTo>
                  <a:pt x="3604189" y="1062"/>
                </a:lnTo>
                <a:lnTo>
                  <a:pt x="3554543" y="0"/>
                </a:lnTo>
                <a:close/>
              </a:path>
            </a:pathLst>
          </a:custGeom>
          <a:solidFill>
            <a:srgbClr val="5F89C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6585" y="194652"/>
            <a:ext cx="5524500" cy="870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s-CO" sz="1200" spc="100" dirty="0">
                <a:solidFill>
                  <a:srgbClr val="707074"/>
                </a:solidFill>
                <a:latin typeface="Calibri"/>
                <a:cs typeface="Calibri"/>
              </a:rPr>
              <a:t>Conocer nuestras funciones y lo que ellas conllevan en relaciones a las demás áreas administrativas nos permiten tener un mayor sentido de pertenencia y responsabilidad de nuestras labores, encontrando cada día una oportunidad para optimizar nuestros procesos.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905885" cy="1510665"/>
          </a:xfrm>
          <a:custGeom>
            <a:avLst/>
            <a:gdLst/>
            <a:ahLst/>
            <a:cxnLst/>
            <a:rect l="l" t="t" r="r" b="b"/>
            <a:pathLst>
              <a:path w="3905885" h="1510665">
                <a:moveTo>
                  <a:pt x="3828418" y="0"/>
                </a:moveTo>
                <a:lnTo>
                  <a:pt x="0" y="0"/>
                </a:lnTo>
                <a:lnTo>
                  <a:pt x="0" y="753965"/>
                </a:lnTo>
                <a:lnTo>
                  <a:pt x="54960" y="776803"/>
                </a:lnTo>
                <a:lnTo>
                  <a:pt x="101780" y="793364"/>
                </a:lnTo>
                <a:lnTo>
                  <a:pt x="149595" y="807830"/>
                </a:lnTo>
                <a:lnTo>
                  <a:pt x="2542872" y="1471481"/>
                </a:lnTo>
                <a:lnTo>
                  <a:pt x="2591293" y="1483724"/>
                </a:lnTo>
                <a:lnTo>
                  <a:pt x="2639943" y="1493656"/>
                </a:lnTo>
                <a:lnTo>
                  <a:pt x="2688749" y="1501296"/>
                </a:lnTo>
                <a:lnTo>
                  <a:pt x="2737638" y="1506664"/>
                </a:lnTo>
                <a:lnTo>
                  <a:pt x="2786535" y="1509778"/>
                </a:lnTo>
                <a:lnTo>
                  <a:pt x="2835367" y="1510657"/>
                </a:lnTo>
                <a:lnTo>
                  <a:pt x="2884059" y="1509321"/>
                </a:lnTo>
                <a:lnTo>
                  <a:pt x="2932539" y="1505789"/>
                </a:lnTo>
                <a:lnTo>
                  <a:pt x="2980732" y="1500079"/>
                </a:lnTo>
                <a:lnTo>
                  <a:pt x="3028564" y="1492212"/>
                </a:lnTo>
                <a:lnTo>
                  <a:pt x="3075962" y="1482205"/>
                </a:lnTo>
                <a:lnTo>
                  <a:pt x="3122852" y="1470078"/>
                </a:lnTo>
                <a:lnTo>
                  <a:pt x="3169160" y="1455851"/>
                </a:lnTo>
                <a:lnTo>
                  <a:pt x="3214812" y="1439542"/>
                </a:lnTo>
                <a:lnTo>
                  <a:pt x="3259734" y="1421170"/>
                </a:lnTo>
                <a:lnTo>
                  <a:pt x="3303853" y="1400754"/>
                </a:lnTo>
                <a:lnTo>
                  <a:pt x="3347095" y="1378314"/>
                </a:lnTo>
                <a:lnTo>
                  <a:pt x="3389386" y="1353869"/>
                </a:lnTo>
                <a:lnTo>
                  <a:pt x="3430652" y="1327437"/>
                </a:lnTo>
                <a:lnTo>
                  <a:pt x="3470820" y="1299038"/>
                </a:lnTo>
                <a:lnTo>
                  <a:pt x="3509815" y="1268691"/>
                </a:lnTo>
                <a:lnTo>
                  <a:pt x="3547564" y="1236415"/>
                </a:lnTo>
                <a:lnTo>
                  <a:pt x="3583993" y="1202228"/>
                </a:lnTo>
                <a:lnTo>
                  <a:pt x="3618798" y="1166413"/>
                </a:lnTo>
                <a:lnTo>
                  <a:pt x="3651717" y="1129245"/>
                </a:lnTo>
                <a:lnTo>
                  <a:pt x="3682731" y="1090798"/>
                </a:lnTo>
                <a:lnTo>
                  <a:pt x="3711818" y="1051145"/>
                </a:lnTo>
                <a:lnTo>
                  <a:pt x="3738959" y="1010359"/>
                </a:lnTo>
                <a:lnTo>
                  <a:pt x="3764132" y="968514"/>
                </a:lnTo>
                <a:lnTo>
                  <a:pt x="3787318" y="925683"/>
                </a:lnTo>
                <a:lnTo>
                  <a:pt x="3808496" y="881940"/>
                </a:lnTo>
                <a:lnTo>
                  <a:pt x="3827646" y="837357"/>
                </a:lnTo>
                <a:lnTo>
                  <a:pt x="3844747" y="792009"/>
                </a:lnTo>
                <a:lnTo>
                  <a:pt x="3859780" y="745967"/>
                </a:lnTo>
                <a:lnTo>
                  <a:pt x="3872723" y="699307"/>
                </a:lnTo>
                <a:lnTo>
                  <a:pt x="3883557" y="652100"/>
                </a:lnTo>
                <a:lnTo>
                  <a:pt x="3892260" y="604420"/>
                </a:lnTo>
                <a:lnTo>
                  <a:pt x="3898813" y="556341"/>
                </a:lnTo>
                <a:lnTo>
                  <a:pt x="3903196" y="507936"/>
                </a:lnTo>
                <a:lnTo>
                  <a:pt x="3905387" y="459278"/>
                </a:lnTo>
                <a:lnTo>
                  <a:pt x="3905367" y="410440"/>
                </a:lnTo>
                <a:lnTo>
                  <a:pt x="3903115" y="361496"/>
                </a:lnTo>
                <a:lnTo>
                  <a:pt x="3898611" y="312519"/>
                </a:lnTo>
                <a:lnTo>
                  <a:pt x="3891834" y="263583"/>
                </a:lnTo>
                <a:lnTo>
                  <a:pt x="3882764" y="214760"/>
                </a:lnTo>
                <a:lnTo>
                  <a:pt x="3871381" y="166124"/>
                </a:lnTo>
                <a:lnTo>
                  <a:pt x="3828418" y="0"/>
                </a:lnTo>
                <a:close/>
              </a:path>
            </a:pathLst>
          </a:custGeom>
          <a:solidFill>
            <a:srgbClr val="658BC8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077" y="192704"/>
            <a:ext cx="34499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2800" spc="-114" dirty="0">
                <a:solidFill>
                  <a:srgbClr val="FFC000"/>
                </a:solidFill>
              </a:rPr>
              <a:t>Capacitaciones Internas 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440" y="2251076"/>
            <a:ext cx="3072914" cy="65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100"/>
              </a:spcBef>
            </a:pPr>
            <a:r>
              <a:rPr lang="es-CO" sz="1200" spc="30" dirty="0">
                <a:solidFill>
                  <a:srgbClr val="707074"/>
                </a:solidFill>
                <a:latin typeface="Calibri"/>
                <a:cs typeface="Calibri"/>
              </a:rPr>
              <a:t>Desarrollo de procesos internos que permiten la optimización de nuestras labores enfocado a la satisfacción de los entes involucrados</a:t>
            </a:r>
            <a:r>
              <a:rPr sz="1200" spc="105" dirty="0">
                <a:solidFill>
                  <a:srgbClr val="707074"/>
                </a:solidFill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28" y="2251075"/>
            <a:ext cx="2877820" cy="434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100"/>
              </a:spcBef>
            </a:pPr>
            <a:r>
              <a:rPr lang="es-CO" sz="1200" spc="85" dirty="0">
                <a:solidFill>
                  <a:srgbClr val="707074"/>
                </a:solidFill>
                <a:latin typeface="Calibri"/>
                <a:cs typeface="Calibri"/>
              </a:rPr>
              <a:t>Conocer el correcto uso de nuestras herramientas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806" y="3731027"/>
            <a:ext cx="3200400" cy="2493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350206" y="2251076"/>
            <a:ext cx="2834005" cy="434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100"/>
              </a:spcBef>
            </a:pPr>
            <a:r>
              <a:rPr lang="es-CO" sz="1200" spc="85" dirty="0">
                <a:solidFill>
                  <a:srgbClr val="707074"/>
                </a:solidFill>
                <a:latin typeface="Calibri"/>
                <a:cs typeface="Calibri"/>
              </a:rPr>
              <a:t>Actualizaciones periódicas de nuestros productos y servicios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3492" y="2875953"/>
            <a:ext cx="1903780" cy="3301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51594" y="3012383"/>
            <a:ext cx="2884854" cy="429895"/>
          </a:xfrm>
          <a:custGeom>
            <a:avLst/>
            <a:gdLst/>
            <a:ahLst/>
            <a:cxnLst/>
            <a:rect l="l" t="t" r="r" b="b"/>
            <a:pathLst>
              <a:path w="3200400" h="429894">
                <a:moveTo>
                  <a:pt x="0" y="0"/>
                </a:moveTo>
                <a:lnTo>
                  <a:pt x="3200400" y="0"/>
                </a:lnTo>
                <a:lnTo>
                  <a:pt x="3200400" y="429767"/>
                </a:lnTo>
                <a:lnTo>
                  <a:pt x="0" y="4297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38232" y="2696202"/>
            <a:ext cx="2768005" cy="332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BD91EB8-701B-417F-97A9-F3FFD6EC5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11" y="3047925"/>
            <a:ext cx="3561357" cy="3129862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2A156A2D-366C-4752-BC9F-9C9D6580CED4}"/>
              </a:ext>
            </a:extLst>
          </p:cNvPr>
          <p:cNvSpPr/>
          <p:nvPr/>
        </p:nvSpPr>
        <p:spPr>
          <a:xfrm>
            <a:off x="187077" y="1140036"/>
            <a:ext cx="688975" cy="887094"/>
          </a:xfrm>
          <a:custGeom>
            <a:avLst/>
            <a:gdLst/>
            <a:ahLst/>
            <a:cxnLst/>
            <a:rect l="l" t="t" r="r" b="b"/>
            <a:pathLst>
              <a:path w="688975" h="887094">
                <a:moveTo>
                  <a:pt x="81366" y="745909"/>
                </a:moveTo>
                <a:lnTo>
                  <a:pt x="55126" y="746406"/>
                </a:lnTo>
                <a:lnTo>
                  <a:pt x="34585" y="755329"/>
                </a:lnTo>
                <a:lnTo>
                  <a:pt x="19511" y="772905"/>
                </a:lnTo>
                <a:lnTo>
                  <a:pt x="9674" y="799363"/>
                </a:lnTo>
                <a:lnTo>
                  <a:pt x="6042" y="806653"/>
                </a:lnTo>
                <a:lnTo>
                  <a:pt x="0" y="831408"/>
                </a:lnTo>
                <a:lnTo>
                  <a:pt x="6032" y="850696"/>
                </a:lnTo>
                <a:lnTo>
                  <a:pt x="22090" y="864060"/>
                </a:lnTo>
                <a:lnTo>
                  <a:pt x="85284" y="877100"/>
                </a:lnTo>
                <a:lnTo>
                  <a:pt x="133440" y="882132"/>
                </a:lnTo>
                <a:lnTo>
                  <a:pt x="185014" y="885569"/>
                </a:lnTo>
                <a:lnTo>
                  <a:pt x="234426" y="886841"/>
                </a:lnTo>
                <a:lnTo>
                  <a:pt x="285564" y="884634"/>
                </a:lnTo>
                <a:lnTo>
                  <a:pt x="332935" y="877987"/>
                </a:lnTo>
                <a:lnTo>
                  <a:pt x="376506" y="866854"/>
                </a:lnTo>
                <a:lnTo>
                  <a:pt x="416243" y="851192"/>
                </a:lnTo>
                <a:lnTo>
                  <a:pt x="452113" y="830957"/>
                </a:lnTo>
                <a:lnTo>
                  <a:pt x="484085" y="806106"/>
                </a:lnTo>
                <a:lnTo>
                  <a:pt x="512124" y="776593"/>
                </a:lnTo>
                <a:lnTo>
                  <a:pt x="526020" y="756843"/>
                </a:lnTo>
                <a:lnTo>
                  <a:pt x="208924" y="756843"/>
                </a:lnTo>
                <a:lnTo>
                  <a:pt x="172075" y="755649"/>
                </a:lnTo>
                <a:lnTo>
                  <a:pt x="136482" y="752748"/>
                </a:lnTo>
                <a:lnTo>
                  <a:pt x="105220" y="749160"/>
                </a:lnTo>
                <a:lnTo>
                  <a:pt x="81366" y="745909"/>
                </a:lnTo>
                <a:close/>
              </a:path>
              <a:path w="688975" h="887094">
                <a:moveTo>
                  <a:pt x="642617" y="0"/>
                </a:moveTo>
                <a:lnTo>
                  <a:pt x="286674" y="0"/>
                </a:lnTo>
                <a:lnTo>
                  <a:pt x="259901" y="3302"/>
                </a:lnTo>
                <a:lnTo>
                  <a:pt x="224134" y="31771"/>
                </a:lnTo>
                <a:lnTo>
                  <a:pt x="127517" y="386321"/>
                </a:lnTo>
                <a:lnTo>
                  <a:pt x="124235" y="412157"/>
                </a:lnTo>
                <a:lnTo>
                  <a:pt x="129494" y="429906"/>
                </a:lnTo>
                <a:lnTo>
                  <a:pt x="144089" y="440136"/>
                </a:lnTo>
                <a:lnTo>
                  <a:pt x="168818" y="443420"/>
                </a:lnTo>
                <a:lnTo>
                  <a:pt x="281810" y="443420"/>
                </a:lnTo>
                <a:lnTo>
                  <a:pt x="339600" y="449280"/>
                </a:lnTo>
                <a:lnTo>
                  <a:pt x="379660" y="466977"/>
                </a:lnTo>
                <a:lnTo>
                  <a:pt x="403217" y="496687"/>
                </a:lnTo>
                <a:lnTo>
                  <a:pt x="411496" y="538586"/>
                </a:lnTo>
                <a:lnTo>
                  <a:pt x="405724" y="592848"/>
                </a:lnTo>
                <a:lnTo>
                  <a:pt x="387432" y="659403"/>
                </a:lnTo>
                <a:lnTo>
                  <a:pt x="365498" y="696912"/>
                </a:lnTo>
                <a:lnTo>
                  <a:pt x="336477" y="724500"/>
                </a:lnTo>
                <a:lnTo>
                  <a:pt x="300573" y="743076"/>
                </a:lnTo>
                <a:lnTo>
                  <a:pt x="257988" y="753553"/>
                </a:lnTo>
                <a:lnTo>
                  <a:pt x="208924" y="756843"/>
                </a:lnTo>
                <a:lnTo>
                  <a:pt x="526020" y="756843"/>
                </a:lnTo>
                <a:lnTo>
                  <a:pt x="556274" y="703411"/>
                </a:lnTo>
                <a:lnTo>
                  <a:pt x="572318" y="659654"/>
                </a:lnTo>
                <a:lnTo>
                  <a:pt x="584298" y="611060"/>
                </a:lnTo>
                <a:lnTo>
                  <a:pt x="594911" y="548543"/>
                </a:lnTo>
                <a:lnTo>
                  <a:pt x="598007" y="508260"/>
                </a:lnTo>
                <a:lnTo>
                  <a:pt x="596370" y="471055"/>
                </a:lnTo>
                <a:lnTo>
                  <a:pt x="575461" y="406972"/>
                </a:lnTo>
                <a:lnTo>
                  <a:pt x="525306" y="358486"/>
                </a:lnTo>
                <a:lnTo>
                  <a:pt x="487113" y="340776"/>
                </a:lnTo>
                <a:lnTo>
                  <a:pt x="439029" y="327787"/>
                </a:lnTo>
                <a:lnTo>
                  <a:pt x="380194" y="319793"/>
                </a:lnTo>
                <a:lnTo>
                  <a:pt x="309750" y="317068"/>
                </a:lnTo>
                <a:lnTo>
                  <a:pt x="357133" y="140919"/>
                </a:lnTo>
                <a:lnTo>
                  <a:pt x="612238" y="140919"/>
                </a:lnTo>
                <a:lnTo>
                  <a:pt x="638954" y="137292"/>
                </a:lnTo>
                <a:lnTo>
                  <a:pt x="673235" y="108627"/>
                </a:lnTo>
                <a:lnTo>
                  <a:pt x="686343" y="58305"/>
                </a:lnTo>
                <a:lnTo>
                  <a:pt x="688908" y="32286"/>
                </a:lnTo>
                <a:lnTo>
                  <a:pt x="683158" y="14122"/>
                </a:lnTo>
                <a:lnTo>
                  <a:pt x="668069" y="3473"/>
                </a:lnTo>
                <a:lnTo>
                  <a:pt x="642617" y="0"/>
                </a:lnTo>
                <a:close/>
              </a:path>
            </a:pathLst>
          </a:custGeom>
          <a:solidFill>
            <a:srgbClr val="FAA11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521</Words>
  <Application>Microsoft Office PowerPoint</Application>
  <PresentationFormat>Personalizado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Algerian</vt:lpstr>
      <vt:lpstr>Bell MT</vt:lpstr>
      <vt:lpstr>Calibri</vt:lpstr>
      <vt:lpstr>Times New Roman</vt:lpstr>
      <vt:lpstr>Office Theme</vt:lpstr>
      <vt:lpstr>CCMS Training       Area</vt:lpstr>
      <vt:lpstr>Presentación de PowerPoint</vt:lpstr>
      <vt:lpstr>Visión General</vt:lpstr>
      <vt:lpstr>Objetivos </vt:lpstr>
      <vt:lpstr>Organigrama </vt:lpstr>
      <vt:lpstr>Presentación de PowerPoint</vt:lpstr>
      <vt:lpstr>CCMS Onboarding</vt:lpstr>
      <vt:lpstr>Presentación de PowerPoint</vt:lpstr>
      <vt:lpstr>Capacitaciones Internas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CCMS Training Area</dc:title>
  <dc:creator>Juan Sanchez Morales</dc:creator>
  <cp:lastModifiedBy>Juan Sanchez Morales</cp:lastModifiedBy>
  <cp:revision>51</cp:revision>
  <dcterms:created xsi:type="dcterms:W3CDTF">2020-06-01T00:44:18Z</dcterms:created>
  <dcterms:modified xsi:type="dcterms:W3CDTF">2020-06-05T16:21:38Z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2015-12-16T00:00:00Z</vt:filetime>
  </property>
  <property fmtid="{D5CDD505-2E9C-101B-9397-08002B2CF9AE}" pid="3" name="Creator">
    <vt:lpwstr>Adobe InDesign CS5 (7.0)</vt:lpwstr>
  </property>
  <property fmtid="{D5CDD505-2E9C-101B-9397-08002B2CF9AE}" pid="4" name="LastSaved">
    <vt:filetime>2020-06-01T00:00:00Z</vt:filetime>
  </property>
</Properties>
</file>