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30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0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8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1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3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59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36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94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12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60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4FA6-CB2A-4045-9B59-99488AD377DD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F8E7-0209-462A-ACFE-9DD0F760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7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97280" y="1719072"/>
            <a:ext cx="100309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latin typeface="Formula1 Display-Bold" panose="02000000000000000000" pitchFamily="2" charset="0"/>
              </a:rPr>
              <a:t>F1 Analytics</a:t>
            </a:r>
          </a:p>
          <a:p>
            <a:pPr algn="ctr"/>
            <a:endParaRPr lang="es-ES" sz="3200" dirty="0" smtClean="0">
              <a:latin typeface="Formula1 Display-Bold" panose="02000000000000000000" pitchFamily="2" charset="0"/>
            </a:endParaRPr>
          </a:p>
          <a:p>
            <a:pPr algn="ctr"/>
            <a:endParaRPr lang="es-ES" sz="3200" dirty="0">
              <a:latin typeface="Formula1 Display-Bold" panose="02000000000000000000" pitchFamily="2" charset="0"/>
            </a:endParaRPr>
          </a:p>
          <a:p>
            <a:pPr algn="ctr"/>
            <a:r>
              <a:rPr lang="es-ES" sz="2800" dirty="0" smtClean="0">
                <a:latin typeface="Formula1 Display-Regular" panose="02000000000000000000" pitchFamily="2" charset="0"/>
              </a:rPr>
              <a:t>Trabajo Fin de Ciclo</a:t>
            </a:r>
          </a:p>
          <a:p>
            <a:pPr algn="ctr"/>
            <a:endParaRPr lang="es-ES" sz="2800" dirty="0">
              <a:latin typeface="Formula1 Display-Bold" panose="02000000000000000000" pitchFamily="2" charset="0"/>
            </a:endParaRPr>
          </a:p>
          <a:p>
            <a:pPr algn="ctr"/>
            <a:r>
              <a:rPr lang="es-ES" sz="2800" dirty="0">
                <a:latin typeface="Formula1 Display-Regular" panose="02000000000000000000" pitchFamily="2" charset="0"/>
              </a:rPr>
              <a:t>C.F.G.S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8489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Formula1 Display-Regular" panose="02000000000000000000" pitchFamily="2" charset="0"/>
              </a:rPr>
              <a:t>F1 Analytics: ¿Qué es?</a:t>
            </a:r>
            <a:endParaRPr lang="es-ES" dirty="0">
              <a:latin typeface="Formula1 Display-Regular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Formula1 Display-Regular" panose="02000000000000000000" pitchFamily="2" charset="0"/>
              </a:rPr>
              <a:t>Principales objetivos de su desarrollo:</a:t>
            </a:r>
          </a:p>
          <a:p>
            <a:pPr marL="0" indent="0">
              <a:buNone/>
            </a:pPr>
            <a:endParaRPr lang="es-ES" dirty="0" smtClean="0">
              <a:latin typeface="Formula1 Display-Regular" panose="02000000000000000000" pitchFamily="2" charset="0"/>
            </a:endParaRPr>
          </a:p>
          <a:p>
            <a:r>
              <a:rPr lang="es-ES" sz="2000" dirty="0">
                <a:latin typeface="Formula1 Display-Regular" panose="02000000000000000000" pitchFamily="2" charset="0"/>
              </a:rPr>
              <a:t>Crear una interfaz rápida, intuitiva y usable para poder consultar todos los datos de manera eficaz</a:t>
            </a:r>
            <a:r>
              <a:rPr lang="es-ES" sz="2000" dirty="0" smtClean="0">
                <a:latin typeface="Formula1 Display-Regular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Formula1 Display-Regular" panose="02000000000000000000" pitchFamily="2" charset="0"/>
            </a:endParaRPr>
          </a:p>
          <a:p>
            <a:r>
              <a:rPr lang="es-ES" sz="2000" dirty="0" smtClean="0">
                <a:latin typeface="Formula1 Display-Regular" panose="02000000000000000000" pitchFamily="2" charset="0"/>
              </a:rPr>
              <a:t>Realizar un análisis estadístico de los datos obtenidos.</a:t>
            </a:r>
          </a:p>
          <a:p>
            <a:pPr marL="0" indent="0">
              <a:buNone/>
            </a:pPr>
            <a:endParaRPr lang="es-ES" sz="2000" dirty="0" smtClean="0">
              <a:latin typeface="Formula1 Display-Regular" panose="02000000000000000000" pitchFamily="2" charset="0"/>
            </a:endParaRPr>
          </a:p>
          <a:p>
            <a:r>
              <a:rPr lang="es-ES" sz="2000" dirty="0" smtClean="0">
                <a:latin typeface="Formula1 Display-Regular" panose="02000000000000000000" pitchFamily="2" charset="0"/>
              </a:rPr>
              <a:t>Representar los datos obtenidos de una forma familiar para el usuario.</a:t>
            </a:r>
            <a:endParaRPr lang="es-ES" sz="2000" dirty="0">
              <a:latin typeface="Formula1 Display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Formula1 Display-Regular" panose="02000000000000000000" pitchFamily="2" charset="0"/>
              </a:rPr>
              <a:t>F1 Analytics: </a:t>
            </a:r>
            <a:r>
              <a:rPr lang="es-ES" sz="4000" dirty="0" smtClean="0">
                <a:latin typeface="Formula1 Display-Regular" panose="02000000000000000000" pitchFamily="2" charset="0"/>
              </a:rPr>
              <a:t>Tecnologías usadas</a:t>
            </a:r>
            <a:endParaRPr lang="es-ES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19" y="1804512"/>
            <a:ext cx="2149792" cy="21497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28" y="1946052"/>
            <a:ext cx="2084832" cy="15636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90" y="1191672"/>
            <a:ext cx="3676459" cy="36764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15" y="3954304"/>
            <a:ext cx="2971800" cy="23241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97" y="4396213"/>
            <a:ext cx="4745736" cy="16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Formula1 Display-Regular" panose="02000000000000000000" pitchFamily="2" charset="0"/>
              </a:rPr>
              <a:t>F1 Analytics: ¿Cómo funciona?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412"/>
            <a:ext cx="10515600" cy="3453764"/>
          </a:xfrm>
        </p:spPr>
      </p:pic>
    </p:spTree>
    <p:extLst>
      <p:ext uri="{BB962C8B-B14F-4D97-AF65-F5344CB8AC3E}">
        <p14:creationId xmlns:p14="http://schemas.microsoft.com/office/powerpoint/2010/main" val="38133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Formula1 Display-Regular" panose="02000000000000000000" pitchFamily="2" charset="0"/>
              </a:rPr>
              <a:t>F1 Analytics: ¿Cómo funciona?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Formula1 Display-Regular" panose="02000000000000000000" pitchFamily="2" charset="0"/>
              </a:rPr>
              <a:t>Ejemplo representación de datos: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46303"/>
              </p:ext>
            </p:extLst>
          </p:nvPr>
        </p:nvGraphicFramePr>
        <p:xfrm>
          <a:off x="3302953" y="2439225"/>
          <a:ext cx="7761287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o" r:id="rId3" imgW="8819640" imgH="5405400" progId="Word.OpenDocumentText.12">
                  <p:embed/>
                </p:oleObj>
              </mc:Choice>
              <mc:Fallback>
                <p:oleObj name="Documento" r:id="rId3" imgW="8819640" imgH="5405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953" y="2439225"/>
                        <a:ext cx="7761287" cy="475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6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Formula1 Display-Regular" panose="02000000000000000000" pitchFamily="2" charset="0"/>
              </a:rPr>
              <a:t>F1 Analytics: ¿Cómo funciona?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95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Formula1 Display-Regular" panose="02000000000000000000" pitchFamily="2" charset="0"/>
              </a:rPr>
              <a:t>Ejemplo representación de datos: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57513"/>
            <a:ext cx="10058400" cy="41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99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Formula1 Display-Bold</vt:lpstr>
      <vt:lpstr>Formula1 Display-Regular</vt:lpstr>
      <vt:lpstr>Tema de Office</vt:lpstr>
      <vt:lpstr>Documento</vt:lpstr>
      <vt:lpstr>Presentación de PowerPoint</vt:lpstr>
      <vt:lpstr>F1 Analytics: ¿Qué es?</vt:lpstr>
      <vt:lpstr>F1 Analytics: Tecnologías usadas</vt:lpstr>
      <vt:lpstr>F1 Analytics: ¿Cómo funciona?</vt:lpstr>
      <vt:lpstr>F1 Analytics: ¿Cómo funciona?</vt:lpstr>
      <vt:lpstr>F1 Analytics: ¿Cómo funciona?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Analytics</dc:title>
  <dc:creator>Juan</dc:creator>
  <cp:lastModifiedBy>Juan</cp:lastModifiedBy>
  <cp:revision>16</cp:revision>
  <dcterms:created xsi:type="dcterms:W3CDTF">2019-06-16T10:38:11Z</dcterms:created>
  <dcterms:modified xsi:type="dcterms:W3CDTF">2019-06-16T16:39:30Z</dcterms:modified>
</cp:coreProperties>
</file>