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8" r:id="rId9"/>
    <p:sldId id="271" r:id="rId10"/>
    <p:sldId id="272" r:id="rId11"/>
    <p:sldId id="273" r:id="rId12"/>
    <p:sldId id="281" r:id="rId13"/>
    <p:sldId id="282" r:id="rId14"/>
    <p:sldId id="274" r:id="rId15"/>
    <p:sldId id="275" r:id="rId16"/>
    <p:sldId id="276" r:id="rId17"/>
    <p:sldId id="277"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4F9AE0-A3AE-4257-A531-00EBA48B4DD3}" v="1" dt="2023-02-20T00:05:56.8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userId="27a1f09b5485e3e2" providerId="LiveId" clId="{87684605-9F2B-4714-805A-21DCBEE4B01A}"/>
    <pc:docChg chg="undo custSel modSld">
      <pc:chgData name="Juan" userId="27a1f09b5485e3e2" providerId="LiveId" clId="{87684605-9F2B-4714-805A-21DCBEE4B01A}" dt="2023-02-05T23:02:26.772" v="96" actId="26606"/>
      <pc:docMkLst>
        <pc:docMk/>
      </pc:docMkLst>
      <pc:sldChg chg="addSp delSp modSp mod modMedia setBg delAnim setClrOvrMap">
        <pc:chgData name="Juan" userId="27a1f09b5485e3e2" providerId="LiveId" clId="{87684605-9F2B-4714-805A-21DCBEE4B01A}" dt="2023-02-05T22:56:01.606" v="57" actId="255"/>
        <pc:sldMkLst>
          <pc:docMk/>
          <pc:sldMk cId="3651251486" sldId="256"/>
        </pc:sldMkLst>
        <pc:spChg chg="mod">
          <ac:chgData name="Juan" userId="27a1f09b5485e3e2" providerId="LiveId" clId="{87684605-9F2B-4714-805A-21DCBEE4B01A}" dt="2023-02-05T22:56:01.606" v="57" actId="255"/>
          <ac:spMkLst>
            <pc:docMk/>
            <pc:sldMk cId="3651251486" sldId="256"/>
            <ac:spMk id="2" creationId="{9FEFD3DB-B193-4E72-861B-FE835A2E1FAD}"/>
          </ac:spMkLst>
        </pc:spChg>
        <pc:spChg chg="mod">
          <ac:chgData name="Juan" userId="27a1f09b5485e3e2" providerId="LiveId" clId="{87684605-9F2B-4714-805A-21DCBEE4B01A}" dt="2023-02-05T22:55:26.471" v="56" actId="26606"/>
          <ac:spMkLst>
            <pc:docMk/>
            <pc:sldMk cId="3651251486" sldId="256"/>
            <ac:spMk id="3" creationId="{76B5E315-C208-479B-A6B8-0DCBEF2B5FB3}"/>
          </ac:spMkLst>
        </pc:spChg>
        <pc:spChg chg="add del">
          <ac:chgData name="Juan" userId="27a1f09b5485e3e2" providerId="LiveId" clId="{87684605-9F2B-4714-805A-21DCBEE4B01A}" dt="2023-02-05T22:54:27" v="31" actId="26606"/>
          <ac:spMkLst>
            <pc:docMk/>
            <pc:sldMk cId="3651251486" sldId="256"/>
            <ac:spMk id="8" creationId="{6F5A5072-7B47-4D32-B52A-4EBBF590B8A5}"/>
          </ac:spMkLst>
        </pc:spChg>
        <pc:spChg chg="add del">
          <ac:chgData name="Juan" userId="27a1f09b5485e3e2" providerId="LiveId" clId="{87684605-9F2B-4714-805A-21DCBEE4B01A}" dt="2023-02-05T22:54:53.117" v="41" actId="26606"/>
          <ac:spMkLst>
            <pc:docMk/>
            <pc:sldMk cId="3651251486" sldId="256"/>
            <ac:spMk id="9" creationId="{C1DD1A8A-57D5-4A81-AD04-532B043C5611}"/>
          </ac:spMkLst>
        </pc:spChg>
        <pc:spChg chg="add del">
          <ac:chgData name="Juan" userId="27a1f09b5485e3e2" providerId="LiveId" clId="{87684605-9F2B-4714-805A-21DCBEE4B01A}" dt="2023-02-05T22:54:25.015" v="29" actId="26606"/>
          <ac:spMkLst>
            <pc:docMk/>
            <pc:sldMk cId="3651251486" sldId="256"/>
            <ac:spMk id="10" creationId="{2643BE6C-86B7-4AB9-91E8-9B5DB45AC8EA}"/>
          </ac:spMkLst>
        </pc:spChg>
        <pc:spChg chg="add del">
          <ac:chgData name="Juan" userId="27a1f09b5485e3e2" providerId="LiveId" clId="{87684605-9F2B-4714-805A-21DCBEE4B01A}" dt="2023-02-05T22:54:53.117" v="41" actId="26606"/>
          <ac:spMkLst>
            <pc:docMk/>
            <pc:sldMk cId="3651251486" sldId="256"/>
            <ac:spMk id="11" creationId="{007891EC-4501-44ED-A8C8-B11B6DB767AB}"/>
          </ac:spMkLst>
        </pc:spChg>
        <pc:spChg chg="add del">
          <ac:chgData name="Juan" userId="27a1f09b5485e3e2" providerId="LiveId" clId="{87684605-9F2B-4714-805A-21DCBEE4B01A}" dt="2023-02-05T22:54:27" v="31" actId="26606"/>
          <ac:spMkLst>
            <pc:docMk/>
            <pc:sldMk cId="3651251486" sldId="256"/>
            <ac:spMk id="12" creationId="{6016219D-510E-4184-9090-6D5578A87BD1}"/>
          </ac:spMkLst>
        </pc:spChg>
        <pc:spChg chg="add del">
          <ac:chgData name="Juan" userId="27a1f09b5485e3e2" providerId="LiveId" clId="{87684605-9F2B-4714-805A-21DCBEE4B01A}" dt="2023-02-05T22:54:27" v="31" actId="26606"/>
          <ac:spMkLst>
            <pc:docMk/>
            <pc:sldMk cId="3651251486" sldId="256"/>
            <ac:spMk id="13" creationId="{9715DAF0-AE1B-46C9-8A6B-DB2AA05AB91D}"/>
          </ac:spMkLst>
        </pc:spChg>
        <pc:spChg chg="add del">
          <ac:chgData name="Juan" userId="27a1f09b5485e3e2" providerId="LiveId" clId="{87684605-9F2B-4714-805A-21DCBEE4B01A}" dt="2023-02-05T22:54:27" v="31" actId="26606"/>
          <ac:spMkLst>
            <pc:docMk/>
            <pc:sldMk cId="3651251486" sldId="256"/>
            <ac:spMk id="14" creationId="{AFF4A713-7B75-4B21-90D7-5AB19547C728}"/>
          </ac:spMkLst>
        </pc:spChg>
        <pc:spChg chg="add del">
          <ac:chgData name="Juan" userId="27a1f09b5485e3e2" providerId="LiveId" clId="{87684605-9F2B-4714-805A-21DCBEE4B01A}" dt="2023-02-05T22:54:55.024" v="43" actId="26606"/>
          <ac:spMkLst>
            <pc:docMk/>
            <pc:sldMk cId="3651251486" sldId="256"/>
            <ac:spMk id="15" creationId="{71B2258F-86CA-4D4D-8270-BC05FCDEBFB3}"/>
          </ac:spMkLst>
        </pc:spChg>
        <pc:spChg chg="add del">
          <ac:chgData name="Juan" userId="27a1f09b5485e3e2" providerId="LiveId" clId="{87684605-9F2B-4714-805A-21DCBEE4B01A}" dt="2023-02-05T22:54:27" v="31" actId="26606"/>
          <ac:spMkLst>
            <pc:docMk/>
            <pc:sldMk cId="3651251486" sldId="256"/>
            <ac:spMk id="16" creationId="{DC631C0B-6DA6-4E57-8231-CE32B3434A7E}"/>
          </ac:spMkLst>
        </pc:spChg>
        <pc:spChg chg="add del">
          <ac:chgData name="Juan" userId="27a1f09b5485e3e2" providerId="LiveId" clId="{87684605-9F2B-4714-805A-21DCBEE4B01A}" dt="2023-02-05T22:54:27" v="31" actId="26606"/>
          <ac:spMkLst>
            <pc:docMk/>
            <pc:sldMk cId="3651251486" sldId="256"/>
            <ac:spMk id="18" creationId="{C29501E6-A978-4A61-9689-9085AF97A53A}"/>
          </ac:spMkLst>
        </pc:spChg>
        <pc:spChg chg="add del">
          <ac:chgData name="Juan" userId="27a1f09b5485e3e2" providerId="LiveId" clId="{87684605-9F2B-4714-805A-21DCBEE4B01A}" dt="2023-02-05T22:55:03.073" v="45" actId="26606"/>
          <ac:spMkLst>
            <pc:docMk/>
            <pc:sldMk cId="3651251486" sldId="256"/>
            <ac:spMk id="19" creationId="{C8320351-9FA2-4A26-885B-BB8F3E4902D2}"/>
          </ac:spMkLst>
        </pc:spChg>
        <pc:spChg chg="add del">
          <ac:chgData name="Juan" userId="27a1f09b5485e3e2" providerId="LiveId" clId="{87684605-9F2B-4714-805A-21DCBEE4B01A}" dt="2023-02-05T22:54:31.470" v="33" actId="26606"/>
          <ac:spMkLst>
            <pc:docMk/>
            <pc:sldMk cId="3651251486" sldId="256"/>
            <ac:spMk id="20" creationId="{A3363022-C969-41E9-8EB2-E4C94908C1FA}"/>
          </ac:spMkLst>
        </pc:spChg>
        <pc:spChg chg="add del">
          <ac:chgData name="Juan" userId="27a1f09b5485e3e2" providerId="LiveId" clId="{87684605-9F2B-4714-805A-21DCBEE4B01A}" dt="2023-02-05T22:54:31.470" v="33" actId="26606"/>
          <ac:spMkLst>
            <pc:docMk/>
            <pc:sldMk cId="3651251486" sldId="256"/>
            <ac:spMk id="21" creationId="{8D1AD6B3-BE88-4CEB-BA17-790657CC4729}"/>
          </ac:spMkLst>
        </pc:spChg>
        <pc:spChg chg="add del">
          <ac:chgData name="Juan" userId="27a1f09b5485e3e2" providerId="LiveId" clId="{87684605-9F2B-4714-805A-21DCBEE4B01A}" dt="2023-02-05T22:55:03.073" v="45" actId="26606"/>
          <ac:spMkLst>
            <pc:docMk/>
            <pc:sldMk cId="3651251486" sldId="256"/>
            <ac:spMk id="24" creationId="{68CD2EFB-78C2-4C6E-A6B9-4ED12FAD5B99}"/>
          </ac:spMkLst>
        </pc:spChg>
        <pc:spChg chg="add del">
          <ac:chgData name="Juan" userId="27a1f09b5485e3e2" providerId="LiveId" clId="{87684605-9F2B-4714-805A-21DCBEE4B01A}" dt="2023-02-05T22:54:41.317" v="35" actId="26606"/>
          <ac:spMkLst>
            <pc:docMk/>
            <pc:sldMk cId="3651251486" sldId="256"/>
            <ac:spMk id="26" creationId="{1ACA2EA0-FFD3-42EC-9406-B595015ED96E}"/>
          </ac:spMkLst>
        </pc:spChg>
        <pc:spChg chg="add del">
          <ac:chgData name="Juan" userId="27a1f09b5485e3e2" providerId="LiveId" clId="{87684605-9F2B-4714-805A-21DCBEE4B01A}" dt="2023-02-05T22:54:41.317" v="35" actId="26606"/>
          <ac:spMkLst>
            <pc:docMk/>
            <pc:sldMk cId="3651251486" sldId="256"/>
            <ac:spMk id="27" creationId="{D5288BCE-665C-472A-8C43-664BCFA31E43}"/>
          </ac:spMkLst>
        </pc:spChg>
        <pc:spChg chg="add del">
          <ac:chgData name="Juan" userId="27a1f09b5485e3e2" providerId="LiveId" clId="{87684605-9F2B-4714-805A-21DCBEE4B01A}" dt="2023-02-05T22:54:41.317" v="35" actId="26606"/>
          <ac:spMkLst>
            <pc:docMk/>
            <pc:sldMk cId="3651251486" sldId="256"/>
            <ac:spMk id="28" creationId="{46C57131-53A7-4C1A-BEA8-25F06A06AD29}"/>
          </ac:spMkLst>
        </pc:spChg>
        <pc:spChg chg="add del">
          <ac:chgData name="Juan" userId="27a1f09b5485e3e2" providerId="LiveId" clId="{87684605-9F2B-4714-805A-21DCBEE4B01A}" dt="2023-02-05T22:55:05.308" v="47" actId="26606"/>
          <ac:spMkLst>
            <pc:docMk/>
            <pc:sldMk cId="3651251486" sldId="256"/>
            <ac:spMk id="29" creationId="{2A8AA5BC-4F7A-4226-8F99-6D824B226A97}"/>
          </ac:spMkLst>
        </pc:spChg>
        <pc:spChg chg="add del">
          <ac:chgData name="Juan" userId="27a1f09b5485e3e2" providerId="LiveId" clId="{87684605-9F2B-4714-805A-21DCBEE4B01A}" dt="2023-02-05T22:54:47.022" v="37" actId="26606"/>
          <ac:spMkLst>
            <pc:docMk/>
            <pc:sldMk cId="3651251486" sldId="256"/>
            <ac:spMk id="30" creationId="{934F1179-B481-4F9E-BCA3-AFB972070F83}"/>
          </ac:spMkLst>
        </pc:spChg>
        <pc:spChg chg="add del">
          <ac:chgData name="Juan" userId="27a1f09b5485e3e2" providerId="LiveId" clId="{87684605-9F2B-4714-805A-21DCBEE4B01A}" dt="2023-02-05T22:54:47.022" v="37" actId="26606"/>
          <ac:spMkLst>
            <pc:docMk/>
            <pc:sldMk cId="3651251486" sldId="256"/>
            <ac:spMk id="31" creationId="{827DC2C4-B485-428A-BF4A-472D2967F47F}"/>
          </ac:spMkLst>
        </pc:spChg>
        <pc:spChg chg="add del">
          <ac:chgData name="Juan" userId="27a1f09b5485e3e2" providerId="LiveId" clId="{87684605-9F2B-4714-805A-21DCBEE4B01A}" dt="2023-02-05T22:54:47.022" v="37" actId="26606"/>
          <ac:spMkLst>
            <pc:docMk/>
            <pc:sldMk cId="3651251486" sldId="256"/>
            <ac:spMk id="32" creationId="{EE04B5EB-F158-4507-90DD-BD23620C7CC9}"/>
          </ac:spMkLst>
        </pc:spChg>
        <pc:spChg chg="add del">
          <ac:chgData name="Juan" userId="27a1f09b5485e3e2" providerId="LiveId" clId="{87684605-9F2B-4714-805A-21DCBEE4B01A}" dt="2023-02-05T22:55:05.308" v="47" actId="26606"/>
          <ac:spMkLst>
            <pc:docMk/>
            <pc:sldMk cId="3651251486" sldId="256"/>
            <ac:spMk id="34" creationId="{5BC87C3E-1040-4EE4-9BDB-9537F7A1B335}"/>
          </ac:spMkLst>
        </pc:spChg>
        <pc:spChg chg="add del">
          <ac:chgData name="Juan" userId="27a1f09b5485e3e2" providerId="LiveId" clId="{87684605-9F2B-4714-805A-21DCBEE4B01A}" dt="2023-02-05T22:55:14.217" v="49" actId="26606"/>
          <ac:spMkLst>
            <pc:docMk/>
            <pc:sldMk cId="3651251486" sldId="256"/>
            <ac:spMk id="38" creationId="{FFD48BC7-DC40-47DE-87EE-9F4B6ECB9ABB}"/>
          </ac:spMkLst>
        </pc:spChg>
        <pc:spChg chg="add del">
          <ac:chgData name="Juan" userId="27a1f09b5485e3e2" providerId="LiveId" clId="{87684605-9F2B-4714-805A-21DCBEE4B01A}" dt="2023-02-05T22:55:14.217" v="49" actId="26606"/>
          <ac:spMkLst>
            <pc:docMk/>
            <pc:sldMk cId="3651251486" sldId="256"/>
            <ac:spMk id="39" creationId="{E502BBC7-2C76-46F3-BC24-5985BC13DB88}"/>
          </ac:spMkLst>
        </pc:spChg>
        <pc:spChg chg="add del">
          <ac:chgData name="Juan" userId="27a1f09b5485e3e2" providerId="LiveId" clId="{87684605-9F2B-4714-805A-21DCBEE4B01A}" dt="2023-02-05T22:55:14.217" v="49" actId="26606"/>
          <ac:spMkLst>
            <pc:docMk/>
            <pc:sldMk cId="3651251486" sldId="256"/>
            <ac:spMk id="40" creationId="{C7F28D52-2A5F-4D23-81AE-7CB8B591C7AF}"/>
          </ac:spMkLst>
        </pc:spChg>
        <pc:spChg chg="add del">
          <ac:chgData name="Juan" userId="27a1f09b5485e3e2" providerId="LiveId" clId="{87684605-9F2B-4714-805A-21DCBEE4B01A}" dt="2023-02-05T22:55:14.217" v="49" actId="26606"/>
          <ac:spMkLst>
            <pc:docMk/>
            <pc:sldMk cId="3651251486" sldId="256"/>
            <ac:spMk id="41" creationId="{3629484E-3792-4B3D-89AD-7C8A1ED0E0D4}"/>
          </ac:spMkLst>
        </pc:spChg>
        <pc:spChg chg="add del">
          <ac:chgData name="Juan" userId="27a1f09b5485e3e2" providerId="LiveId" clId="{87684605-9F2B-4714-805A-21DCBEE4B01A}" dt="2023-02-05T22:55:15.545" v="51" actId="26606"/>
          <ac:spMkLst>
            <pc:docMk/>
            <pc:sldMk cId="3651251486" sldId="256"/>
            <ac:spMk id="43" creationId="{B26EE4FD-480F-42A5-9FEB-DA630457CFB7}"/>
          </ac:spMkLst>
        </pc:spChg>
        <pc:spChg chg="add del">
          <ac:chgData name="Juan" userId="27a1f09b5485e3e2" providerId="LiveId" clId="{87684605-9F2B-4714-805A-21DCBEE4B01A}" dt="2023-02-05T22:55:15.545" v="51" actId="26606"/>
          <ac:spMkLst>
            <pc:docMk/>
            <pc:sldMk cId="3651251486" sldId="256"/>
            <ac:spMk id="44" creationId="{A187062F-BE14-42FC-B06A-607DB23849C3}"/>
          </ac:spMkLst>
        </pc:spChg>
        <pc:spChg chg="add del">
          <ac:chgData name="Juan" userId="27a1f09b5485e3e2" providerId="LiveId" clId="{87684605-9F2B-4714-805A-21DCBEE4B01A}" dt="2023-02-05T22:55:15.545" v="51" actId="26606"/>
          <ac:spMkLst>
            <pc:docMk/>
            <pc:sldMk cId="3651251486" sldId="256"/>
            <ac:spMk id="45" creationId="{731FE21B-2A45-4BF5-8B03-E12341988774}"/>
          </ac:spMkLst>
        </pc:spChg>
        <pc:spChg chg="add del">
          <ac:chgData name="Juan" userId="27a1f09b5485e3e2" providerId="LiveId" clId="{87684605-9F2B-4714-805A-21DCBEE4B01A}" dt="2023-02-05T22:55:15.545" v="51" actId="26606"/>
          <ac:spMkLst>
            <pc:docMk/>
            <pc:sldMk cId="3651251486" sldId="256"/>
            <ac:spMk id="46" creationId="{2DC5A94D-79ED-48F5-9DC5-96CBB507CEC8}"/>
          </ac:spMkLst>
        </pc:spChg>
        <pc:spChg chg="add del">
          <ac:chgData name="Juan" userId="27a1f09b5485e3e2" providerId="LiveId" clId="{87684605-9F2B-4714-805A-21DCBEE4B01A}" dt="2023-02-05T22:55:15.545" v="51" actId="26606"/>
          <ac:spMkLst>
            <pc:docMk/>
            <pc:sldMk cId="3651251486" sldId="256"/>
            <ac:spMk id="47" creationId="{93A3D4BE-AF25-4F9A-9C29-1145CCE24A28}"/>
          </ac:spMkLst>
        </pc:spChg>
        <pc:spChg chg="add del">
          <ac:chgData name="Juan" userId="27a1f09b5485e3e2" providerId="LiveId" clId="{87684605-9F2B-4714-805A-21DCBEE4B01A}" dt="2023-02-05T22:55:22.391" v="53" actId="26606"/>
          <ac:spMkLst>
            <pc:docMk/>
            <pc:sldMk cId="3651251486" sldId="256"/>
            <ac:spMk id="49" creationId="{4522B21E-B2B9-4C72-9A71-C87EFD137480}"/>
          </ac:spMkLst>
        </pc:spChg>
        <pc:spChg chg="add del">
          <ac:chgData name="Juan" userId="27a1f09b5485e3e2" providerId="LiveId" clId="{87684605-9F2B-4714-805A-21DCBEE4B01A}" dt="2023-02-05T22:55:22.391" v="53" actId="26606"/>
          <ac:spMkLst>
            <pc:docMk/>
            <pc:sldMk cId="3651251486" sldId="256"/>
            <ac:spMk id="50" creationId="{5EB7D2A2-F448-44D4-938C-DC84CBCB3B1E}"/>
          </ac:spMkLst>
        </pc:spChg>
        <pc:spChg chg="add del">
          <ac:chgData name="Juan" userId="27a1f09b5485e3e2" providerId="LiveId" clId="{87684605-9F2B-4714-805A-21DCBEE4B01A}" dt="2023-02-05T22:55:22.391" v="53" actId="26606"/>
          <ac:spMkLst>
            <pc:docMk/>
            <pc:sldMk cId="3651251486" sldId="256"/>
            <ac:spMk id="51" creationId="{871AEA07-1E14-44B4-8E55-64EF049CD66F}"/>
          </ac:spMkLst>
        </pc:spChg>
        <pc:spChg chg="add del">
          <ac:chgData name="Juan" userId="27a1f09b5485e3e2" providerId="LiveId" clId="{87684605-9F2B-4714-805A-21DCBEE4B01A}" dt="2023-02-05T22:55:26.455" v="55" actId="26606"/>
          <ac:spMkLst>
            <pc:docMk/>
            <pc:sldMk cId="3651251486" sldId="256"/>
            <ac:spMk id="54" creationId="{6F5A5072-7B47-4D32-B52A-4EBBF590B8A5}"/>
          </ac:spMkLst>
        </pc:spChg>
        <pc:spChg chg="add del">
          <ac:chgData name="Juan" userId="27a1f09b5485e3e2" providerId="LiveId" clId="{87684605-9F2B-4714-805A-21DCBEE4B01A}" dt="2023-02-05T22:55:26.455" v="55" actId="26606"/>
          <ac:spMkLst>
            <pc:docMk/>
            <pc:sldMk cId="3651251486" sldId="256"/>
            <ac:spMk id="55" creationId="{9715DAF0-AE1B-46C9-8A6B-DB2AA05AB91D}"/>
          </ac:spMkLst>
        </pc:spChg>
        <pc:spChg chg="add del">
          <ac:chgData name="Juan" userId="27a1f09b5485e3e2" providerId="LiveId" clId="{87684605-9F2B-4714-805A-21DCBEE4B01A}" dt="2023-02-05T22:55:26.455" v="55" actId="26606"/>
          <ac:spMkLst>
            <pc:docMk/>
            <pc:sldMk cId="3651251486" sldId="256"/>
            <ac:spMk id="56" creationId="{6016219D-510E-4184-9090-6D5578A87BD1}"/>
          </ac:spMkLst>
        </pc:spChg>
        <pc:spChg chg="add del">
          <ac:chgData name="Juan" userId="27a1f09b5485e3e2" providerId="LiveId" clId="{87684605-9F2B-4714-805A-21DCBEE4B01A}" dt="2023-02-05T22:55:26.455" v="55" actId="26606"/>
          <ac:spMkLst>
            <pc:docMk/>
            <pc:sldMk cId="3651251486" sldId="256"/>
            <ac:spMk id="57" creationId="{AFF4A713-7B75-4B21-90D7-5AB19547C728}"/>
          </ac:spMkLst>
        </pc:spChg>
        <pc:spChg chg="add del">
          <ac:chgData name="Juan" userId="27a1f09b5485e3e2" providerId="LiveId" clId="{87684605-9F2B-4714-805A-21DCBEE4B01A}" dt="2023-02-05T22:55:26.455" v="55" actId="26606"/>
          <ac:spMkLst>
            <pc:docMk/>
            <pc:sldMk cId="3651251486" sldId="256"/>
            <ac:spMk id="58" creationId="{DC631C0B-6DA6-4E57-8231-CE32B3434A7E}"/>
          </ac:spMkLst>
        </pc:spChg>
        <pc:spChg chg="add del">
          <ac:chgData name="Juan" userId="27a1f09b5485e3e2" providerId="LiveId" clId="{87684605-9F2B-4714-805A-21DCBEE4B01A}" dt="2023-02-05T22:55:26.455" v="55" actId="26606"/>
          <ac:spMkLst>
            <pc:docMk/>
            <pc:sldMk cId="3651251486" sldId="256"/>
            <ac:spMk id="59" creationId="{C29501E6-A978-4A61-9689-9085AF97A53A}"/>
          </ac:spMkLst>
        </pc:spChg>
        <pc:spChg chg="add">
          <ac:chgData name="Juan" userId="27a1f09b5485e3e2" providerId="LiveId" clId="{87684605-9F2B-4714-805A-21DCBEE4B01A}" dt="2023-02-05T22:55:26.471" v="56" actId="26606"/>
          <ac:spMkLst>
            <pc:docMk/>
            <pc:sldMk cId="3651251486" sldId="256"/>
            <ac:spMk id="61" creationId="{1ACA2EA0-FFD3-42EC-9406-B595015ED96E}"/>
          </ac:spMkLst>
        </pc:spChg>
        <pc:spChg chg="add">
          <ac:chgData name="Juan" userId="27a1f09b5485e3e2" providerId="LiveId" clId="{87684605-9F2B-4714-805A-21DCBEE4B01A}" dt="2023-02-05T22:55:26.471" v="56" actId="26606"/>
          <ac:spMkLst>
            <pc:docMk/>
            <pc:sldMk cId="3651251486" sldId="256"/>
            <ac:spMk id="62" creationId="{D5288BCE-665C-472A-8C43-664BCFA31E43}"/>
          </ac:spMkLst>
        </pc:spChg>
        <pc:spChg chg="add">
          <ac:chgData name="Juan" userId="27a1f09b5485e3e2" providerId="LiveId" clId="{87684605-9F2B-4714-805A-21DCBEE4B01A}" dt="2023-02-05T22:55:26.471" v="56" actId="26606"/>
          <ac:spMkLst>
            <pc:docMk/>
            <pc:sldMk cId="3651251486" sldId="256"/>
            <ac:spMk id="63" creationId="{46C57131-53A7-4C1A-BEA8-25F06A06AD29}"/>
          </ac:spMkLst>
        </pc:spChg>
        <pc:grpChg chg="add del">
          <ac:chgData name="Juan" userId="27a1f09b5485e3e2" providerId="LiveId" clId="{87684605-9F2B-4714-805A-21DCBEE4B01A}" dt="2023-02-05T22:54:31.470" v="33" actId="26606"/>
          <ac:grpSpMkLst>
            <pc:docMk/>
            <pc:sldMk cId="3651251486" sldId="256"/>
            <ac:grpSpMk id="23" creationId="{89D1390B-7E13-4B4F-9CB2-391063412E54}"/>
          </ac:grpSpMkLst>
        </pc:grpChg>
        <pc:picChg chg="add del mod">
          <ac:chgData name="Juan" userId="27a1f09b5485e3e2" providerId="LiveId" clId="{87684605-9F2B-4714-805A-21DCBEE4B01A}" dt="2023-02-05T22:54:53.117" v="41" actId="26606"/>
          <ac:picMkLst>
            <pc:docMk/>
            <pc:sldMk cId="3651251486" sldId="256"/>
            <ac:picMk id="5" creationId="{6D7C2330-3940-D744-F9AB-907C7FEEF700}"/>
          </ac:picMkLst>
        </pc:picChg>
        <pc:picChg chg="add del">
          <ac:chgData name="Juan" userId="27a1f09b5485e3e2" providerId="LiveId" clId="{87684605-9F2B-4714-805A-21DCBEE4B01A}" dt="2023-02-05T22:54:25.015" v="29" actId="26606"/>
          <ac:picMkLst>
            <pc:docMk/>
            <pc:sldMk cId="3651251486" sldId="256"/>
            <ac:picMk id="7" creationId="{76AAFEE6-69F9-E06B-CCD8-16A9B01C2A94}"/>
          </ac:picMkLst>
        </pc:picChg>
        <pc:picChg chg="add del">
          <ac:chgData name="Juan" userId="27a1f09b5485e3e2" providerId="LiveId" clId="{87684605-9F2B-4714-805A-21DCBEE4B01A}" dt="2023-02-05T22:54:55.024" v="43" actId="26606"/>
          <ac:picMkLst>
            <pc:docMk/>
            <pc:sldMk cId="3651251486" sldId="256"/>
            <ac:picMk id="17" creationId="{088959F7-76D8-0893-2678-6E9E0AA23FE4}"/>
          </ac:picMkLst>
        </pc:picChg>
        <pc:picChg chg="add del">
          <ac:chgData name="Juan" userId="27a1f09b5485e3e2" providerId="LiveId" clId="{87684605-9F2B-4714-805A-21DCBEE4B01A}" dt="2023-02-05T22:54:31.470" v="33" actId="26606"/>
          <ac:picMkLst>
            <pc:docMk/>
            <pc:sldMk cId="3651251486" sldId="256"/>
            <ac:picMk id="22" creationId="{89F2B24A-60B8-1B06-CBE2-2A91ACE7630B}"/>
          </ac:picMkLst>
        </pc:picChg>
        <pc:picChg chg="add del">
          <ac:chgData name="Juan" userId="27a1f09b5485e3e2" providerId="LiveId" clId="{87684605-9F2B-4714-805A-21DCBEE4B01A}" dt="2023-02-05T22:55:03.073" v="45" actId="26606"/>
          <ac:picMkLst>
            <pc:docMk/>
            <pc:sldMk cId="3651251486" sldId="256"/>
            <ac:picMk id="25" creationId="{3B9DCDB1-5EE1-4D84-B5A8-ED7E92A1D0B3}"/>
          </ac:picMkLst>
        </pc:picChg>
        <pc:cxnChg chg="add del">
          <ac:chgData name="Juan" userId="27a1f09b5485e3e2" providerId="LiveId" clId="{87684605-9F2B-4714-805A-21DCBEE4B01A}" dt="2023-02-05T22:55:05.308" v="47" actId="26606"/>
          <ac:cxnSpMkLst>
            <pc:docMk/>
            <pc:sldMk cId="3651251486" sldId="256"/>
            <ac:cxnSpMk id="33" creationId="{911DBBF1-3229-4BD9-B3D1-B4CA571E7431}"/>
          </ac:cxnSpMkLst>
        </pc:cxnChg>
        <pc:cxnChg chg="add del">
          <ac:chgData name="Juan" userId="27a1f09b5485e3e2" providerId="LiveId" clId="{87684605-9F2B-4714-805A-21DCBEE4B01A}" dt="2023-02-05T22:55:05.308" v="47" actId="26606"/>
          <ac:cxnSpMkLst>
            <pc:docMk/>
            <pc:sldMk cId="3651251486" sldId="256"/>
            <ac:cxnSpMk id="35" creationId="{42CDBECE-872A-4C73-9DC1-BB4E805E2CF5}"/>
          </ac:cxnSpMkLst>
        </pc:cxnChg>
        <pc:cxnChg chg="add del">
          <ac:chgData name="Juan" userId="27a1f09b5485e3e2" providerId="LiveId" clId="{87684605-9F2B-4714-805A-21DCBEE4B01A}" dt="2023-02-05T22:55:05.308" v="47" actId="26606"/>
          <ac:cxnSpMkLst>
            <pc:docMk/>
            <pc:sldMk cId="3651251486" sldId="256"/>
            <ac:cxnSpMk id="36" creationId="{F5CD5A0B-CDD7-427C-AA42-2EECFDFA1811}"/>
          </ac:cxnSpMkLst>
        </pc:cxnChg>
        <pc:cxnChg chg="add del">
          <ac:chgData name="Juan" userId="27a1f09b5485e3e2" providerId="LiveId" clId="{87684605-9F2B-4714-805A-21DCBEE4B01A}" dt="2023-02-05T22:55:22.391" v="53" actId="26606"/>
          <ac:cxnSpMkLst>
            <pc:docMk/>
            <pc:sldMk cId="3651251486" sldId="256"/>
            <ac:cxnSpMk id="52" creationId="{F7C8EA93-3210-4C62-99E9-153C275E3A87}"/>
          </ac:cxnSpMkLst>
        </pc:cxnChg>
      </pc:sldChg>
      <pc:sldChg chg="addSp delSp modSp mod setBg setClrOvrMap">
        <pc:chgData name="Juan" userId="27a1f09b5485e3e2" providerId="LiveId" clId="{87684605-9F2B-4714-805A-21DCBEE4B01A}" dt="2023-02-05T22:57:41.418" v="68" actId="26606"/>
        <pc:sldMkLst>
          <pc:docMk/>
          <pc:sldMk cId="1880678406" sldId="257"/>
        </pc:sldMkLst>
        <pc:spChg chg="mod">
          <ac:chgData name="Juan" userId="27a1f09b5485e3e2" providerId="LiveId" clId="{87684605-9F2B-4714-805A-21DCBEE4B01A}" dt="2023-02-05T22:57:41.418" v="68" actId="26606"/>
          <ac:spMkLst>
            <pc:docMk/>
            <pc:sldMk cId="1880678406" sldId="257"/>
            <ac:spMk id="2" creationId="{8B8302AB-CEDA-4E89-A1DC-6BABC9C3F7D4}"/>
          </ac:spMkLst>
        </pc:spChg>
        <pc:spChg chg="mod">
          <ac:chgData name="Juan" userId="27a1f09b5485e3e2" providerId="LiveId" clId="{87684605-9F2B-4714-805A-21DCBEE4B01A}" dt="2023-02-05T22:57:41.418" v="68" actId="26606"/>
          <ac:spMkLst>
            <pc:docMk/>
            <pc:sldMk cId="1880678406" sldId="257"/>
            <ac:spMk id="3" creationId="{05AD07EA-4B74-4BFA-A23D-5147B6A28FC4}"/>
          </ac:spMkLst>
        </pc:spChg>
        <pc:spChg chg="add del">
          <ac:chgData name="Juan" userId="27a1f09b5485e3e2" providerId="LiveId" clId="{87684605-9F2B-4714-805A-21DCBEE4B01A}" dt="2023-02-05T22:56:53.231" v="59" actId="26606"/>
          <ac:spMkLst>
            <pc:docMk/>
            <pc:sldMk cId="1880678406" sldId="257"/>
            <ac:spMk id="9" creationId="{04812C46-200A-4DEB-A05E-3ED6C68C2387}"/>
          </ac:spMkLst>
        </pc:spChg>
        <pc:spChg chg="add del">
          <ac:chgData name="Juan" userId="27a1f09b5485e3e2" providerId="LiveId" clId="{87684605-9F2B-4714-805A-21DCBEE4B01A}" dt="2023-02-05T22:56:53.231" v="59" actId="26606"/>
          <ac:spMkLst>
            <pc:docMk/>
            <pc:sldMk cId="1880678406" sldId="257"/>
            <ac:spMk id="11" creationId="{D1EA859B-E555-4109-94F3-6700E046E008}"/>
          </ac:spMkLst>
        </pc:spChg>
        <pc:spChg chg="add del">
          <ac:chgData name="Juan" userId="27a1f09b5485e3e2" providerId="LiveId" clId="{87684605-9F2B-4714-805A-21DCBEE4B01A}" dt="2023-02-05T22:57:21.615" v="63" actId="26606"/>
          <ac:spMkLst>
            <pc:docMk/>
            <pc:sldMk cId="1880678406" sldId="257"/>
            <ac:spMk id="15" creationId="{7A5F0580-5EE9-419F-96EE-B6529EF6E7D0}"/>
          </ac:spMkLst>
        </pc:spChg>
        <pc:spChg chg="add del">
          <ac:chgData name="Juan" userId="27a1f09b5485e3e2" providerId="LiveId" clId="{87684605-9F2B-4714-805A-21DCBEE4B01A}" dt="2023-02-05T22:57:21.615" v="63" actId="26606"/>
          <ac:spMkLst>
            <pc:docMk/>
            <pc:sldMk cId="1880678406" sldId="257"/>
            <ac:spMk id="16" creationId="{9AA72BD9-2C5A-4EDC-931F-5AA08EACA0F3}"/>
          </ac:spMkLst>
        </pc:spChg>
        <pc:spChg chg="add del">
          <ac:chgData name="Juan" userId="27a1f09b5485e3e2" providerId="LiveId" clId="{87684605-9F2B-4714-805A-21DCBEE4B01A}" dt="2023-02-05T22:57:21.615" v="63" actId="26606"/>
          <ac:spMkLst>
            <pc:docMk/>
            <pc:sldMk cId="1880678406" sldId="257"/>
            <ac:spMk id="18" creationId="{DD3981AC-7B61-4947-BCF3-F7AA7FA385B9}"/>
          </ac:spMkLst>
        </pc:spChg>
        <pc:spChg chg="add del">
          <ac:chgData name="Juan" userId="27a1f09b5485e3e2" providerId="LiveId" clId="{87684605-9F2B-4714-805A-21DCBEE4B01A}" dt="2023-02-05T22:57:21.615" v="63" actId="26606"/>
          <ac:spMkLst>
            <pc:docMk/>
            <pc:sldMk cId="1880678406" sldId="257"/>
            <ac:spMk id="19" creationId="{55D4142C-5077-457F-A6AD-3FECFDB39685}"/>
          </ac:spMkLst>
        </pc:spChg>
        <pc:spChg chg="add del">
          <ac:chgData name="Juan" userId="27a1f09b5485e3e2" providerId="LiveId" clId="{87684605-9F2B-4714-805A-21DCBEE4B01A}" dt="2023-02-05T22:57:28.790" v="65" actId="26606"/>
          <ac:spMkLst>
            <pc:docMk/>
            <pc:sldMk cId="1880678406" sldId="257"/>
            <ac:spMk id="21" creationId="{28FF88A3-8EBC-4142-8CC2-EBE257ED6C90}"/>
          </ac:spMkLst>
        </pc:spChg>
        <pc:spChg chg="add del">
          <ac:chgData name="Juan" userId="27a1f09b5485e3e2" providerId="LiveId" clId="{87684605-9F2B-4714-805A-21DCBEE4B01A}" dt="2023-02-05T22:57:41.324" v="67" actId="26606"/>
          <ac:spMkLst>
            <pc:docMk/>
            <pc:sldMk cId="1880678406" sldId="257"/>
            <ac:spMk id="27" creationId="{94E4D846-3AFC-4F86-8C35-24B0542A269D}"/>
          </ac:spMkLst>
        </pc:spChg>
        <pc:spChg chg="add del">
          <ac:chgData name="Juan" userId="27a1f09b5485e3e2" providerId="LiveId" clId="{87684605-9F2B-4714-805A-21DCBEE4B01A}" dt="2023-02-05T22:57:41.324" v="67" actId="26606"/>
          <ac:spMkLst>
            <pc:docMk/>
            <pc:sldMk cId="1880678406" sldId="257"/>
            <ac:spMk id="29" creationId="{284781B9-12CB-45C3-907A-9ED93FF72C65}"/>
          </ac:spMkLst>
        </pc:spChg>
        <pc:spChg chg="add del">
          <ac:chgData name="Juan" userId="27a1f09b5485e3e2" providerId="LiveId" clId="{87684605-9F2B-4714-805A-21DCBEE4B01A}" dt="2023-02-05T22:57:41.324" v="67" actId="26606"/>
          <ac:spMkLst>
            <pc:docMk/>
            <pc:sldMk cId="1880678406" sldId="257"/>
            <ac:spMk id="30" creationId="{55D4142C-5077-457F-A6AD-3FECFDB39685}"/>
          </ac:spMkLst>
        </pc:spChg>
        <pc:spChg chg="add del">
          <ac:chgData name="Juan" userId="27a1f09b5485e3e2" providerId="LiveId" clId="{87684605-9F2B-4714-805A-21DCBEE4B01A}" dt="2023-02-05T22:57:41.324" v="67" actId="26606"/>
          <ac:spMkLst>
            <pc:docMk/>
            <pc:sldMk cId="1880678406" sldId="257"/>
            <ac:spMk id="31" creationId="{7A5F0580-5EE9-419F-96EE-B6529EF6E7D0}"/>
          </ac:spMkLst>
        </pc:spChg>
        <pc:spChg chg="add">
          <ac:chgData name="Juan" userId="27a1f09b5485e3e2" providerId="LiveId" clId="{87684605-9F2B-4714-805A-21DCBEE4B01A}" dt="2023-02-05T22:57:41.418" v="68" actId="26606"/>
          <ac:spMkLst>
            <pc:docMk/>
            <pc:sldMk cId="1880678406" sldId="257"/>
            <ac:spMk id="33" creationId="{04812C46-200A-4DEB-A05E-3ED6C68C2387}"/>
          </ac:spMkLst>
        </pc:spChg>
        <pc:spChg chg="add">
          <ac:chgData name="Juan" userId="27a1f09b5485e3e2" providerId="LiveId" clId="{87684605-9F2B-4714-805A-21DCBEE4B01A}" dt="2023-02-05T22:57:41.418" v="68" actId="26606"/>
          <ac:spMkLst>
            <pc:docMk/>
            <pc:sldMk cId="1880678406" sldId="257"/>
            <ac:spMk id="35" creationId="{D1EA859B-E555-4109-94F3-6700E046E008}"/>
          </ac:spMkLst>
        </pc:spChg>
        <pc:grpChg chg="add del">
          <ac:chgData name="Juan" userId="27a1f09b5485e3e2" providerId="LiveId" clId="{87684605-9F2B-4714-805A-21DCBEE4B01A}" dt="2023-02-05T22:57:28.790" v="65" actId="26606"/>
          <ac:grpSpMkLst>
            <pc:docMk/>
            <pc:sldMk cId="1880678406" sldId="257"/>
            <ac:grpSpMk id="23" creationId="{27D8A815-1B1F-4DB5-A03C-F4987CF0CB0F}"/>
          </ac:grpSpMkLst>
        </pc:grpChg>
        <pc:picChg chg="add del">
          <ac:chgData name="Juan" userId="27a1f09b5485e3e2" providerId="LiveId" clId="{87684605-9F2B-4714-805A-21DCBEE4B01A}" dt="2023-02-05T22:56:53.231" v="59" actId="26606"/>
          <ac:picMkLst>
            <pc:docMk/>
            <pc:sldMk cId="1880678406" sldId="257"/>
            <ac:picMk id="5" creationId="{73B764A7-CCB9-73C6-C132-81EBF1330328}"/>
          </ac:picMkLst>
        </pc:picChg>
        <pc:picChg chg="add del">
          <ac:chgData name="Juan" userId="27a1f09b5485e3e2" providerId="LiveId" clId="{87684605-9F2B-4714-805A-21DCBEE4B01A}" dt="2023-02-05T22:57:00.983" v="61" actId="26606"/>
          <ac:picMkLst>
            <pc:docMk/>
            <pc:sldMk cId="1880678406" sldId="257"/>
            <ac:picMk id="13" creationId="{6C1E68C6-6051-24C4-FCE9-0F948A2E57EE}"/>
          </ac:picMkLst>
        </pc:picChg>
        <pc:picChg chg="add del">
          <ac:chgData name="Juan" userId="27a1f09b5485e3e2" providerId="LiveId" clId="{87684605-9F2B-4714-805A-21DCBEE4B01A}" dt="2023-02-05T22:57:21.615" v="63" actId="26606"/>
          <ac:picMkLst>
            <pc:docMk/>
            <pc:sldMk cId="1880678406" sldId="257"/>
            <ac:picMk id="17" creationId="{20F56242-C64B-A08B-FDCC-3260787A6391}"/>
          </ac:picMkLst>
        </pc:picChg>
        <pc:picChg chg="add del">
          <ac:chgData name="Juan" userId="27a1f09b5485e3e2" providerId="LiveId" clId="{87684605-9F2B-4714-805A-21DCBEE4B01A}" dt="2023-02-05T22:57:28.790" v="65" actId="26606"/>
          <ac:picMkLst>
            <pc:docMk/>
            <pc:sldMk cId="1880678406" sldId="257"/>
            <ac:picMk id="22" creationId="{2C03EF76-E5A5-0A3A-E1D0-216222049840}"/>
          </ac:picMkLst>
        </pc:picChg>
        <pc:picChg chg="add del">
          <ac:chgData name="Juan" userId="27a1f09b5485e3e2" providerId="LiveId" clId="{87684605-9F2B-4714-805A-21DCBEE4B01A}" dt="2023-02-05T22:57:41.324" v="67" actId="26606"/>
          <ac:picMkLst>
            <pc:docMk/>
            <pc:sldMk cId="1880678406" sldId="257"/>
            <ac:picMk id="28" creationId="{AD423507-B21F-0C0A-F92D-36D82DA5F028}"/>
          </ac:picMkLst>
        </pc:picChg>
        <pc:picChg chg="add">
          <ac:chgData name="Juan" userId="27a1f09b5485e3e2" providerId="LiveId" clId="{87684605-9F2B-4714-805A-21DCBEE4B01A}" dt="2023-02-05T22:57:41.418" v="68" actId="26606"/>
          <ac:picMkLst>
            <pc:docMk/>
            <pc:sldMk cId="1880678406" sldId="257"/>
            <ac:picMk id="34" creationId="{73B764A7-CCB9-73C6-C132-81EBF1330328}"/>
          </ac:picMkLst>
        </pc:picChg>
        <pc:cxnChg chg="add del">
          <ac:chgData name="Juan" userId="27a1f09b5485e3e2" providerId="LiveId" clId="{87684605-9F2B-4714-805A-21DCBEE4B01A}" dt="2023-02-05T22:57:00.983" v="61" actId="26606"/>
          <ac:cxnSpMkLst>
            <pc:docMk/>
            <pc:sldMk cId="1880678406" sldId="257"/>
            <ac:cxnSpMk id="14" creationId="{A7F400EE-A8A5-48AF-B4D6-291B52C6F0B0}"/>
          </ac:cxnSpMkLst>
        </pc:cxnChg>
      </pc:sldChg>
      <pc:sldChg chg="addSp delSp modSp mod setBg">
        <pc:chgData name="Juan" userId="27a1f09b5485e3e2" providerId="LiveId" clId="{87684605-9F2B-4714-805A-21DCBEE4B01A}" dt="2023-02-05T23:01:08.122" v="84" actId="26606"/>
        <pc:sldMkLst>
          <pc:docMk/>
          <pc:sldMk cId="3306958798" sldId="258"/>
        </pc:sldMkLst>
        <pc:spChg chg="mod">
          <ac:chgData name="Juan" userId="27a1f09b5485e3e2" providerId="LiveId" clId="{87684605-9F2B-4714-805A-21DCBEE4B01A}" dt="2023-02-05T23:01:08.122" v="84" actId="26606"/>
          <ac:spMkLst>
            <pc:docMk/>
            <pc:sldMk cId="3306958798" sldId="258"/>
            <ac:spMk id="2" creationId="{FF29C91F-7913-4D5C-A911-ADD4837DAA00}"/>
          </ac:spMkLst>
        </pc:spChg>
        <pc:spChg chg="mod">
          <ac:chgData name="Juan" userId="27a1f09b5485e3e2" providerId="LiveId" clId="{87684605-9F2B-4714-805A-21DCBEE4B01A}" dt="2023-02-05T23:01:08.122" v="84" actId="26606"/>
          <ac:spMkLst>
            <pc:docMk/>
            <pc:sldMk cId="3306958798" sldId="258"/>
            <ac:spMk id="3" creationId="{905A42CE-FCD3-41B9-A629-5F3C6031F3C0}"/>
          </ac:spMkLst>
        </pc:spChg>
        <pc:spChg chg="add del">
          <ac:chgData name="Juan" userId="27a1f09b5485e3e2" providerId="LiveId" clId="{87684605-9F2B-4714-805A-21DCBEE4B01A}" dt="2023-02-05T23:01:08.122" v="84" actId="26606"/>
          <ac:spMkLst>
            <pc:docMk/>
            <pc:sldMk cId="3306958798" sldId="258"/>
            <ac:spMk id="6" creationId="{100EDD19-6802-4EC3-95CE-CFFAB042CFD6}"/>
          </ac:spMkLst>
        </pc:spChg>
        <pc:spChg chg="add del">
          <ac:chgData name="Juan" userId="27a1f09b5485e3e2" providerId="LiveId" clId="{87684605-9F2B-4714-805A-21DCBEE4B01A}" dt="2023-02-05T23:01:08.122" v="84" actId="26606"/>
          <ac:spMkLst>
            <pc:docMk/>
            <pc:sldMk cId="3306958798" sldId="258"/>
            <ac:spMk id="7" creationId="{DB17E863-922E-4C26-BD64-E8FD41D28661}"/>
          </ac:spMkLst>
        </pc:spChg>
        <pc:spChg chg="add del">
          <ac:chgData name="Juan" userId="27a1f09b5485e3e2" providerId="LiveId" clId="{87684605-9F2B-4714-805A-21DCBEE4B01A}" dt="2023-02-05T22:58:14.147" v="72" actId="26606"/>
          <ac:spMkLst>
            <pc:docMk/>
            <pc:sldMk cId="3306958798" sldId="258"/>
            <ac:spMk id="8" creationId="{E777E57D-6A88-4B5B-A068-2BA7FF4E8CCA}"/>
          </ac:spMkLst>
        </pc:spChg>
        <pc:spChg chg="add del">
          <ac:chgData name="Juan" userId="27a1f09b5485e3e2" providerId="LiveId" clId="{87684605-9F2B-4714-805A-21DCBEE4B01A}" dt="2023-02-05T22:58:01.315" v="70" actId="26606"/>
          <ac:spMkLst>
            <pc:docMk/>
            <pc:sldMk cId="3306958798" sldId="258"/>
            <ac:spMk id="9" creationId="{04812C46-200A-4DEB-A05E-3ED6C68C2387}"/>
          </ac:spMkLst>
        </pc:spChg>
        <pc:spChg chg="add del">
          <ac:chgData name="Juan" userId="27a1f09b5485e3e2" providerId="LiveId" clId="{87684605-9F2B-4714-805A-21DCBEE4B01A}" dt="2023-02-05T22:58:14.147" v="72" actId="26606"/>
          <ac:spMkLst>
            <pc:docMk/>
            <pc:sldMk cId="3306958798" sldId="258"/>
            <ac:spMk id="10" creationId="{F7117410-A2A4-4085-9ADC-46744551DBDE}"/>
          </ac:spMkLst>
        </pc:spChg>
        <pc:spChg chg="add">
          <ac:chgData name="Juan" userId="27a1f09b5485e3e2" providerId="LiveId" clId="{87684605-9F2B-4714-805A-21DCBEE4B01A}" dt="2023-02-05T23:01:08.122" v="84" actId="26606"/>
          <ac:spMkLst>
            <pc:docMk/>
            <pc:sldMk cId="3306958798" sldId="258"/>
            <ac:spMk id="11" creationId="{DAF1966E-FD40-4A4A-B61B-C4DF7FA05F06}"/>
          </ac:spMkLst>
        </pc:spChg>
        <pc:spChg chg="add del">
          <ac:chgData name="Juan" userId="27a1f09b5485e3e2" providerId="LiveId" clId="{87684605-9F2B-4714-805A-21DCBEE4B01A}" dt="2023-02-05T22:58:14.147" v="72" actId="26606"/>
          <ac:spMkLst>
            <pc:docMk/>
            <pc:sldMk cId="3306958798" sldId="258"/>
            <ac:spMk id="12" creationId="{99F74EB5-E547-4FB4-95F5-BCC788F3C4A0}"/>
          </ac:spMkLst>
        </pc:spChg>
        <pc:spChg chg="add">
          <ac:chgData name="Juan" userId="27a1f09b5485e3e2" providerId="LiveId" clId="{87684605-9F2B-4714-805A-21DCBEE4B01A}" dt="2023-02-05T23:01:08.122" v="84" actId="26606"/>
          <ac:spMkLst>
            <pc:docMk/>
            <pc:sldMk cId="3306958798" sldId="258"/>
            <ac:spMk id="14" creationId="{047BFA19-D45E-416B-A404-7AF2F3F27017}"/>
          </ac:spMkLst>
        </pc:spChg>
        <pc:spChg chg="add">
          <ac:chgData name="Juan" userId="27a1f09b5485e3e2" providerId="LiveId" clId="{87684605-9F2B-4714-805A-21DCBEE4B01A}" dt="2023-02-05T23:01:08.122" v="84" actId="26606"/>
          <ac:spMkLst>
            <pc:docMk/>
            <pc:sldMk cId="3306958798" sldId="258"/>
            <ac:spMk id="16" creationId="{8E0105E7-23DB-4CF2-8258-FF47C7620F6E}"/>
          </ac:spMkLst>
        </pc:spChg>
        <pc:spChg chg="add">
          <ac:chgData name="Juan" userId="27a1f09b5485e3e2" providerId="LiveId" clId="{87684605-9F2B-4714-805A-21DCBEE4B01A}" dt="2023-02-05T23:01:08.122" v="84" actId="26606"/>
          <ac:spMkLst>
            <pc:docMk/>
            <pc:sldMk cId="3306958798" sldId="258"/>
            <ac:spMk id="18" creationId="{074B4F7D-14B2-478B-8BF5-01E4E0C5D263}"/>
          </ac:spMkLst>
        </pc:spChg>
        <pc:picChg chg="add del">
          <ac:chgData name="Juan" userId="27a1f09b5485e3e2" providerId="LiveId" clId="{87684605-9F2B-4714-805A-21DCBEE4B01A}" dt="2023-02-05T22:58:01.315" v="70" actId="26606"/>
          <ac:picMkLst>
            <pc:docMk/>
            <pc:sldMk cId="3306958798" sldId="258"/>
            <ac:picMk id="5" creationId="{736C5418-FC5B-C9E1-B732-88A5737809C5}"/>
          </ac:picMkLst>
        </pc:picChg>
      </pc:sldChg>
      <pc:sldChg chg="addSp delSp modSp mod setBg">
        <pc:chgData name="Juan" userId="27a1f09b5485e3e2" providerId="LiveId" clId="{87684605-9F2B-4714-805A-21DCBEE4B01A}" dt="2023-02-05T23:01:14.828" v="85" actId="26606"/>
        <pc:sldMkLst>
          <pc:docMk/>
          <pc:sldMk cId="427023157" sldId="259"/>
        </pc:sldMkLst>
        <pc:spChg chg="mod">
          <ac:chgData name="Juan" userId="27a1f09b5485e3e2" providerId="LiveId" clId="{87684605-9F2B-4714-805A-21DCBEE4B01A}" dt="2023-02-05T23:01:14.828" v="85" actId="26606"/>
          <ac:spMkLst>
            <pc:docMk/>
            <pc:sldMk cId="427023157" sldId="259"/>
            <ac:spMk id="2" creationId="{DB2A7252-6823-44F9-B464-D7A15D12BB65}"/>
          </ac:spMkLst>
        </pc:spChg>
        <pc:spChg chg="mod">
          <ac:chgData name="Juan" userId="27a1f09b5485e3e2" providerId="LiveId" clId="{87684605-9F2B-4714-805A-21DCBEE4B01A}" dt="2023-02-05T23:01:14.828" v="85" actId="26606"/>
          <ac:spMkLst>
            <pc:docMk/>
            <pc:sldMk cId="427023157" sldId="259"/>
            <ac:spMk id="3" creationId="{7FEAE391-6366-4E20-A14E-0ECFAEA8029A}"/>
          </ac:spMkLst>
        </pc:spChg>
        <pc:spChg chg="add del">
          <ac:chgData name="Juan" userId="27a1f09b5485e3e2" providerId="LiveId" clId="{87684605-9F2B-4714-805A-21DCBEE4B01A}" dt="2023-02-05T22:58:38.233" v="74" actId="26606"/>
          <ac:spMkLst>
            <pc:docMk/>
            <pc:sldMk cId="427023157" sldId="259"/>
            <ac:spMk id="8" creationId="{DAF1966E-FD40-4A4A-B61B-C4DF7FA05F06}"/>
          </ac:spMkLst>
        </pc:spChg>
        <pc:spChg chg="add del">
          <ac:chgData name="Juan" userId="27a1f09b5485e3e2" providerId="LiveId" clId="{87684605-9F2B-4714-805A-21DCBEE4B01A}" dt="2023-02-05T22:58:38.233" v="74" actId="26606"/>
          <ac:spMkLst>
            <pc:docMk/>
            <pc:sldMk cId="427023157" sldId="259"/>
            <ac:spMk id="10" creationId="{047BFA19-D45E-416B-A404-7AF2F3F27017}"/>
          </ac:spMkLst>
        </pc:spChg>
        <pc:spChg chg="add del">
          <ac:chgData name="Juan" userId="27a1f09b5485e3e2" providerId="LiveId" clId="{87684605-9F2B-4714-805A-21DCBEE4B01A}" dt="2023-02-05T22:58:38.233" v="74" actId="26606"/>
          <ac:spMkLst>
            <pc:docMk/>
            <pc:sldMk cId="427023157" sldId="259"/>
            <ac:spMk id="12" creationId="{8E0105E7-23DB-4CF2-8258-FF47C7620F6E}"/>
          </ac:spMkLst>
        </pc:spChg>
        <pc:spChg chg="add del">
          <ac:chgData name="Juan" userId="27a1f09b5485e3e2" providerId="LiveId" clId="{87684605-9F2B-4714-805A-21DCBEE4B01A}" dt="2023-02-05T22:58:38.233" v="74" actId="26606"/>
          <ac:spMkLst>
            <pc:docMk/>
            <pc:sldMk cId="427023157" sldId="259"/>
            <ac:spMk id="14" creationId="{074B4F7D-14B2-478B-8BF5-01E4E0C5D263}"/>
          </ac:spMkLst>
        </pc:spChg>
        <pc:spChg chg="add del">
          <ac:chgData name="Juan" userId="27a1f09b5485e3e2" providerId="LiveId" clId="{87684605-9F2B-4714-805A-21DCBEE4B01A}" dt="2023-02-05T22:58:46.314" v="76" actId="26606"/>
          <ac:spMkLst>
            <pc:docMk/>
            <pc:sldMk cId="427023157" sldId="259"/>
            <ac:spMk id="16" creationId="{7A62E32F-BB65-43A8-8EB5-92346890E549}"/>
          </ac:spMkLst>
        </pc:spChg>
        <pc:spChg chg="add del">
          <ac:chgData name="Juan" userId="27a1f09b5485e3e2" providerId="LiveId" clId="{87684605-9F2B-4714-805A-21DCBEE4B01A}" dt="2023-02-05T22:58:46.314" v="76" actId="26606"/>
          <ac:spMkLst>
            <pc:docMk/>
            <pc:sldMk cId="427023157" sldId="259"/>
            <ac:spMk id="17" creationId="{827B839B-9ADE-406B-8590-F1CAEDED45A1}"/>
          </ac:spMkLst>
        </pc:spChg>
        <pc:spChg chg="add del">
          <ac:chgData name="Juan" userId="27a1f09b5485e3e2" providerId="LiveId" clId="{87684605-9F2B-4714-805A-21DCBEE4B01A}" dt="2023-02-05T22:58:46.314" v="76" actId="26606"/>
          <ac:spMkLst>
            <pc:docMk/>
            <pc:sldMk cId="427023157" sldId="259"/>
            <ac:spMk id="18" creationId="{14E91B64-9FCC-451E-AFB4-A827D6329367}"/>
          </ac:spMkLst>
        </pc:spChg>
        <pc:spChg chg="add del">
          <ac:chgData name="Juan" userId="27a1f09b5485e3e2" providerId="LiveId" clId="{87684605-9F2B-4714-805A-21DCBEE4B01A}" dt="2023-02-05T22:58:46.314" v="76" actId="26606"/>
          <ac:spMkLst>
            <pc:docMk/>
            <pc:sldMk cId="427023157" sldId="259"/>
            <ac:spMk id="19" creationId="{CFE45BF0-46DB-408C-B5F7-7B11716805D4}"/>
          </ac:spMkLst>
        </pc:spChg>
        <pc:spChg chg="add del">
          <ac:chgData name="Juan" userId="27a1f09b5485e3e2" providerId="LiveId" clId="{87684605-9F2B-4714-805A-21DCBEE4B01A}" dt="2023-02-05T22:58:46.314" v="76" actId="26606"/>
          <ac:spMkLst>
            <pc:docMk/>
            <pc:sldMk cId="427023157" sldId="259"/>
            <ac:spMk id="20" creationId="{2AEBC8F2-97B1-41B4-93F1-2D289E197FBA}"/>
          </ac:spMkLst>
        </pc:spChg>
        <pc:spChg chg="add del">
          <ac:chgData name="Juan" userId="27a1f09b5485e3e2" providerId="LiveId" clId="{87684605-9F2B-4714-805A-21DCBEE4B01A}" dt="2023-02-05T22:58:46.314" v="76" actId="26606"/>
          <ac:spMkLst>
            <pc:docMk/>
            <pc:sldMk cId="427023157" sldId="259"/>
            <ac:spMk id="21" creationId="{472E3A19-F5D5-48FC-BB9C-48C2F68F598B}"/>
          </ac:spMkLst>
        </pc:spChg>
        <pc:spChg chg="add del">
          <ac:chgData name="Juan" userId="27a1f09b5485e3e2" providerId="LiveId" clId="{87684605-9F2B-4714-805A-21DCBEE4B01A}" dt="2023-02-05T22:58:54.691" v="78" actId="26606"/>
          <ac:spMkLst>
            <pc:docMk/>
            <pc:sldMk cId="427023157" sldId="259"/>
            <ac:spMk id="23" creationId="{CBB2B1F0-0DD6-4744-9A46-7A344FB48E40}"/>
          </ac:spMkLst>
        </pc:spChg>
        <pc:spChg chg="add del">
          <ac:chgData name="Juan" userId="27a1f09b5485e3e2" providerId="LiveId" clId="{87684605-9F2B-4714-805A-21DCBEE4B01A}" dt="2023-02-05T22:58:54.691" v="78" actId="26606"/>
          <ac:spMkLst>
            <pc:docMk/>
            <pc:sldMk cId="427023157" sldId="259"/>
            <ac:spMk id="24" creationId="{52D502E5-F6B4-4D58-B4AE-FC466FF15EE8}"/>
          </ac:spMkLst>
        </pc:spChg>
        <pc:spChg chg="add del">
          <ac:chgData name="Juan" userId="27a1f09b5485e3e2" providerId="LiveId" clId="{87684605-9F2B-4714-805A-21DCBEE4B01A}" dt="2023-02-05T22:58:54.691" v="78" actId="26606"/>
          <ac:spMkLst>
            <pc:docMk/>
            <pc:sldMk cId="427023157" sldId="259"/>
            <ac:spMk id="25" creationId="{9DECDBF4-02B6-4BB4-B65B-B8107AD6A9E8}"/>
          </ac:spMkLst>
        </pc:spChg>
        <pc:spChg chg="add del">
          <ac:chgData name="Juan" userId="27a1f09b5485e3e2" providerId="LiveId" clId="{87684605-9F2B-4714-805A-21DCBEE4B01A}" dt="2023-02-05T23:00:22.577" v="83" actId="26606"/>
          <ac:spMkLst>
            <pc:docMk/>
            <pc:sldMk cId="427023157" sldId="259"/>
            <ac:spMk id="27" creationId="{DAF1966E-FD40-4A4A-B61B-C4DF7FA05F06}"/>
          </ac:spMkLst>
        </pc:spChg>
        <pc:spChg chg="add del">
          <ac:chgData name="Juan" userId="27a1f09b5485e3e2" providerId="LiveId" clId="{87684605-9F2B-4714-805A-21DCBEE4B01A}" dt="2023-02-05T23:00:22.577" v="83" actId="26606"/>
          <ac:spMkLst>
            <pc:docMk/>
            <pc:sldMk cId="427023157" sldId="259"/>
            <ac:spMk id="28" creationId="{047BFA19-D45E-416B-A404-7AF2F3F27017}"/>
          </ac:spMkLst>
        </pc:spChg>
        <pc:spChg chg="add del">
          <ac:chgData name="Juan" userId="27a1f09b5485e3e2" providerId="LiveId" clId="{87684605-9F2B-4714-805A-21DCBEE4B01A}" dt="2023-02-05T23:00:22.577" v="83" actId="26606"/>
          <ac:spMkLst>
            <pc:docMk/>
            <pc:sldMk cId="427023157" sldId="259"/>
            <ac:spMk id="29" creationId="{8E0105E7-23DB-4CF2-8258-FF47C7620F6E}"/>
          </ac:spMkLst>
        </pc:spChg>
        <pc:spChg chg="add del">
          <ac:chgData name="Juan" userId="27a1f09b5485e3e2" providerId="LiveId" clId="{87684605-9F2B-4714-805A-21DCBEE4B01A}" dt="2023-02-05T23:00:22.577" v="83" actId="26606"/>
          <ac:spMkLst>
            <pc:docMk/>
            <pc:sldMk cId="427023157" sldId="259"/>
            <ac:spMk id="30" creationId="{074B4F7D-14B2-478B-8BF5-01E4E0C5D263}"/>
          </ac:spMkLst>
        </pc:spChg>
        <pc:spChg chg="add del">
          <ac:chgData name="Juan" userId="27a1f09b5485e3e2" providerId="LiveId" clId="{87684605-9F2B-4714-805A-21DCBEE4B01A}" dt="2023-02-05T23:01:14.828" v="85" actId="26606"/>
          <ac:spMkLst>
            <pc:docMk/>
            <pc:sldMk cId="427023157" sldId="259"/>
            <ac:spMk id="35" creationId="{100EDD19-6802-4EC3-95CE-CFFAB042CFD6}"/>
          </ac:spMkLst>
        </pc:spChg>
        <pc:spChg chg="add del">
          <ac:chgData name="Juan" userId="27a1f09b5485e3e2" providerId="LiveId" clId="{87684605-9F2B-4714-805A-21DCBEE4B01A}" dt="2023-02-05T23:01:14.828" v="85" actId="26606"/>
          <ac:spMkLst>
            <pc:docMk/>
            <pc:sldMk cId="427023157" sldId="259"/>
            <ac:spMk id="37" creationId="{DB17E863-922E-4C26-BD64-E8FD41D28661}"/>
          </ac:spMkLst>
        </pc:spChg>
        <pc:spChg chg="add">
          <ac:chgData name="Juan" userId="27a1f09b5485e3e2" providerId="LiveId" clId="{87684605-9F2B-4714-805A-21DCBEE4B01A}" dt="2023-02-05T23:01:14.828" v="85" actId="26606"/>
          <ac:spMkLst>
            <pc:docMk/>
            <pc:sldMk cId="427023157" sldId="259"/>
            <ac:spMk id="42" creationId="{DAF1966E-FD40-4A4A-B61B-C4DF7FA05F06}"/>
          </ac:spMkLst>
        </pc:spChg>
        <pc:spChg chg="add">
          <ac:chgData name="Juan" userId="27a1f09b5485e3e2" providerId="LiveId" clId="{87684605-9F2B-4714-805A-21DCBEE4B01A}" dt="2023-02-05T23:01:14.828" v="85" actId="26606"/>
          <ac:spMkLst>
            <pc:docMk/>
            <pc:sldMk cId="427023157" sldId="259"/>
            <ac:spMk id="44" creationId="{047BFA19-D45E-416B-A404-7AF2F3F27017}"/>
          </ac:spMkLst>
        </pc:spChg>
        <pc:spChg chg="add">
          <ac:chgData name="Juan" userId="27a1f09b5485e3e2" providerId="LiveId" clId="{87684605-9F2B-4714-805A-21DCBEE4B01A}" dt="2023-02-05T23:01:14.828" v="85" actId="26606"/>
          <ac:spMkLst>
            <pc:docMk/>
            <pc:sldMk cId="427023157" sldId="259"/>
            <ac:spMk id="46" creationId="{8E0105E7-23DB-4CF2-8258-FF47C7620F6E}"/>
          </ac:spMkLst>
        </pc:spChg>
        <pc:spChg chg="add">
          <ac:chgData name="Juan" userId="27a1f09b5485e3e2" providerId="LiveId" clId="{87684605-9F2B-4714-805A-21DCBEE4B01A}" dt="2023-02-05T23:01:14.828" v="85" actId="26606"/>
          <ac:spMkLst>
            <pc:docMk/>
            <pc:sldMk cId="427023157" sldId="259"/>
            <ac:spMk id="48" creationId="{074B4F7D-14B2-478B-8BF5-01E4E0C5D263}"/>
          </ac:spMkLst>
        </pc:spChg>
      </pc:sldChg>
      <pc:sldChg chg="addSp delSp modSp mod">
        <pc:chgData name="Juan" userId="27a1f09b5485e3e2" providerId="LiveId" clId="{87684605-9F2B-4714-805A-21DCBEE4B01A}" dt="2023-02-05T23:02:17.285" v="95" actId="26606"/>
        <pc:sldMkLst>
          <pc:docMk/>
          <pc:sldMk cId="2788217980" sldId="260"/>
        </pc:sldMkLst>
        <pc:spChg chg="mod">
          <ac:chgData name="Juan" userId="27a1f09b5485e3e2" providerId="LiveId" clId="{87684605-9F2B-4714-805A-21DCBEE4B01A}" dt="2023-02-05T23:02:17.285" v="95" actId="26606"/>
          <ac:spMkLst>
            <pc:docMk/>
            <pc:sldMk cId="2788217980" sldId="260"/>
            <ac:spMk id="2" creationId="{DB2A7252-6823-44F9-B464-D7A15D12BB65}"/>
          </ac:spMkLst>
        </pc:spChg>
        <pc:spChg chg="mod">
          <ac:chgData name="Juan" userId="27a1f09b5485e3e2" providerId="LiveId" clId="{87684605-9F2B-4714-805A-21DCBEE4B01A}" dt="2023-02-05T23:02:17.285" v="95" actId="26606"/>
          <ac:spMkLst>
            <pc:docMk/>
            <pc:sldMk cId="2788217980" sldId="260"/>
            <ac:spMk id="3" creationId="{7FEAE391-6366-4E20-A14E-0ECFAEA8029A}"/>
          </ac:spMkLst>
        </pc:spChg>
        <pc:spChg chg="del">
          <ac:chgData name="Juan" userId="27a1f09b5485e3e2" providerId="LiveId" clId="{87684605-9F2B-4714-805A-21DCBEE4B01A}" dt="2023-02-05T22:59:51.694" v="81" actId="26606"/>
          <ac:spMkLst>
            <pc:docMk/>
            <pc:sldMk cId="2788217980" sldId="260"/>
            <ac:spMk id="14" creationId="{1A95671B-3CC6-4792-9114-B74FAEA224E6}"/>
          </ac:spMkLst>
        </pc:spChg>
        <pc:spChg chg="add del">
          <ac:chgData name="Juan" userId="27a1f09b5485e3e2" providerId="LiveId" clId="{87684605-9F2B-4714-805A-21DCBEE4B01A}" dt="2023-02-05T23:02:17.285" v="95" actId="26606"/>
          <ac:spMkLst>
            <pc:docMk/>
            <pc:sldMk cId="2788217980" sldId="260"/>
            <ac:spMk id="19" creationId="{2B97F24A-32CE-4C1C-A50D-3016B394DCFB}"/>
          </ac:spMkLst>
        </pc:spChg>
        <pc:spChg chg="add del">
          <ac:chgData name="Juan" userId="27a1f09b5485e3e2" providerId="LiveId" clId="{87684605-9F2B-4714-805A-21DCBEE4B01A}" dt="2023-02-05T23:02:17.285" v="95" actId="26606"/>
          <ac:spMkLst>
            <pc:docMk/>
            <pc:sldMk cId="2788217980" sldId="260"/>
            <ac:spMk id="21" creationId="{6357EC4F-235E-4222-A36F-C7878ACE37F2}"/>
          </ac:spMkLst>
        </pc:spChg>
        <pc:spChg chg="add del">
          <ac:chgData name="Juan" userId="27a1f09b5485e3e2" providerId="LiveId" clId="{87684605-9F2B-4714-805A-21DCBEE4B01A}" dt="2023-02-05T23:02:17.254" v="94" actId="26606"/>
          <ac:spMkLst>
            <pc:docMk/>
            <pc:sldMk cId="2788217980" sldId="260"/>
            <ac:spMk id="26" creationId="{5C9B446A-6343-4E56-90BA-061E4DDF0FFB}"/>
          </ac:spMkLst>
        </pc:spChg>
        <pc:spChg chg="add del">
          <ac:chgData name="Juan" userId="27a1f09b5485e3e2" providerId="LiveId" clId="{87684605-9F2B-4714-805A-21DCBEE4B01A}" dt="2023-02-05T23:02:17.254" v="94" actId="26606"/>
          <ac:spMkLst>
            <pc:docMk/>
            <pc:sldMk cId="2788217980" sldId="260"/>
            <ac:spMk id="28" creationId="{3EC72A1B-03D3-499C-B4BF-AC68EEC22B10}"/>
          </ac:spMkLst>
        </pc:spChg>
        <pc:spChg chg="add del">
          <ac:chgData name="Juan" userId="27a1f09b5485e3e2" providerId="LiveId" clId="{87684605-9F2B-4714-805A-21DCBEE4B01A}" dt="2023-02-05T23:02:17.254" v="94" actId="26606"/>
          <ac:spMkLst>
            <pc:docMk/>
            <pc:sldMk cId="2788217980" sldId="260"/>
            <ac:spMk id="30" creationId="{216322C2-3CF0-4D33-BF90-3F384CF6D232}"/>
          </ac:spMkLst>
        </pc:spChg>
        <pc:spChg chg="add del">
          <ac:chgData name="Juan" userId="27a1f09b5485e3e2" providerId="LiveId" clId="{87684605-9F2B-4714-805A-21DCBEE4B01A}" dt="2023-02-05T23:02:17.254" v="94" actId="26606"/>
          <ac:spMkLst>
            <pc:docMk/>
            <pc:sldMk cId="2788217980" sldId="260"/>
            <ac:spMk id="32" creationId="{55D4142C-5077-457F-A6AD-3FECFDB39685}"/>
          </ac:spMkLst>
        </pc:spChg>
        <pc:spChg chg="add del">
          <ac:chgData name="Juan" userId="27a1f09b5485e3e2" providerId="LiveId" clId="{87684605-9F2B-4714-805A-21DCBEE4B01A}" dt="2023-02-05T23:02:17.254" v="94" actId="26606"/>
          <ac:spMkLst>
            <pc:docMk/>
            <pc:sldMk cId="2788217980" sldId="260"/>
            <ac:spMk id="34" creationId="{7A5F0580-5EE9-419F-96EE-B6529EF6E7D0}"/>
          </ac:spMkLst>
        </pc:spChg>
        <pc:spChg chg="add">
          <ac:chgData name="Juan" userId="27a1f09b5485e3e2" providerId="LiveId" clId="{87684605-9F2B-4714-805A-21DCBEE4B01A}" dt="2023-02-05T23:02:17.285" v="95" actId="26606"/>
          <ac:spMkLst>
            <pc:docMk/>
            <pc:sldMk cId="2788217980" sldId="260"/>
            <ac:spMk id="36" creationId="{0288C6B4-AFC3-407F-A595-EFFD38D4CCAF}"/>
          </ac:spMkLst>
        </pc:spChg>
        <pc:spChg chg="add">
          <ac:chgData name="Juan" userId="27a1f09b5485e3e2" providerId="LiveId" clId="{87684605-9F2B-4714-805A-21DCBEE4B01A}" dt="2023-02-05T23:02:17.285" v="95" actId="26606"/>
          <ac:spMkLst>
            <pc:docMk/>
            <pc:sldMk cId="2788217980" sldId="260"/>
            <ac:spMk id="37" creationId="{CF236821-17FE-429B-8D2C-08E13A64EA40}"/>
          </ac:spMkLst>
        </pc:spChg>
        <pc:spChg chg="add">
          <ac:chgData name="Juan" userId="27a1f09b5485e3e2" providerId="LiveId" clId="{87684605-9F2B-4714-805A-21DCBEE4B01A}" dt="2023-02-05T23:02:17.285" v="95" actId="26606"/>
          <ac:spMkLst>
            <pc:docMk/>
            <pc:sldMk cId="2788217980" sldId="260"/>
            <ac:spMk id="38" creationId="{C0BDBCD2-E081-43AB-9119-C55465E59757}"/>
          </ac:spMkLst>
        </pc:spChg>
        <pc:spChg chg="add">
          <ac:chgData name="Juan" userId="27a1f09b5485e3e2" providerId="LiveId" clId="{87684605-9F2B-4714-805A-21DCBEE4B01A}" dt="2023-02-05T23:02:17.285" v="95" actId="26606"/>
          <ac:spMkLst>
            <pc:docMk/>
            <pc:sldMk cId="2788217980" sldId="260"/>
            <ac:spMk id="39" creationId="{98E79BE4-34FE-485A-98A5-92CE8F7C4743}"/>
          </ac:spMkLst>
        </pc:spChg>
        <pc:spChg chg="add">
          <ac:chgData name="Juan" userId="27a1f09b5485e3e2" providerId="LiveId" clId="{87684605-9F2B-4714-805A-21DCBEE4B01A}" dt="2023-02-05T23:02:17.285" v="95" actId="26606"/>
          <ac:spMkLst>
            <pc:docMk/>
            <pc:sldMk cId="2788217980" sldId="260"/>
            <ac:spMk id="40" creationId="{7A5F0580-5EE9-419F-96EE-B6529EF6E7D0}"/>
          </ac:spMkLst>
        </pc:spChg>
        <pc:picChg chg="mod">
          <ac:chgData name="Juan" userId="27a1f09b5485e3e2" providerId="LiveId" clId="{87684605-9F2B-4714-805A-21DCBEE4B01A}" dt="2023-02-05T23:02:17.285" v="95" actId="26606"/>
          <ac:picMkLst>
            <pc:docMk/>
            <pc:sldMk cId="2788217980" sldId="260"/>
            <ac:picMk id="5" creationId="{8773E770-A60E-88BD-8422-C7D96CCE9F91}"/>
          </ac:picMkLst>
        </pc:picChg>
      </pc:sldChg>
      <pc:sldChg chg="addSp delSp modSp mod">
        <pc:chgData name="Juan" userId="27a1f09b5485e3e2" providerId="LiveId" clId="{87684605-9F2B-4714-805A-21DCBEE4B01A}" dt="2023-02-05T23:01:58.498" v="92" actId="26606"/>
        <pc:sldMkLst>
          <pc:docMk/>
          <pc:sldMk cId="3895322110" sldId="264"/>
        </pc:sldMkLst>
        <pc:spChg chg="mod">
          <ac:chgData name="Juan" userId="27a1f09b5485e3e2" providerId="LiveId" clId="{87684605-9F2B-4714-805A-21DCBEE4B01A}" dt="2023-02-05T23:01:58.498" v="92" actId="26606"/>
          <ac:spMkLst>
            <pc:docMk/>
            <pc:sldMk cId="3895322110" sldId="264"/>
            <ac:spMk id="2" creationId="{DB2A7252-6823-44F9-B464-D7A15D12BB65}"/>
          </ac:spMkLst>
        </pc:spChg>
        <pc:spChg chg="mod ord">
          <ac:chgData name="Juan" userId="27a1f09b5485e3e2" providerId="LiveId" clId="{87684605-9F2B-4714-805A-21DCBEE4B01A}" dt="2023-02-05T23:01:58.498" v="92" actId="26606"/>
          <ac:spMkLst>
            <pc:docMk/>
            <pc:sldMk cId="3895322110" sldId="264"/>
            <ac:spMk id="3" creationId="{7FEAE391-6366-4E20-A14E-0ECFAEA8029A}"/>
          </ac:spMkLst>
        </pc:spChg>
        <pc:spChg chg="del">
          <ac:chgData name="Juan" userId="27a1f09b5485e3e2" providerId="LiveId" clId="{87684605-9F2B-4714-805A-21DCBEE4B01A}" dt="2023-02-05T23:00:08.901" v="82" actId="26606"/>
          <ac:spMkLst>
            <pc:docMk/>
            <pc:sldMk cId="3895322110" sldId="264"/>
            <ac:spMk id="19" creationId="{1A95671B-3CC6-4792-9114-B74FAEA224E6}"/>
          </ac:spMkLst>
        </pc:spChg>
        <pc:spChg chg="add del">
          <ac:chgData name="Juan" userId="27a1f09b5485e3e2" providerId="LiveId" clId="{87684605-9F2B-4714-805A-21DCBEE4B01A}" dt="2023-02-05T23:01:58.498" v="92" actId="26606"/>
          <ac:spMkLst>
            <pc:docMk/>
            <pc:sldMk cId="3895322110" sldId="264"/>
            <ac:spMk id="24" creationId="{2B97F24A-32CE-4C1C-A50D-3016B394DCFB}"/>
          </ac:spMkLst>
        </pc:spChg>
        <pc:spChg chg="add del">
          <ac:chgData name="Juan" userId="27a1f09b5485e3e2" providerId="LiveId" clId="{87684605-9F2B-4714-805A-21DCBEE4B01A}" dt="2023-02-05T23:01:58.498" v="92" actId="26606"/>
          <ac:spMkLst>
            <pc:docMk/>
            <pc:sldMk cId="3895322110" sldId="264"/>
            <ac:spMk id="26" creationId="{6357EC4F-235E-4222-A36F-C7878ACE37F2}"/>
          </ac:spMkLst>
        </pc:spChg>
        <pc:spChg chg="add del">
          <ac:chgData name="Juan" userId="27a1f09b5485e3e2" providerId="LiveId" clId="{87684605-9F2B-4714-805A-21DCBEE4B01A}" dt="2023-02-05T23:01:47.839" v="89" actId="26606"/>
          <ac:spMkLst>
            <pc:docMk/>
            <pc:sldMk cId="3895322110" sldId="264"/>
            <ac:spMk id="28" creationId="{058A14AF-9FB5-4CC7-BA35-E8E85D3EDF0E}"/>
          </ac:spMkLst>
        </pc:spChg>
        <pc:spChg chg="add del">
          <ac:chgData name="Juan" userId="27a1f09b5485e3e2" providerId="LiveId" clId="{87684605-9F2B-4714-805A-21DCBEE4B01A}" dt="2023-02-05T23:01:47.839" v="89" actId="26606"/>
          <ac:spMkLst>
            <pc:docMk/>
            <pc:sldMk cId="3895322110" sldId="264"/>
            <ac:spMk id="29" creationId="{3A9A4357-BD1D-4622-A4FE-766E6AB8DE84}"/>
          </ac:spMkLst>
        </pc:spChg>
        <pc:spChg chg="add del">
          <ac:chgData name="Juan" userId="27a1f09b5485e3e2" providerId="LiveId" clId="{87684605-9F2B-4714-805A-21DCBEE4B01A}" dt="2023-02-05T23:01:47.839" v="89" actId="26606"/>
          <ac:spMkLst>
            <pc:docMk/>
            <pc:sldMk cId="3895322110" sldId="264"/>
            <ac:spMk id="30" creationId="{E659831F-0D9A-4C63-9EBB-8435B85A440F}"/>
          </ac:spMkLst>
        </pc:spChg>
        <pc:spChg chg="add del">
          <ac:chgData name="Juan" userId="27a1f09b5485e3e2" providerId="LiveId" clId="{87684605-9F2B-4714-805A-21DCBEE4B01A}" dt="2023-02-05T23:01:35.100" v="87" actId="26606"/>
          <ac:spMkLst>
            <pc:docMk/>
            <pc:sldMk cId="3895322110" sldId="264"/>
            <ac:spMk id="31" creationId="{92468898-5A6E-4D55-85EC-308E785EE06C}"/>
          </ac:spMkLst>
        </pc:spChg>
        <pc:spChg chg="add del">
          <ac:chgData name="Juan" userId="27a1f09b5485e3e2" providerId="LiveId" clId="{87684605-9F2B-4714-805A-21DCBEE4B01A}" dt="2023-02-05T23:01:35.100" v="87" actId="26606"/>
          <ac:spMkLst>
            <pc:docMk/>
            <pc:sldMk cId="3895322110" sldId="264"/>
            <ac:spMk id="33" creationId="{3E23A947-2D45-4208-AE2B-64948C87A3EB}"/>
          </ac:spMkLst>
        </pc:spChg>
        <pc:spChg chg="add del">
          <ac:chgData name="Juan" userId="27a1f09b5485e3e2" providerId="LiveId" clId="{87684605-9F2B-4714-805A-21DCBEE4B01A}" dt="2023-02-05T23:01:35.100" v="87" actId="26606"/>
          <ac:spMkLst>
            <pc:docMk/>
            <pc:sldMk cId="3895322110" sldId="264"/>
            <ac:spMk id="35" creationId="{E5BBB0F9-6A59-4D02-A9C7-A2D6516684CE}"/>
          </ac:spMkLst>
        </pc:spChg>
        <pc:spChg chg="add del">
          <ac:chgData name="Juan" userId="27a1f09b5485e3e2" providerId="LiveId" clId="{87684605-9F2B-4714-805A-21DCBEE4B01A}" dt="2023-02-05T23:01:47.839" v="89" actId="26606"/>
          <ac:spMkLst>
            <pc:docMk/>
            <pc:sldMk cId="3895322110" sldId="264"/>
            <ac:spMk id="37" creationId="{E6995CE5-F890-4ABA-82A2-26507CE8D2A3}"/>
          </ac:spMkLst>
        </pc:spChg>
        <pc:spChg chg="add del">
          <ac:chgData name="Juan" userId="27a1f09b5485e3e2" providerId="LiveId" clId="{87684605-9F2B-4714-805A-21DCBEE4B01A}" dt="2023-02-05T23:01:58.467" v="91" actId="26606"/>
          <ac:spMkLst>
            <pc:docMk/>
            <pc:sldMk cId="3895322110" sldId="264"/>
            <ac:spMk id="39" creationId="{743AA782-23D1-4521-8CAD-47662984AA08}"/>
          </ac:spMkLst>
        </pc:spChg>
        <pc:spChg chg="add del">
          <ac:chgData name="Juan" userId="27a1f09b5485e3e2" providerId="LiveId" clId="{87684605-9F2B-4714-805A-21DCBEE4B01A}" dt="2023-02-05T23:01:58.467" v="91" actId="26606"/>
          <ac:spMkLst>
            <pc:docMk/>
            <pc:sldMk cId="3895322110" sldId="264"/>
            <ac:spMk id="40" creationId="{71877DBC-BB60-40F0-AC93-2ACDBAAE60CE}"/>
          </ac:spMkLst>
        </pc:spChg>
        <pc:spChg chg="add">
          <ac:chgData name="Juan" userId="27a1f09b5485e3e2" providerId="LiveId" clId="{87684605-9F2B-4714-805A-21DCBEE4B01A}" dt="2023-02-05T23:01:58.498" v="92" actId="26606"/>
          <ac:spMkLst>
            <pc:docMk/>
            <pc:sldMk cId="3895322110" sldId="264"/>
            <ac:spMk id="42" creationId="{0288C6B4-AFC3-407F-A595-EFFD38D4CCAF}"/>
          </ac:spMkLst>
        </pc:spChg>
        <pc:spChg chg="add">
          <ac:chgData name="Juan" userId="27a1f09b5485e3e2" providerId="LiveId" clId="{87684605-9F2B-4714-805A-21DCBEE4B01A}" dt="2023-02-05T23:01:58.498" v="92" actId="26606"/>
          <ac:spMkLst>
            <pc:docMk/>
            <pc:sldMk cId="3895322110" sldId="264"/>
            <ac:spMk id="43" creationId="{CF236821-17FE-429B-8D2C-08E13A64EA40}"/>
          </ac:spMkLst>
        </pc:spChg>
        <pc:spChg chg="add">
          <ac:chgData name="Juan" userId="27a1f09b5485e3e2" providerId="LiveId" clId="{87684605-9F2B-4714-805A-21DCBEE4B01A}" dt="2023-02-05T23:01:58.498" v="92" actId="26606"/>
          <ac:spMkLst>
            <pc:docMk/>
            <pc:sldMk cId="3895322110" sldId="264"/>
            <ac:spMk id="44" creationId="{C0BDBCD2-E081-43AB-9119-C55465E59757}"/>
          </ac:spMkLst>
        </pc:spChg>
        <pc:spChg chg="add">
          <ac:chgData name="Juan" userId="27a1f09b5485e3e2" providerId="LiveId" clId="{87684605-9F2B-4714-805A-21DCBEE4B01A}" dt="2023-02-05T23:01:58.498" v="92" actId="26606"/>
          <ac:spMkLst>
            <pc:docMk/>
            <pc:sldMk cId="3895322110" sldId="264"/>
            <ac:spMk id="45" creationId="{98E79BE4-34FE-485A-98A5-92CE8F7C4743}"/>
          </ac:spMkLst>
        </pc:spChg>
        <pc:spChg chg="add">
          <ac:chgData name="Juan" userId="27a1f09b5485e3e2" providerId="LiveId" clId="{87684605-9F2B-4714-805A-21DCBEE4B01A}" dt="2023-02-05T23:01:58.498" v="92" actId="26606"/>
          <ac:spMkLst>
            <pc:docMk/>
            <pc:sldMk cId="3895322110" sldId="264"/>
            <ac:spMk id="46" creationId="{7A5F0580-5EE9-419F-96EE-B6529EF6E7D0}"/>
          </ac:spMkLst>
        </pc:spChg>
        <pc:picChg chg="mod">
          <ac:chgData name="Juan" userId="27a1f09b5485e3e2" providerId="LiveId" clId="{87684605-9F2B-4714-805A-21DCBEE4B01A}" dt="2023-02-05T23:01:58.498" v="92" actId="26606"/>
          <ac:picMkLst>
            <pc:docMk/>
            <pc:sldMk cId="3895322110" sldId="264"/>
            <ac:picMk id="6" creationId="{55CEB016-2ACD-8D98-6070-CEE69167628D}"/>
          </ac:picMkLst>
        </pc:picChg>
      </pc:sldChg>
      <pc:sldChg chg="addSp delSp modSp mod">
        <pc:chgData name="Juan" userId="27a1f09b5485e3e2" providerId="LiveId" clId="{87684605-9F2B-4714-805A-21DCBEE4B01A}" dt="2023-02-05T23:02:26.772" v="96" actId="26606"/>
        <pc:sldMkLst>
          <pc:docMk/>
          <pc:sldMk cId="1517347857" sldId="265"/>
        </pc:sldMkLst>
        <pc:spChg chg="mod">
          <ac:chgData name="Juan" userId="27a1f09b5485e3e2" providerId="LiveId" clId="{87684605-9F2B-4714-805A-21DCBEE4B01A}" dt="2023-02-05T23:02:26.772" v="96" actId="26606"/>
          <ac:spMkLst>
            <pc:docMk/>
            <pc:sldMk cId="1517347857" sldId="265"/>
            <ac:spMk id="2" creationId="{DB2A7252-6823-44F9-B464-D7A15D12BB65}"/>
          </ac:spMkLst>
        </pc:spChg>
        <pc:spChg chg="mod">
          <ac:chgData name="Juan" userId="27a1f09b5485e3e2" providerId="LiveId" clId="{87684605-9F2B-4714-805A-21DCBEE4B01A}" dt="2023-02-05T23:02:26.772" v="96" actId="26606"/>
          <ac:spMkLst>
            <pc:docMk/>
            <pc:sldMk cId="1517347857" sldId="265"/>
            <ac:spMk id="3" creationId="{7FEAE391-6366-4E20-A14E-0ECFAEA8029A}"/>
          </ac:spMkLst>
        </pc:spChg>
        <pc:spChg chg="del">
          <ac:chgData name="Juan" userId="27a1f09b5485e3e2" providerId="LiveId" clId="{87684605-9F2B-4714-805A-21DCBEE4B01A}" dt="2023-02-05T23:02:26.772" v="96" actId="26606"/>
          <ac:spMkLst>
            <pc:docMk/>
            <pc:sldMk cId="1517347857" sldId="265"/>
            <ac:spMk id="24" creationId="{1A95671B-3CC6-4792-9114-B74FAEA224E6}"/>
          </ac:spMkLst>
        </pc:spChg>
        <pc:spChg chg="add">
          <ac:chgData name="Juan" userId="27a1f09b5485e3e2" providerId="LiveId" clId="{87684605-9F2B-4714-805A-21DCBEE4B01A}" dt="2023-02-05T23:02:26.772" v="96" actId="26606"/>
          <ac:spMkLst>
            <pc:docMk/>
            <pc:sldMk cId="1517347857" sldId="265"/>
            <ac:spMk id="29" creationId="{0288C6B4-AFC3-407F-A595-EFFD38D4CCAF}"/>
          </ac:spMkLst>
        </pc:spChg>
        <pc:spChg chg="add">
          <ac:chgData name="Juan" userId="27a1f09b5485e3e2" providerId="LiveId" clId="{87684605-9F2B-4714-805A-21DCBEE4B01A}" dt="2023-02-05T23:02:26.772" v="96" actId="26606"/>
          <ac:spMkLst>
            <pc:docMk/>
            <pc:sldMk cId="1517347857" sldId="265"/>
            <ac:spMk id="31" creationId="{CF236821-17FE-429B-8D2C-08E13A64EA40}"/>
          </ac:spMkLst>
        </pc:spChg>
        <pc:spChg chg="add">
          <ac:chgData name="Juan" userId="27a1f09b5485e3e2" providerId="LiveId" clId="{87684605-9F2B-4714-805A-21DCBEE4B01A}" dt="2023-02-05T23:02:26.772" v="96" actId="26606"/>
          <ac:spMkLst>
            <pc:docMk/>
            <pc:sldMk cId="1517347857" sldId="265"/>
            <ac:spMk id="33" creationId="{C0BDBCD2-E081-43AB-9119-C55465E59757}"/>
          </ac:spMkLst>
        </pc:spChg>
        <pc:spChg chg="add">
          <ac:chgData name="Juan" userId="27a1f09b5485e3e2" providerId="LiveId" clId="{87684605-9F2B-4714-805A-21DCBEE4B01A}" dt="2023-02-05T23:02:26.772" v="96" actId="26606"/>
          <ac:spMkLst>
            <pc:docMk/>
            <pc:sldMk cId="1517347857" sldId="265"/>
            <ac:spMk id="35" creationId="{98E79BE4-34FE-485A-98A5-92CE8F7C4743}"/>
          </ac:spMkLst>
        </pc:spChg>
        <pc:spChg chg="add">
          <ac:chgData name="Juan" userId="27a1f09b5485e3e2" providerId="LiveId" clId="{87684605-9F2B-4714-805A-21DCBEE4B01A}" dt="2023-02-05T23:02:26.772" v="96" actId="26606"/>
          <ac:spMkLst>
            <pc:docMk/>
            <pc:sldMk cId="1517347857" sldId="265"/>
            <ac:spMk id="37" creationId="{7A5F0580-5EE9-419F-96EE-B6529EF6E7D0}"/>
          </ac:spMkLst>
        </pc:spChg>
        <pc:picChg chg="mod">
          <ac:chgData name="Juan" userId="27a1f09b5485e3e2" providerId="LiveId" clId="{87684605-9F2B-4714-805A-21DCBEE4B01A}" dt="2023-02-05T23:02:26.772" v="96" actId="26606"/>
          <ac:picMkLst>
            <pc:docMk/>
            <pc:sldMk cId="1517347857" sldId="265"/>
            <ac:picMk id="5" creationId="{A9CCDA1B-336E-0154-D1E1-4789FAE93209}"/>
          </ac:picMkLst>
        </pc:picChg>
      </pc:sldChg>
      <pc:sldChg chg="delSp modSp mod">
        <pc:chgData name="Juan" userId="27a1f09b5485e3e2" providerId="LiveId" clId="{87684605-9F2B-4714-805A-21DCBEE4B01A}" dt="2023-02-05T22:52:42.639" v="1" actId="478"/>
        <pc:sldMkLst>
          <pc:docMk/>
          <pc:sldMk cId="3519907946" sldId="271"/>
        </pc:sldMkLst>
        <pc:spChg chg="del mod">
          <ac:chgData name="Juan" userId="27a1f09b5485e3e2" providerId="LiveId" clId="{87684605-9F2B-4714-805A-21DCBEE4B01A}" dt="2023-02-05T22:52:42.639" v="1" actId="478"/>
          <ac:spMkLst>
            <pc:docMk/>
            <pc:sldMk cId="3519907946" sldId="271"/>
            <ac:spMk id="4" creationId="{F2793410-F35B-99EB-AB5B-4E50D59C6196}"/>
          </ac:spMkLst>
        </pc:spChg>
      </pc:sldChg>
      <pc:sldChg chg="delSp modSp mod">
        <pc:chgData name="Juan" userId="27a1f09b5485e3e2" providerId="LiveId" clId="{87684605-9F2B-4714-805A-21DCBEE4B01A}" dt="2023-02-05T22:52:51.142" v="3" actId="478"/>
        <pc:sldMkLst>
          <pc:docMk/>
          <pc:sldMk cId="3849318851" sldId="272"/>
        </pc:sldMkLst>
        <pc:spChg chg="del mod">
          <ac:chgData name="Juan" userId="27a1f09b5485e3e2" providerId="LiveId" clId="{87684605-9F2B-4714-805A-21DCBEE4B01A}" dt="2023-02-05T22:52:51.142" v="3" actId="478"/>
          <ac:spMkLst>
            <pc:docMk/>
            <pc:sldMk cId="3849318851" sldId="272"/>
            <ac:spMk id="4" creationId="{F2793410-F35B-99EB-AB5B-4E50D59C6196}"/>
          </ac:spMkLst>
        </pc:spChg>
      </pc:sldChg>
    </pc:docChg>
  </pc:docChgLst>
  <pc:docChgLst>
    <pc:chgData name="Juan" userId="27a1f09b5485e3e2" providerId="LiveId" clId="{7C4F9AE0-A3AE-4257-A531-00EBA48B4DD3}"/>
    <pc:docChg chg="undo custSel addSld delSld modSld">
      <pc:chgData name="Juan" userId="27a1f09b5485e3e2" providerId="LiveId" clId="{7C4F9AE0-A3AE-4257-A531-00EBA48B4DD3}" dt="2023-02-20T00:08:13.278" v="320" actId="20577"/>
      <pc:docMkLst>
        <pc:docMk/>
      </pc:docMkLst>
      <pc:sldChg chg="modSp mod">
        <pc:chgData name="Juan" userId="27a1f09b5485e3e2" providerId="LiveId" clId="{7C4F9AE0-A3AE-4257-A531-00EBA48B4DD3}" dt="2023-02-20T00:08:13.278" v="320" actId="20577"/>
        <pc:sldMkLst>
          <pc:docMk/>
          <pc:sldMk cId="3651251486" sldId="256"/>
        </pc:sldMkLst>
        <pc:spChg chg="mod">
          <ac:chgData name="Juan" userId="27a1f09b5485e3e2" providerId="LiveId" clId="{7C4F9AE0-A3AE-4257-A531-00EBA48B4DD3}" dt="2023-02-20T00:08:13.278" v="320" actId="20577"/>
          <ac:spMkLst>
            <pc:docMk/>
            <pc:sldMk cId="3651251486" sldId="256"/>
            <ac:spMk id="2" creationId="{9FEFD3DB-B193-4E72-861B-FE835A2E1FAD}"/>
          </ac:spMkLst>
        </pc:spChg>
      </pc:sldChg>
      <pc:sldChg chg="addSp delSp modSp mod setBg">
        <pc:chgData name="Juan" userId="27a1f09b5485e3e2" providerId="LiveId" clId="{7C4F9AE0-A3AE-4257-A531-00EBA48B4DD3}" dt="2023-02-20T00:07:24.055" v="313" actId="26606"/>
        <pc:sldMkLst>
          <pc:docMk/>
          <pc:sldMk cId="4024108741" sldId="263"/>
        </pc:sldMkLst>
        <pc:spChg chg="mod">
          <ac:chgData name="Juan" userId="27a1f09b5485e3e2" providerId="LiveId" clId="{7C4F9AE0-A3AE-4257-A531-00EBA48B4DD3}" dt="2023-02-20T00:07:24.055" v="313" actId="26606"/>
          <ac:spMkLst>
            <pc:docMk/>
            <pc:sldMk cId="4024108741" sldId="263"/>
            <ac:spMk id="2" creationId="{7998C1A2-E365-4EAD-A777-10EF9BD2588C}"/>
          </ac:spMkLst>
        </pc:spChg>
        <pc:spChg chg="mod">
          <ac:chgData name="Juan" userId="27a1f09b5485e3e2" providerId="LiveId" clId="{7C4F9AE0-A3AE-4257-A531-00EBA48B4DD3}" dt="2023-02-20T00:07:24.055" v="313" actId="26606"/>
          <ac:spMkLst>
            <pc:docMk/>
            <pc:sldMk cId="4024108741" sldId="263"/>
            <ac:spMk id="3" creationId="{83DC0D0A-FDCC-4561-A8EB-1F836A94AACC}"/>
          </ac:spMkLst>
        </pc:spChg>
        <pc:spChg chg="add">
          <ac:chgData name="Juan" userId="27a1f09b5485e3e2" providerId="LiveId" clId="{7C4F9AE0-A3AE-4257-A531-00EBA48B4DD3}" dt="2023-02-20T00:07:24.055" v="313" actId="26606"/>
          <ac:spMkLst>
            <pc:docMk/>
            <pc:sldMk cId="4024108741" sldId="263"/>
            <ac:spMk id="8" creationId="{09588DA8-065E-4F6F-8EFD-43104AB2E0CF}"/>
          </ac:spMkLst>
        </pc:spChg>
        <pc:spChg chg="add del">
          <ac:chgData name="Juan" userId="27a1f09b5485e3e2" providerId="LiveId" clId="{7C4F9AE0-A3AE-4257-A531-00EBA48B4DD3}" dt="2023-02-20T00:07:03.693" v="310" actId="26606"/>
          <ac:spMkLst>
            <pc:docMk/>
            <pc:sldMk cId="4024108741" sldId="263"/>
            <ac:spMk id="9" creationId="{2B566528-1B12-4246-9431-5C2D7D081168}"/>
          </ac:spMkLst>
        </pc:spChg>
        <pc:spChg chg="add">
          <ac:chgData name="Juan" userId="27a1f09b5485e3e2" providerId="LiveId" clId="{7C4F9AE0-A3AE-4257-A531-00EBA48B4DD3}" dt="2023-02-20T00:07:24.055" v="313" actId="26606"/>
          <ac:spMkLst>
            <pc:docMk/>
            <pc:sldMk cId="4024108741" sldId="263"/>
            <ac:spMk id="10" creationId="{C4285719-470E-454C-AF62-8323075F1F5B}"/>
          </ac:spMkLst>
        </pc:spChg>
        <pc:spChg chg="add">
          <ac:chgData name="Juan" userId="27a1f09b5485e3e2" providerId="LiveId" clId="{7C4F9AE0-A3AE-4257-A531-00EBA48B4DD3}" dt="2023-02-20T00:07:24.055" v="313" actId="26606"/>
          <ac:spMkLst>
            <pc:docMk/>
            <pc:sldMk cId="4024108741" sldId="263"/>
            <ac:spMk id="12" creationId="{CD9FE4EF-C4D8-49A0-B2FF-81D8DB7D8A24}"/>
          </ac:spMkLst>
        </pc:spChg>
        <pc:spChg chg="add">
          <ac:chgData name="Juan" userId="27a1f09b5485e3e2" providerId="LiveId" clId="{7C4F9AE0-A3AE-4257-A531-00EBA48B4DD3}" dt="2023-02-20T00:07:24.055" v="313" actId="26606"/>
          <ac:spMkLst>
            <pc:docMk/>
            <pc:sldMk cId="4024108741" sldId="263"/>
            <ac:spMk id="14" creationId="{4300840D-0A0B-4512-BACA-B439D5B9C57C}"/>
          </ac:spMkLst>
        </pc:spChg>
        <pc:spChg chg="add del">
          <ac:chgData name="Juan" userId="27a1f09b5485e3e2" providerId="LiveId" clId="{7C4F9AE0-A3AE-4257-A531-00EBA48B4DD3}" dt="2023-02-20T00:07:03.693" v="310" actId="26606"/>
          <ac:spMkLst>
            <pc:docMk/>
            <pc:sldMk cId="4024108741" sldId="263"/>
            <ac:spMk id="15" creationId="{D3F51FEB-38FB-4F6C-9F7B-2F2AFAB65463}"/>
          </ac:spMkLst>
        </pc:spChg>
        <pc:spChg chg="add">
          <ac:chgData name="Juan" userId="27a1f09b5485e3e2" providerId="LiveId" clId="{7C4F9AE0-A3AE-4257-A531-00EBA48B4DD3}" dt="2023-02-20T00:07:24.055" v="313" actId="26606"/>
          <ac:spMkLst>
            <pc:docMk/>
            <pc:sldMk cId="4024108741" sldId="263"/>
            <ac:spMk id="16" creationId="{D2B78728-A580-49A7-84F9-6EF6F583ADE0}"/>
          </ac:spMkLst>
        </pc:spChg>
        <pc:spChg chg="add del">
          <ac:chgData name="Juan" userId="27a1f09b5485e3e2" providerId="LiveId" clId="{7C4F9AE0-A3AE-4257-A531-00EBA48B4DD3}" dt="2023-02-20T00:07:03.693" v="310" actId="26606"/>
          <ac:spMkLst>
            <pc:docMk/>
            <pc:sldMk cId="4024108741" sldId="263"/>
            <ac:spMk id="17" creationId="{1E547BA6-BAE0-43BB-A7CA-60F69CE252F0}"/>
          </ac:spMkLst>
        </pc:spChg>
        <pc:spChg chg="add">
          <ac:chgData name="Juan" userId="27a1f09b5485e3e2" providerId="LiveId" clId="{7C4F9AE0-A3AE-4257-A531-00EBA48B4DD3}" dt="2023-02-20T00:07:24.055" v="313" actId="26606"/>
          <ac:spMkLst>
            <pc:docMk/>
            <pc:sldMk cId="4024108741" sldId="263"/>
            <ac:spMk id="18" creationId="{38FAA1A1-D861-433F-88FA-1E9D6FD31D11}"/>
          </ac:spMkLst>
        </pc:spChg>
        <pc:spChg chg="add">
          <ac:chgData name="Juan" userId="27a1f09b5485e3e2" providerId="LiveId" clId="{7C4F9AE0-A3AE-4257-A531-00EBA48B4DD3}" dt="2023-02-20T00:07:24.055" v="313" actId="26606"/>
          <ac:spMkLst>
            <pc:docMk/>
            <pc:sldMk cId="4024108741" sldId="263"/>
            <ac:spMk id="22" creationId="{8D71EDA1-87BF-4D5D-AB79-F346FD19278A}"/>
          </ac:spMkLst>
        </pc:spChg>
        <pc:grpChg chg="add del">
          <ac:chgData name="Juan" userId="27a1f09b5485e3e2" providerId="LiveId" clId="{7C4F9AE0-A3AE-4257-A531-00EBA48B4DD3}" dt="2023-02-20T00:07:03.693" v="310" actId="26606"/>
          <ac:grpSpMkLst>
            <pc:docMk/>
            <pc:sldMk cId="4024108741" sldId="263"/>
            <ac:grpSpMk id="11" creationId="{07EAA094-9CF6-4695-958A-33D9BCAA9474}"/>
          </ac:grpSpMkLst>
        </pc:grpChg>
        <pc:picChg chg="add del">
          <ac:chgData name="Juan" userId="27a1f09b5485e3e2" providerId="LiveId" clId="{7C4F9AE0-A3AE-4257-A531-00EBA48B4DD3}" dt="2023-02-20T00:07:03.693" v="310" actId="26606"/>
          <ac:picMkLst>
            <pc:docMk/>
            <pc:sldMk cId="4024108741" sldId="263"/>
            <ac:picMk id="5" creationId="{F7D73C1D-3D28-57BE-6AEA-20C5B2F57F1D}"/>
          </ac:picMkLst>
        </pc:picChg>
        <pc:picChg chg="add del">
          <ac:chgData name="Juan" userId="27a1f09b5485e3e2" providerId="LiveId" clId="{7C4F9AE0-A3AE-4257-A531-00EBA48B4DD3}" dt="2023-02-20T00:07:24.023" v="312" actId="26606"/>
          <ac:picMkLst>
            <pc:docMk/>
            <pc:sldMk cId="4024108741" sldId="263"/>
            <ac:picMk id="19" creationId="{A9090633-604C-FACF-A41F-D8204B7B24CE}"/>
          </ac:picMkLst>
        </pc:picChg>
        <pc:cxnChg chg="add del">
          <ac:chgData name="Juan" userId="27a1f09b5485e3e2" providerId="LiveId" clId="{7C4F9AE0-A3AE-4257-A531-00EBA48B4DD3}" dt="2023-02-20T00:07:24.023" v="312" actId="26606"/>
          <ac:cxnSpMkLst>
            <pc:docMk/>
            <pc:sldMk cId="4024108741" sldId="263"/>
            <ac:cxnSpMk id="20" creationId="{A7F400EE-A8A5-48AF-B4D6-291B52C6F0B0}"/>
          </ac:cxnSpMkLst>
        </pc:cxnChg>
      </pc:sldChg>
      <pc:sldChg chg="addSp delSp modSp mod">
        <pc:chgData name="Juan" userId="27a1f09b5485e3e2" providerId="LiveId" clId="{7C4F9AE0-A3AE-4257-A531-00EBA48B4DD3}" dt="2023-02-20T00:02:31.156" v="279" actId="26606"/>
        <pc:sldMkLst>
          <pc:docMk/>
          <pc:sldMk cId="10786238" sldId="274"/>
        </pc:sldMkLst>
        <pc:spChg chg="mod">
          <ac:chgData name="Juan" userId="27a1f09b5485e3e2" providerId="LiveId" clId="{7C4F9AE0-A3AE-4257-A531-00EBA48B4DD3}" dt="2023-02-20T00:02:31.156" v="279" actId="26606"/>
          <ac:spMkLst>
            <pc:docMk/>
            <pc:sldMk cId="10786238" sldId="274"/>
            <ac:spMk id="2" creationId="{DB2A7252-6823-44F9-B464-D7A15D12BB65}"/>
          </ac:spMkLst>
        </pc:spChg>
        <pc:spChg chg="mod">
          <ac:chgData name="Juan" userId="27a1f09b5485e3e2" providerId="LiveId" clId="{7C4F9AE0-A3AE-4257-A531-00EBA48B4DD3}" dt="2023-02-20T00:02:31.156" v="279" actId="26606"/>
          <ac:spMkLst>
            <pc:docMk/>
            <pc:sldMk cId="10786238" sldId="274"/>
            <ac:spMk id="3" creationId="{7FEAE391-6366-4E20-A14E-0ECFAEA8029A}"/>
          </ac:spMkLst>
        </pc:spChg>
        <pc:spChg chg="del">
          <ac:chgData name="Juan" userId="27a1f09b5485e3e2" providerId="LiveId" clId="{7C4F9AE0-A3AE-4257-A531-00EBA48B4DD3}" dt="2023-02-20T00:02:31.156" v="279" actId="26606"/>
          <ac:spMkLst>
            <pc:docMk/>
            <pc:sldMk cId="10786238" sldId="274"/>
            <ac:spMk id="22" creationId="{5C9B446A-6343-4E56-90BA-061E4DDF0FFB}"/>
          </ac:spMkLst>
        </pc:spChg>
        <pc:spChg chg="del">
          <ac:chgData name="Juan" userId="27a1f09b5485e3e2" providerId="LiveId" clId="{7C4F9AE0-A3AE-4257-A531-00EBA48B4DD3}" dt="2023-02-20T00:02:31.156" v="279" actId="26606"/>
          <ac:spMkLst>
            <pc:docMk/>
            <pc:sldMk cId="10786238" sldId="274"/>
            <ac:spMk id="24" creationId="{3EC72A1B-03D3-499C-B4BF-AC68EEC22B10}"/>
          </ac:spMkLst>
        </pc:spChg>
        <pc:spChg chg="del">
          <ac:chgData name="Juan" userId="27a1f09b5485e3e2" providerId="LiveId" clId="{7C4F9AE0-A3AE-4257-A531-00EBA48B4DD3}" dt="2023-02-20T00:02:31.156" v="279" actId="26606"/>
          <ac:spMkLst>
            <pc:docMk/>
            <pc:sldMk cId="10786238" sldId="274"/>
            <ac:spMk id="26" creationId="{216322C2-3CF0-4D33-BF90-3F384CF6D232}"/>
          </ac:spMkLst>
        </pc:spChg>
        <pc:spChg chg="del">
          <ac:chgData name="Juan" userId="27a1f09b5485e3e2" providerId="LiveId" clId="{7C4F9AE0-A3AE-4257-A531-00EBA48B4DD3}" dt="2023-02-20T00:02:31.156" v="279" actId="26606"/>
          <ac:spMkLst>
            <pc:docMk/>
            <pc:sldMk cId="10786238" sldId="274"/>
            <ac:spMk id="28" creationId="{55D4142C-5077-457F-A6AD-3FECFDB39685}"/>
          </ac:spMkLst>
        </pc:spChg>
        <pc:spChg chg="del">
          <ac:chgData name="Juan" userId="27a1f09b5485e3e2" providerId="LiveId" clId="{7C4F9AE0-A3AE-4257-A531-00EBA48B4DD3}" dt="2023-02-20T00:02:31.156" v="279" actId="26606"/>
          <ac:spMkLst>
            <pc:docMk/>
            <pc:sldMk cId="10786238" sldId="274"/>
            <ac:spMk id="30" creationId="{7A5F0580-5EE9-419F-96EE-B6529EF6E7D0}"/>
          </ac:spMkLst>
        </pc:spChg>
        <pc:spChg chg="add">
          <ac:chgData name="Juan" userId="27a1f09b5485e3e2" providerId="LiveId" clId="{7C4F9AE0-A3AE-4257-A531-00EBA48B4DD3}" dt="2023-02-20T00:02:31.156" v="279" actId="26606"/>
          <ac:spMkLst>
            <pc:docMk/>
            <pc:sldMk cId="10786238" sldId="274"/>
            <ac:spMk id="35" creationId="{2C9A9DA9-7DC8-488B-A882-123947B0F3D9}"/>
          </ac:spMkLst>
        </pc:spChg>
        <pc:spChg chg="add">
          <ac:chgData name="Juan" userId="27a1f09b5485e3e2" providerId="LiveId" clId="{7C4F9AE0-A3AE-4257-A531-00EBA48B4DD3}" dt="2023-02-20T00:02:31.156" v="279" actId="26606"/>
          <ac:spMkLst>
            <pc:docMk/>
            <pc:sldMk cId="10786238" sldId="274"/>
            <ac:spMk id="37" creationId="{57F6BDD4-E066-4008-8011-6CC31AEB4556}"/>
          </ac:spMkLst>
        </pc:spChg>
        <pc:spChg chg="add">
          <ac:chgData name="Juan" userId="27a1f09b5485e3e2" providerId="LiveId" clId="{7C4F9AE0-A3AE-4257-A531-00EBA48B4DD3}" dt="2023-02-20T00:02:31.156" v="279" actId="26606"/>
          <ac:spMkLst>
            <pc:docMk/>
            <pc:sldMk cId="10786238" sldId="274"/>
            <ac:spMk id="39" creationId="{2711A8FB-68FC-45FC-B01E-38F809E2D439}"/>
          </ac:spMkLst>
        </pc:spChg>
        <pc:spChg chg="add">
          <ac:chgData name="Juan" userId="27a1f09b5485e3e2" providerId="LiveId" clId="{7C4F9AE0-A3AE-4257-A531-00EBA48B4DD3}" dt="2023-02-20T00:02:31.156" v="279" actId="26606"/>
          <ac:spMkLst>
            <pc:docMk/>
            <pc:sldMk cId="10786238" sldId="274"/>
            <ac:spMk id="41" creationId="{2A865FE3-5FC9-4049-87CF-30019C46C0F5}"/>
          </ac:spMkLst>
        </pc:spChg>
        <pc:picChg chg="del">
          <ac:chgData name="Juan" userId="27a1f09b5485e3e2" providerId="LiveId" clId="{7C4F9AE0-A3AE-4257-A531-00EBA48B4DD3}" dt="2023-02-20T00:02:26.798" v="277" actId="478"/>
          <ac:picMkLst>
            <pc:docMk/>
            <pc:sldMk cId="10786238" sldId="274"/>
            <ac:picMk id="5" creationId="{0CC89085-97F0-E278-1E28-999DC1EA363F}"/>
          </ac:picMkLst>
        </pc:picChg>
        <pc:picChg chg="add mod">
          <ac:chgData name="Juan" userId="27a1f09b5485e3e2" providerId="LiveId" clId="{7C4F9AE0-A3AE-4257-A531-00EBA48B4DD3}" dt="2023-02-20T00:02:31.156" v="279" actId="26606"/>
          <ac:picMkLst>
            <pc:docMk/>
            <pc:sldMk cId="10786238" sldId="274"/>
            <ac:picMk id="6" creationId="{11440EA4-537E-32BD-3559-0FA9BF074112}"/>
          </ac:picMkLst>
        </pc:picChg>
      </pc:sldChg>
      <pc:sldChg chg="addSp delSp modSp mod">
        <pc:chgData name="Juan" userId="27a1f09b5485e3e2" providerId="LiveId" clId="{7C4F9AE0-A3AE-4257-A531-00EBA48B4DD3}" dt="2023-02-20T00:03:39.350" v="284" actId="26606"/>
        <pc:sldMkLst>
          <pc:docMk/>
          <pc:sldMk cId="3055935820" sldId="275"/>
        </pc:sldMkLst>
        <pc:spChg chg="mod">
          <ac:chgData name="Juan" userId="27a1f09b5485e3e2" providerId="LiveId" clId="{7C4F9AE0-A3AE-4257-A531-00EBA48B4DD3}" dt="2023-02-20T00:03:39.350" v="284" actId="26606"/>
          <ac:spMkLst>
            <pc:docMk/>
            <pc:sldMk cId="3055935820" sldId="275"/>
            <ac:spMk id="2" creationId="{DB2A7252-6823-44F9-B464-D7A15D12BB65}"/>
          </ac:spMkLst>
        </pc:spChg>
        <pc:spChg chg="mod">
          <ac:chgData name="Juan" userId="27a1f09b5485e3e2" providerId="LiveId" clId="{7C4F9AE0-A3AE-4257-A531-00EBA48B4DD3}" dt="2023-02-20T00:03:39.350" v="284" actId="26606"/>
          <ac:spMkLst>
            <pc:docMk/>
            <pc:sldMk cId="3055935820" sldId="275"/>
            <ac:spMk id="3" creationId="{7FEAE391-6366-4E20-A14E-0ECFAEA8029A}"/>
          </ac:spMkLst>
        </pc:spChg>
        <pc:spChg chg="add del">
          <ac:chgData name="Juan" userId="27a1f09b5485e3e2" providerId="LiveId" clId="{7C4F9AE0-A3AE-4257-A531-00EBA48B4DD3}" dt="2023-02-20T00:03:39.350" v="284" actId="26606"/>
          <ac:spMkLst>
            <pc:docMk/>
            <pc:sldMk cId="3055935820" sldId="275"/>
            <ac:spMk id="35" creationId="{5C9B446A-6343-4E56-90BA-061E4DDF0FFB}"/>
          </ac:spMkLst>
        </pc:spChg>
        <pc:spChg chg="add del">
          <ac:chgData name="Juan" userId="27a1f09b5485e3e2" providerId="LiveId" clId="{7C4F9AE0-A3AE-4257-A531-00EBA48B4DD3}" dt="2023-02-20T00:03:39.350" v="284" actId="26606"/>
          <ac:spMkLst>
            <pc:docMk/>
            <pc:sldMk cId="3055935820" sldId="275"/>
            <ac:spMk id="37" creationId="{3EC72A1B-03D3-499C-B4BF-AC68EEC22B10}"/>
          </ac:spMkLst>
        </pc:spChg>
        <pc:spChg chg="add del">
          <ac:chgData name="Juan" userId="27a1f09b5485e3e2" providerId="LiveId" clId="{7C4F9AE0-A3AE-4257-A531-00EBA48B4DD3}" dt="2023-02-20T00:03:39.350" v="284" actId="26606"/>
          <ac:spMkLst>
            <pc:docMk/>
            <pc:sldMk cId="3055935820" sldId="275"/>
            <ac:spMk id="39" creationId="{216322C2-3CF0-4D33-BF90-3F384CF6D232}"/>
          </ac:spMkLst>
        </pc:spChg>
        <pc:spChg chg="add del">
          <ac:chgData name="Juan" userId="27a1f09b5485e3e2" providerId="LiveId" clId="{7C4F9AE0-A3AE-4257-A531-00EBA48B4DD3}" dt="2023-02-20T00:03:39.350" v="284" actId="26606"/>
          <ac:spMkLst>
            <pc:docMk/>
            <pc:sldMk cId="3055935820" sldId="275"/>
            <ac:spMk id="41" creationId="{55D4142C-5077-457F-A6AD-3FECFDB39685}"/>
          </ac:spMkLst>
        </pc:spChg>
        <pc:spChg chg="add del">
          <ac:chgData name="Juan" userId="27a1f09b5485e3e2" providerId="LiveId" clId="{7C4F9AE0-A3AE-4257-A531-00EBA48B4DD3}" dt="2023-02-20T00:03:39.350" v="284" actId="26606"/>
          <ac:spMkLst>
            <pc:docMk/>
            <pc:sldMk cId="3055935820" sldId="275"/>
            <ac:spMk id="43" creationId="{7A5F0580-5EE9-419F-96EE-B6529EF6E7D0}"/>
          </ac:spMkLst>
        </pc:spChg>
        <pc:spChg chg="add del">
          <ac:chgData name="Juan" userId="27a1f09b5485e3e2" providerId="LiveId" clId="{7C4F9AE0-A3AE-4257-A531-00EBA48B4DD3}" dt="2023-02-20T00:03:39.319" v="283" actId="26606"/>
          <ac:spMkLst>
            <pc:docMk/>
            <pc:sldMk cId="3055935820" sldId="275"/>
            <ac:spMk id="48" creationId="{2C9A9DA9-7DC8-488B-A882-123947B0F3D9}"/>
          </ac:spMkLst>
        </pc:spChg>
        <pc:spChg chg="add del">
          <ac:chgData name="Juan" userId="27a1f09b5485e3e2" providerId="LiveId" clId="{7C4F9AE0-A3AE-4257-A531-00EBA48B4DD3}" dt="2023-02-20T00:03:39.319" v="283" actId="26606"/>
          <ac:spMkLst>
            <pc:docMk/>
            <pc:sldMk cId="3055935820" sldId="275"/>
            <ac:spMk id="50" creationId="{57F6BDD4-E066-4008-8011-6CC31AEB4556}"/>
          </ac:spMkLst>
        </pc:spChg>
        <pc:spChg chg="add del">
          <ac:chgData name="Juan" userId="27a1f09b5485e3e2" providerId="LiveId" clId="{7C4F9AE0-A3AE-4257-A531-00EBA48B4DD3}" dt="2023-02-20T00:03:39.319" v="283" actId="26606"/>
          <ac:spMkLst>
            <pc:docMk/>
            <pc:sldMk cId="3055935820" sldId="275"/>
            <ac:spMk id="52" creationId="{2711A8FB-68FC-45FC-B01E-38F809E2D439}"/>
          </ac:spMkLst>
        </pc:spChg>
        <pc:spChg chg="add del">
          <ac:chgData name="Juan" userId="27a1f09b5485e3e2" providerId="LiveId" clId="{7C4F9AE0-A3AE-4257-A531-00EBA48B4DD3}" dt="2023-02-20T00:03:39.319" v="283" actId="26606"/>
          <ac:spMkLst>
            <pc:docMk/>
            <pc:sldMk cId="3055935820" sldId="275"/>
            <ac:spMk id="54" creationId="{2A865FE3-5FC9-4049-87CF-30019C46C0F5}"/>
          </ac:spMkLst>
        </pc:spChg>
        <pc:spChg chg="add">
          <ac:chgData name="Juan" userId="27a1f09b5485e3e2" providerId="LiveId" clId="{7C4F9AE0-A3AE-4257-A531-00EBA48B4DD3}" dt="2023-02-20T00:03:39.350" v="284" actId="26606"/>
          <ac:spMkLst>
            <pc:docMk/>
            <pc:sldMk cId="3055935820" sldId="275"/>
            <ac:spMk id="56" creationId="{2550BE34-C2B8-49B8-8519-67A8CAD51AE9}"/>
          </ac:spMkLst>
        </pc:spChg>
        <pc:spChg chg="add">
          <ac:chgData name="Juan" userId="27a1f09b5485e3e2" providerId="LiveId" clId="{7C4F9AE0-A3AE-4257-A531-00EBA48B4DD3}" dt="2023-02-20T00:03:39.350" v="284" actId="26606"/>
          <ac:spMkLst>
            <pc:docMk/>
            <pc:sldMk cId="3055935820" sldId="275"/>
            <ac:spMk id="57" creationId="{A7457DD9-5A45-400A-AB4B-4B4EDECA25F1}"/>
          </ac:spMkLst>
        </pc:spChg>
        <pc:spChg chg="add">
          <ac:chgData name="Juan" userId="27a1f09b5485e3e2" providerId="LiveId" clId="{7C4F9AE0-A3AE-4257-A531-00EBA48B4DD3}" dt="2023-02-20T00:03:39.350" v="284" actId="26606"/>
          <ac:spMkLst>
            <pc:docMk/>
            <pc:sldMk cId="3055935820" sldId="275"/>
            <ac:spMk id="58" creationId="{441CF7D6-A660-431A-B0BB-140A0D5556B6}"/>
          </ac:spMkLst>
        </pc:spChg>
        <pc:spChg chg="add">
          <ac:chgData name="Juan" userId="27a1f09b5485e3e2" providerId="LiveId" clId="{7C4F9AE0-A3AE-4257-A531-00EBA48B4DD3}" dt="2023-02-20T00:03:39.350" v="284" actId="26606"/>
          <ac:spMkLst>
            <pc:docMk/>
            <pc:sldMk cId="3055935820" sldId="275"/>
            <ac:spMk id="59" creationId="{0570A85B-3810-4F95-97B0-CBF4CCDB381C}"/>
          </ac:spMkLst>
        </pc:spChg>
        <pc:picChg chg="add mod">
          <ac:chgData name="Juan" userId="27a1f09b5485e3e2" providerId="LiveId" clId="{7C4F9AE0-A3AE-4257-A531-00EBA48B4DD3}" dt="2023-02-20T00:03:39.350" v="284" actId="26606"/>
          <ac:picMkLst>
            <pc:docMk/>
            <pc:sldMk cId="3055935820" sldId="275"/>
            <ac:picMk id="5" creationId="{08EF6E74-67AA-4AB7-40D3-177B6FBD393B}"/>
          </ac:picMkLst>
        </pc:picChg>
        <pc:picChg chg="del">
          <ac:chgData name="Juan" userId="27a1f09b5485e3e2" providerId="LiveId" clId="{7C4F9AE0-A3AE-4257-A531-00EBA48B4DD3}" dt="2023-02-20T00:03:27.943" v="280" actId="478"/>
          <ac:picMkLst>
            <pc:docMk/>
            <pc:sldMk cId="3055935820" sldId="275"/>
            <ac:picMk id="6" creationId="{44D6D050-982E-4DC2-E108-1B8B53A27615}"/>
          </ac:picMkLst>
        </pc:picChg>
      </pc:sldChg>
      <pc:sldChg chg="addSp delSp modSp mod">
        <pc:chgData name="Juan" userId="27a1f09b5485e3e2" providerId="LiveId" clId="{7C4F9AE0-A3AE-4257-A531-00EBA48B4DD3}" dt="2023-02-20T00:05:36.694" v="290" actId="26606"/>
        <pc:sldMkLst>
          <pc:docMk/>
          <pc:sldMk cId="2008902516" sldId="276"/>
        </pc:sldMkLst>
        <pc:spChg chg="mod">
          <ac:chgData name="Juan" userId="27a1f09b5485e3e2" providerId="LiveId" clId="{7C4F9AE0-A3AE-4257-A531-00EBA48B4DD3}" dt="2023-02-20T00:05:36.694" v="290" actId="26606"/>
          <ac:spMkLst>
            <pc:docMk/>
            <pc:sldMk cId="2008902516" sldId="276"/>
            <ac:spMk id="2" creationId="{DB2A7252-6823-44F9-B464-D7A15D12BB65}"/>
          </ac:spMkLst>
        </pc:spChg>
        <pc:spChg chg="mod">
          <ac:chgData name="Juan" userId="27a1f09b5485e3e2" providerId="LiveId" clId="{7C4F9AE0-A3AE-4257-A531-00EBA48B4DD3}" dt="2023-02-20T00:05:36.694" v="290" actId="26606"/>
          <ac:spMkLst>
            <pc:docMk/>
            <pc:sldMk cId="2008902516" sldId="276"/>
            <ac:spMk id="3" creationId="{7FEAE391-6366-4E20-A14E-0ECFAEA8029A}"/>
          </ac:spMkLst>
        </pc:spChg>
        <pc:spChg chg="del">
          <ac:chgData name="Juan" userId="27a1f09b5485e3e2" providerId="LiveId" clId="{7C4F9AE0-A3AE-4257-A531-00EBA48B4DD3}" dt="2023-02-20T00:05:36.694" v="290" actId="26606"/>
          <ac:spMkLst>
            <pc:docMk/>
            <pc:sldMk cId="2008902516" sldId="276"/>
            <ac:spMk id="48" creationId="{5C9B446A-6343-4E56-90BA-061E4DDF0FFB}"/>
          </ac:spMkLst>
        </pc:spChg>
        <pc:spChg chg="del">
          <ac:chgData name="Juan" userId="27a1f09b5485e3e2" providerId="LiveId" clId="{7C4F9AE0-A3AE-4257-A531-00EBA48B4DD3}" dt="2023-02-20T00:05:36.694" v="290" actId="26606"/>
          <ac:spMkLst>
            <pc:docMk/>
            <pc:sldMk cId="2008902516" sldId="276"/>
            <ac:spMk id="50" creationId="{3EC72A1B-03D3-499C-B4BF-AC68EEC22B10}"/>
          </ac:spMkLst>
        </pc:spChg>
        <pc:spChg chg="del">
          <ac:chgData name="Juan" userId="27a1f09b5485e3e2" providerId="LiveId" clId="{7C4F9AE0-A3AE-4257-A531-00EBA48B4DD3}" dt="2023-02-20T00:05:36.694" v="290" actId="26606"/>
          <ac:spMkLst>
            <pc:docMk/>
            <pc:sldMk cId="2008902516" sldId="276"/>
            <ac:spMk id="52" creationId="{216322C2-3CF0-4D33-BF90-3F384CF6D232}"/>
          </ac:spMkLst>
        </pc:spChg>
        <pc:spChg chg="del">
          <ac:chgData name="Juan" userId="27a1f09b5485e3e2" providerId="LiveId" clId="{7C4F9AE0-A3AE-4257-A531-00EBA48B4DD3}" dt="2023-02-20T00:05:36.694" v="290" actId="26606"/>
          <ac:spMkLst>
            <pc:docMk/>
            <pc:sldMk cId="2008902516" sldId="276"/>
            <ac:spMk id="54" creationId="{55D4142C-5077-457F-A6AD-3FECFDB39685}"/>
          </ac:spMkLst>
        </pc:spChg>
        <pc:spChg chg="del">
          <ac:chgData name="Juan" userId="27a1f09b5485e3e2" providerId="LiveId" clId="{7C4F9AE0-A3AE-4257-A531-00EBA48B4DD3}" dt="2023-02-20T00:05:36.694" v="290" actId="26606"/>
          <ac:spMkLst>
            <pc:docMk/>
            <pc:sldMk cId="2008902516" sldId="276"/>
            <ac:spMk id="56" creationId="{7A5F0580-5EE9-419F-96EE-B6529EF6E7D0}"/>
          </ac:spMkLst>
        </pc:spChg>
        <pc:spChg chg="add">
          <ac:chgData name="Juan" userId="27a1f09b5485e3e2" providerId="LiveId" clId="{7C4F9AE0-A3AE-4257-A531-00EBA48B4DD3}" dt="2023-02-20T00:05:36.694" v="290" actId="26606"/>
          <ac:spMkLst>
            <pc:docMk/>
            <pc:sldMk cId="2008902516" sldId="276"/>
            <ac:spMk id="61" creationId="{68AF5748-FED8-45BA-8631-26D1D10F3246}"/>
          </ac:spMkLst>
        </pc:spChg>
        <pc:spChg chg="add">
          <ac:chgData name="Juan" userId="27a1f09b5485e3e2" providerId="LiveId" clId="{7C4F9AE0-A3AE-4257-A531-00EBA48B4DD3}" dt="2023-02-20T00:05:36.694" v="290" actId="26606"/>
          <ac:spMkLst>
            <pc:docMk/>
            <pc:sldMk cId="2008902516" sldId="276"/>
            <ac:spMk id="63" creationId="{AF2F604E-43BE-4DC3-B983-E071523364F8}"/>
          </ac:spMkLst>
        </pc:spChg>
        <pc:spChg chg="add">
          <ac:chgData name="Juan" userId="27a1f09b5485e3e2" providerId="LiveId" clId="{7C4F9AE0-A3AE-4257-A531-00EBA48B4DD3}" dt="2023-02-20T00:05:36.694" v="290" actId="26606"/>
          <ac:spMkLst>
            <pc:docMk/>
            <pc:sldMk cId="2008902516" sldId="276"/>
            <ac:spMk id="65" creationId="{08C9B587-E65E-4B52-B37C-ABEBB6E87928}"/>
          </ac:spMkLst>
        </pc:spChg>
        <pc:picChg chg="del">
          <ac:chgData name="Juan" userId="27a1f09b5485e3e2" providerId="LiveId" clId="{7C4F9AE0-A3AE-4257-A531-00EBA48B4DD3}" dt="2023-02-20T00:05:32.680" v="288" actId="478"/>
          <ac:picMkLst>
            <pc:docMk/>
            <pc:sldMk cId="2008902516" sldId="276"/>
            <ac:picMk id="5" creationId="{421158B8-99F2-0481-09F0-7D06A94DE4AD}"/>
          </ac:picMkLst>
        </pc:picChg>
        <pc:picChg chg="add mod">
          <ac:chgData name="Juan" userId="27a1f09b5485e3e2" providerId="LiveId" clId="{7C4F9AE0-A3AE-4257-A531-00EBA48B4DD3}" dt="2023-02-20T00:05:36.694" v="290" actId="26606"/>
          <ac:picMkLst>
            <pc:docMk/>
            <pc:sldMk cId="2008902516" sldId="276"/>
            <ac:picMk id="6" creationId="{45046082-419C-C095-A008-298BEE5BA7AC}"/>
          </ac:picMkLst>
        </pc:picChg>
      </pc:sldChg>
      <pc:sldChg chg="addSp delSp modSp mod">
        <pc:chgData name="Juan" userId="27a1f09b5485e3e2" providerId="LiveId" clId="{7C4F9AE0-A3AE-4257-A531-00EBA48B4DD3}" dt="2023-02-20T00:06:00.023" v="293" actId="26606"/>
        <pc:sldMkLst>
          <pc:docMk/>
          <pc:sldMk cId="3144129835" sldId="277"/>
        </pc:sldMkLst>
        <pc:spChg chg="mod">
          <ac:chgData name="Juan" userId="27a1f09b5485e3e2" providerId="LiveId" clId="{7C4F9AE0-A3AE-4257-A531-00EBA48B4DD3}" dt="2023-02-20T00:06:00.023" v="293" actId="26606"/>
          <ac:spMkLst>
            <pc:docMk/>
            <pc:sldMk cId="3144129835" sldId="277"/>
            <ac:spMk id="2" creationId="{DB2A7252-6823-44F9-B464-D7A15D12BB65}"/>
          </ac:spMkLst>
        </pc:spChg>
        <pc:spChg chg="mod">
          <ac:chgData name="Juan" userId="27a1f09b5485e3e2" providerId="LiveId" clId="{7C4F9AE0-A3AE-4257-A531-00EBA48B4DD3}" dt="2023-02-20T00:06:00.023" v="293" actId="26606"/>
          <ac:spMkLst>
            <pc:docMk/>
            <pc:sldMk cId="3144129835" sldId="277"/>
            <ac:spMk id="3" creationId="{7FEAE391-6366-4E20-A14E-0ECFAEA8029A}"/>
          </ac:spMkLst>
        </pc:spChg>
        <pc:spChg chg="del">
          <ac:chgData name="Juan" userId="27a1f09b5485e3e2" providerId="LiveId" clId="{7C4F9AE0-A3AE-4257-A531-00EBA48B4DD3}" dt="2023-02-20T00:06:00.023" v="293" actId="26606"/>
          <ac:spMkLst>
            <pc:docMk/>
            <pc:sldMk cId="3144129835" sldId="277"/>
            <ac:spMk id="61" creationId="{5C9B446A-6343-4E56-90BA-061E4DDF0FFB}"/>
          </ac:spMkLst>
        </pc:spChg>
        <pc:spChg chg="del">
          <ac:chgData name="Juan" userId="27a1f09b5485e3e2" providerId="LiveId" clId="{7C4F9AE0-A3AE-4257-A531-00EBA48B4DD3}" dt="2023-02-20T00:06:00.023" v="293" actId="26606"/>
          <ac:spMkLst>
            <pc:docMk/>
            <pc:sldMk cId="3144129835" sldId="277"/>
            <ac:spMk id="63" creationId="{3EC72A1B-03D3-499C-B4BF-AC68EEC22B10}"/>
          </ac:spMkLst>
        </pc:spChg>
        <pc:spChg chg="del">
          <ac:chgData name="Juan" userId="27a1f09b5485e3e2" providerId="LiveId" clId="{7C4F9AE0-A3AE-4257-A531-00EBA48B4DD3}" dt="2023-02-20T00:06:00.023" v="293" actId="26606"/>
          <ac:spMkLst>
            <pc:docMk/>
            <pc:sldMk cId="3144129835" sldId="277"/>
            <ac:spMk id="65" creationId="{216322C2-3CF0-4D33-BF90-3F384CF6D232}"/>
          </ac:spMkLst>
        </pc:spChg>
        <pc:spChg chg="del">
          <ac:chgData name="Juan" userId="27a1f09b5485e3e2" providerId="LiveId" clId="{7C4F9AE0-A3AE-4257-A531-00EBA48B4DD3}" dt="2023-02-20T00:06:00.023" v="293" actId="26606"/>
          <ac:spMkLst>
            <pc:docMk/>
            <pc:sldMk cId="3144129835" sldId="277"/>
            <ac:spMk id="67" creationId="{55D4142C-5077-457F-A6AD-3FECFDB39685}"/>
          </ac:spMkLst>
        </pc:spChg>
        <pc:spChg chg="del">
          <ac:chgData name="Juan" userId="27a1f09b5485e3e2" providerId="LiveId" clId="{7C4F9AE0-A3AE-4257-A531-00EBA48B4DD3}" dt="2023-02-20T00:06:00.023" v="293" actId="26606"/>
          <ac:spMkLst>
            <pc:docMk/>
            <pc:sldMk cId="3144129835" sldId="277"/>
            <ac:spMk id="69" creationId="{7A5F0580-5EE9-419F-96EE-B6529EF6E7D0}"/>
          </ac:spMkLst>
        </pc:spChg>
        <pc:spChg chg="add">
          <ac:chgData name="Juan" userId="27a1f09b5485e3e2" providerId="LiveId" clId="{7C4F9AE0-A3AE-4257-A531-00EBA48B4DD3}" dt="2023-02-20T00:06:00.023" v="293" actId="26606"/>
          <ac:spMkLst>
            <pc:docMk/>
            <pc:sldMk cId="3144129835" sldId="277"/>
            <ac:spMk id="1031" creationId="{68AF5748-FED8-45BA-8631-26D1D10F3246}"/>
          </ac:spMkLst>
        </pc:spChg>
        <pc:spChg chg="add">
          <ac:chgData name="Juan" userId="27a1f09b5485e3e2" providerId="LiveId" clId="{7C4F9AE0-A3AE-4257-A531-00EBA48B4DD3}" dt="2023-02-20T00:06:00.023" v="293" actId="26606"/>
          <ac:spMkLst>
            <pc:docMk/>
            <pc:sldMk cId="3144129835" sldId="277"/>
            <ac:spMk id="1033" creationId="{AF2F604E-43BE-4DC3-B983-E071523364F8}"/>
          </ac:spMkLst>
        </pc:spChg>
        <pc:spChg chg="add">
          <ac:chgData name="Juan" userId="27a1f09b5485e3e2" providerId="LiveId" clId="{7C4F9AE0-A3AE-4257-A531-00EBA48B4DD3}" dt="2023-02-20T00:06:00.023" v="293" actId="26606"/>
          <ac:spMkLst>
            <pc:docMk/>
            <pc:sldMk cId="3144129835" sldId="277"/>
            <ac:spMk id="1035" creationId="{08C9B587-E65E-4B52-B37C-ABEBB6E87928}"/>
          </ac:spMkLst>
        </pc:spChg>
        <pc:picChg chg="del">
          <ac:chgData name="Juan" userId="27a1f09b5485e3e2" providerId="LiveId" clId="{7C4F9AE0-A3AE-4257-A531-00EBA48B4DD3}" dt="2023-02-20T00:05:56.195" v="291" actId="478"/>
          <ac:picMkLst>
            <pc:docMk/>
            <pc:sldMk cId="3144129835" sldId="277"/>
            <ac:picMk id="6" creationId="{A1A107B2-E03F-2768-E7DB-9F40E82E29C6}"/>
          </ac:picMkLst>
        </pc:picChg>
        <pc:picChg chg="add mod">
          <ac:chgData name="Juan" userId="27a1f09b5485e3e2" providerId="LiveId" clId="{7C4F9AE0-A3AE-4257-A531-00EBA48B4DD3}" dt="2023-02-20T00:06:00.023" v="293" actId="26606"/>
          <ac:picMkLst>
            <pc:docMk/>
            <pc:sldMk cId="3144129835" sldId="277"/>
            <ac:picMk id="1026" creationId="{B0A534BF-AC5E-1A6B-AF8F-7CD5A1BBCC05}"/>
          </ac:picMkLst>
        </pc:picChg>
      </pc:sldChg>
      <pc:sldChg chg="del">
        <pc:chgData name="Juan" userId="27a1f09b5485e3e2" providerId="LiveId" clId="{7C4F9AE0-A3AE-4257-A531-00EBA48B4DD3}" dt="2023-02-20T00:03:53.336" v="285" actId="2696"/>
        <pc:sldMkLst>
          <pc:docMk/>
          <pc:sldMk cId="330248149" sldId="278"/>
        </pc:sldMkLst>
      </pc:sldChg>
      <pc:sldChg chg="del">
        <pc:chgData name="Juan" userId="27a1f09b5485e3e2" providerId="LiveId" clId="{7C4F9AE0-A3AE-4257-A531-00EBA48B4DD3}" dt="2023-02-20T00:04:14.056" v="286" actId="2696"/>
        <pc:sldMkLst>
          <pc:docMk/>
          <pc:sldMk cId="3676519233" sldId="279"/>
        </pc:sldMkLst>
      </pc:sldChg>
      <pc:sldChg chg="del">
        <pc:chgData name="Juan" userId="27a1f09b5485e3e2" providerId="LiveId" clId="{7C4F9AE0-A3AE-4257-A531-00EBA48B4DD3}" dt="2023-02-20T00:04:21.448" v="287" actId="2696"/>
        <pc:sldMkLst>
          <pc:docMk/>
          <pc:sldMk cId="3346285650" sldId="280"/>
        </pc:sldMkLst>
      </pc:sldChg>
      <pc:sldChg chg="addSp delSp modSp add mod">
        <pc:chgData name="Juan" userId="27a1f09b5485e3e2" providerId="LiveId" clId="{7C4F9AE0-A3AE-4257-A531-00EBA48B4DD3}" dt="2023-02-19T23:58:22.631" v="126" actId="20577"/>
        <pc:sldMkLst>
          <pc:docMk/>
          <pc:sldMk cId="2096314304" sldId="281"/>
        </pc:sldMkLst>
        <pc:spChg chg="mod">
          <ac:chgData name="Juan" userId="27a1f09b5485e3e2" providerId="LiveId" clId="{7C4F9AE0-A3AE-4257-A531-00EBA48B4DD3}" dt="2023-02-19T23:58:22.631" v="126" actId="20577"/>
          <ac:spMkLst>
            <pc:docMk/>
            <pc:sldMk cId="2096314304" sldId="281"/>
            <ac:spMk id="2" creationId="{DB2A7252-6823-44F9-B464-D7A15D12BB65}"/>
          </ac:spMkLst>
        </pc:spChg>
        <pc:spChg chg="mod">
          <ac:chgData name="Juan" userId="27a1f09b5485e3e2" providerId="LiveId" clId="{7C4F9AE0-A3AE-4257-A531-00EBA48B4DD3}" dt="2023-02-19T23:58:07.614" v="120" actId="20577"/>
          <ac:spMkLst>
            <pc:docMk/>
            <pc:sldMk cId="2096314304" sldId="281"/>
            <ac:spMk id="3" creationId="{7FEAE391-6366-4E20-A14E-0ECFAEA8029A}"/>
          </ac:spMkLst>
        </pc:spChg>
        <pc:spChg chg="add del">
          <ac:chgData name="Juan" userId="27a1f09b5485e3e2" providerId="LiveId" clId="{7C4F9AE0-A3AE-4257-A531-00EBA48B4DD3}" dt="2023-02-19T23:57:48.518" v="89" actId="26606"/>
          <ac:spMkLst>
            <pc:docMk/>
            <pc:sldMk cId="2096314304" sldId="281"/>
            <ac:spMk id="11" creationId="{1ECAB1E8-8195-4748-BE71-FF806D86892E}"/>
          </ac:spMkLst>
        </pc:spChg>
        <pc:spChg chg="add del">
          <ac:chgData name="Juan" userId="27a1f09b5485e3e2" providerId="LiveId" clId="{7C4F9AE0-A3AE-4257-A531-00EBA48B4DD3}" dt="2023-02-19T23:57:48.518" v="89" actId="26606"/>
          <ac:spMkLst>
            <pc:docMk/>
            <pc:sldMk cId="2096314304" sldId="281"/>
            <ac:spMk id="13" creationId="{57F6BDD4-E066-4008-8011-6CC31AEB4556}"/>
          </ac:spMkLst>
        </pc:spChg>
        <pc:spChg chg="add del">
          <ac:chgData name="Juan" userId="27a1f09b5485e3e2" providerId="LiveId" clId="{7C4F9AE0-A3AE-4257-A531-00EBA48B4DD3}" dt="2023-02-19T23:57:48.518" v="89" actId="26606"/>
          <ac:spMkLst>
            <pc:docMk/>
            <pc:sldMk cId="2096314304" sldId="281"/>
            <ac:spMk id="15" creationId="{2711A8FB-68FC-45FC-B01E-38F809E2D439}"/>
          </ac:spMkLst>
        </pc:spChg>
        <pc:spChg chg="add del">
          <ac:chgData name="Juan" userId="27a1f09b5485e3e2" providerId="LiveId" clId="{7C4F9AE0-A3AE-4257-A531-00EBA48B4DD3}" dt="2023-02-19T23:57:48.518" v="89" actId="26606"/>
          <ac:spMkLst>
            <pc:docMk/>
            <pc:sldMk cId="2096314304" sldId="281"/>
            <ac:spMk id="17" creationId="{2A865FE3-5FC9-4049-87CF-30019C46C0F5}"/>
          </ac:spMkLst>
        </pc:spChg>
        <pc:spChg chg="add del">
          <ac:chgData name="Juan" userId="27a1f09b5485e3e2" providerId="LiveId" clId="{7C4F9AE0-A3AE-4257-A531-00EBA48B4DD3}" dt="2023-02-19T23:57:48.502" v="88" actId="26606"/>
          <ac:spMkLst>
            <pc:docMk/>
            <pc:sldMk cId="2096314304" sldId="281"/>
            <ac:spMk id="22" creationId="{2B97F24A-32CE-4C1C-A50D-3016B394DCFB}"/>
          </ac:spMkLst>
        </pc:spChg>
        <pc:spChg chg="add del">
          <ac:chgData name="Juan" userId="27a1f09b5485e3e2" providerId="LiveId" clId="{7C4F9AE0-A3AE-4257-A531-00EBA48B4DD3}" dt="2023-02-19T23:57:48.502" v="88" actId="26606"/>
          <ac:spMkLst>
            <pc:docMk/>
            <pc:sldMk cId="2096314304" sldId="281"/>
            <ac:spMk id="24" creationId="{6357EC4F-235E-4222-A36F-C7878ACE37F2}"/>
          </ac:spMkLst>
        </pc:spChg>
        <pc:spChg chg="add">
          <ac:chgData name="Juan" userId="27a1f09b5485e3e2" providerId="LiveId" clId="{7C4F9AE0-A3AE-4257-A531-00EBA48B4DD3}" dt="2023-02-19T23:57:48.518" v="89" actId="26606"/>
          <ac:spMkLst>
            <pc:docMk/>
            <pc:sldMk cId="2096314304" sldId="281"/>
            <ac:spMk id="26" creationId="{8D9CE0F4-2EB2-4F1F-8AAC-DB3571D9FE10}"/>
          </ac:spMkLst>
        </pc:spChg>
        <pc:spChg chg="add">
          <ac:chgData name="Juan" userId="27a1f09b5485e3e2" providerId="LiveId" clId="{7C4F9AE0-A3AE-4257-A531-00EBA48B4DD3}" dt="2023-02-19T23:57:48.518" v="89" actId="26606"/>
          <ac:spMkLst>
            <pc:docMk/>
            <pc:sldMk cId="2096314304" sldId="281"/>
            <ac:spMk id="27" creationId="{0B9EE3F3-89B7-43C3-8651-C4C96830993D}"/>
          </ac:spMkLst>
        </pc:spChg>
        <pc:spChg chg="add">
          <ac:chgData name="Juan" userId="27a1f09b5485e3e2" providerId="LiveId" clId="{7C4F9AE0-A3AE-4257-A531-00EBA48B4DD3}" dt="2023-02-19T23:57:48.518" v="89" actId="26606"/>
          <ac:spMkLst>
            <pc:docMk/>
            <pc:sldMk cId="2096314304" sldId="281"/>
            <ac:spMk id="28" creationId="{33AE4636-AEEC-45D6-84D4-7AC2DA48ECF8}"/>
          </ac:spMkLst>
        </pc:spChg>
        <pc:picChg chg="add mod">
          <ac:chgData name="Juan" userId="27a1f09b5485e3e2" providerId="LiveId" clId="{7C4F9AE0-A3AE-4257-A531-00EBA48B4DD3}" dt="2023-02-19T23:57:48.518" v="89" actId="26606"/>
          <ac:picMkLst>
            <pc:docMk/>
            <pc:sldMk cId="2096314304" sldId="281"/>
            <ac:picMk id="5" creationId="{DAE896F1-025E-CAB2-9B8B-86CD945C5C70}"/>
          </ac:picMkLst>
        </pc:picChg>
        <pc:picChg chg="del">
          <ac:chgData name="Juan" userId="27a1f09b5485e3e2" providerId="LiveId" clId="{7C4F9AE0-A3AE-4257-A531-00EBA48B4DD3}" dt="2023-02-19T23:57:18.750" v="85" actId="478"/>
          <ac:picMkLst>
            <pc:docMk/>
            <pc:sldMk cId="2096314304" sldId="281"/>
            <ac:picMk id="6" creationId="{5611F8BB-77DD-3EEF-4018-A961E399D7F7}"/>
          </ac:picMkLst>
        </pc:picChg>
      </pc:sldChg>
      <pc:sldChg chg="addSp delSp modSp add mod">
        <pc:chgData name="Juan" userId="27a1f09b5485e3e2" providerId="LiveId" clId="{7C4F9AE0-A3AE-4257-A531-00EBA48B4DD3}" dt="2023-02-20T00:00:59.743" v="255" actId="26606"/>
        <pc:sldMkLst>
          <pc:docMk/>
          <pc:sldMk cId="271894054" sldId="282"/>
        </pc:sldMkLst>
        <pc:spChg chg="mod">
          <ac:chgData name="Juan" userId="27a1f09b5485e3e2" providerId="LiveId" clId="{7C4F9AE0-A3AE-4257-A531-00EBA48B4DD3}" dt="2023-02-20T00:00:59.743" v="255" actId="26606"/>
          <ac:spMkLst>
            <pc:docMk/>
            <pc:sldMk cId="271894054" sldId="282"/>
            <ac:spMk id="2" creationId="{DB2A7252-6823-44F9-B464-D7A15D12BB65}"/>
          </ac:spMkLst>
        </pc:spChg>
        <pc:spChg chg="mod">
          <ac:chgData name="Juan" userId="27a1f09b5485e3e2" providerId="LiveId" clId="{7C4F9AE0-A3AE-4257-A531-00EBA48B4DD3}" dt="2023-02-20T00:00:59.743" v="255" actId="26606"/>
          <ac:spMkLst>
            <pc:docMk/>
            <pc:sldMk cId="271894054" sldId="282"/>
            <ac:spMk id="3" creationId="{7FEAE391-6366-4E20-A14E-0ECFAEA8029A}"/>
          </ac:spMkLst>
        </pc:spChg>
        <pc:spChg chg="add del">
          <ac:chgData name="Juan" userId="27a1f09b5485e3e2" providerId="LiveId" clId="{7C4F9AE0-A3AE-4257-A531-00EBA48B4DD3}" dt="2023-02-20T00:00:59.743" v="255" actId="26606"/>
          <ac:spMkLst>
            <pc:docMk/>
            <pc:sldMk cId="271894054" sldId="282"/>
            <ac:spMk id="26" creationId="{8D9CE0F4-2EB2-4F1F-8AAC-DB3571D9FE10}"/>
          </ac:spMkLst>
        </pc:spChg>
        <pc:spChg chg="add del">
          <ac:chgData name="Juan" userId="27a1f09b5485e3e2" providerId="LiveId" clId="{7C4F9AE0-A3AE-4257-A531-00EBA48B4DD3}" dt="2023-02-20T00:00:59.743" v="255" actId="26606"/>
          <ac:spMkLst>
            <pc:docMk/>
            <pc:sldMk cId="271894054" sldId="282"/>
            <ac:spMk id="27" creationId="{0B9EE3F3-89B7-43C3-8651-C4C96830993D}"/>
          </ac:spMkLst>
        </pc:spChg>
        <pc:spChg chg="add del">
          <ac:chgData name="Juan" userId="27a1f09b5485e3e2" providerId="LiveId" clId="{7C4F9AE0-A3AE-4257-A531-00EBA48B4DD3}" dt="2023-02-20T00:00:59.743" v="255" actId="26606"/>
          <ac:spMkLst>
            <pc:docMk/>
            <pc:sldMk cId="271894054" sldId="282"/>
            <ac:spMk id="28" creationId="{33AE4636-AEEC-45D6-84D4-7AC2DA48ECF8}"/>
          </ac:spMkLst>
        </pc:spChg>
        <pc:spChg chg="add del">
          <ac:chgData name="Juan" userId="27a1f09b5485e3e2" providerId="LiveId" clId="{7C4F9AE0-A3AE-4257-A531-00EBA48B4DD3}" dt="2023-02-20T00:00:59.728" v="254" actId="26606"/>
          <ac:spMkLst>
            <pc:docMk/>
            <pc:sldMk cId="271894054" sldId="282"/>
            <ac:spMk id="33" creationId="{0B9EE3F3-89B7-43C3-8651-C4C96830993D}"/>
          </ac:spMkLst>
        </pc:spChg>
        <pc:spChg chg="add del">
          <ac:chgData name="Juan" userId="27a1f09b5485e3e2" providerId="LiveId" clId="{7C4F9AE0-A3AE-4257-A531-00EBA48B4DD3}" dt="2023-02-20T00:00:59.728" v="254" actId="26606"/>
          <ac:spMkLst>
            <pc:docMk/>
            <pc:sldMk cId="271894054" sldId="282"/>
            <ac:spMk id="35" creationId="{33AE4636-AEEC-45D6-84D4-7AC2DA48ECF8}"/>
          </ac:spMkLst>
        </pc:spChg>
        <pc:spChg chg="add del">
          <ac:chgData name="Juan" userId="27a1f09b5485e3e2" providerId="LiveId" clId="{7C4F9AE0-A3AE-4257-A531-00EBA48B4DD3}" dt="2023-02-20T00:00:59.728" v="254" actId="26606"/>
          <ac:spMkLst>
            <pc:docMk/>
            <pc:sldMk cId="271894054" sldId="282"/>
            <ac:spMk id="37" creationId="{8D9CE0F4-2EB2-4F1F-8AAC-DB3571D9FE10}"/>
          </ac:spMkLst>
        </pc:spChg>
        <pc:spChg chg="add">
          <ac:chgData name="Juan" userId="27a1f09b5485e3e2" providerId="LiveId" clId="{7C4F9AE0-A3AE-4257-A531-00EBA48B4DD3}" dt="2023-02-20T00:00:59.743" v="255" actId="26606"/>
          <ac:spMkLst>
            <pc:docMk/>
            <pc:sldMk cId="271894054" sldId="282"/>
            <ac:spMk id="39" creationId="{2A865FE3-5FC9-4049-87CF-30019C46C0F5}"/>
          </ac:spMkLst>
        </pc:spChg>
        <pc:spChg chg="add">
          <ac:chgData name="Juan" userId="27a1f09b5485e3e2" providerId="LiveId" clId="{7C4F9AE0-A3AE-4257-A531-00EBA48B4DD3}" dt="2023-02-20T00:00:59.743" v="255" actId="26606"/>
          <ac:spMkLst>
            <pc:docMk/>
            <pc:sldMk cId="271894054" sldId="282"/>
            <ac:spMk id="40" creationId="{2C9A9DA9-7DC8-488B-A882-123947B0F3D9}"/>
          </ac:spMkLst>
        </pc:spChg>
        <pc:spChg chg="add">
          <ac:chgData name="Juan" userId="27a1f09b5485e3e2" providerId="LiveId" clId="{7C4F9AE0-A3AE-4257-A531-00EBA48B4DD3}" dt="2023-02-20T00:00:59.743" v="255" actId="26606"/>
          <ac:spMkLst>
            <pc:docMk/>
            <pc:sldMk cId="271894054" sldId="282"/>
            <ac:spMk id="41" creationId="{57F6BDD4-E066-4008-8011-6CC31AEB4556}"/>
          </ac:spMkLst>
        </pc:spChg>
        <pc:spChg chg="add">
          <ac:chgData name="Juan" userId="27a1f09b5485e3e2" providerId="LiveId" clId="{7C4F9AE0-A3AE-4257-A531-00EBA48B4DD3}" dt="2023-02-20T00:00:59.743" v="255" actId="26606"/>
          <ac:spMkLst>
            <pc:docMk/>
            <pc:sldMk cId="271894054" sldId="282"/>
            <ac:spMk id="42" creationId="{2711A8FB-68FC-45FC-B01E-38F809E2D439}"/>
          </ac:spMkLst>
        </pc:spChg>
        <pc:picChg chg="del">
          <ac:chgData name="Juan" userId="27a1f09b5485e3e2" providerId="LiveId" clId="{7C4F9AE0-A3AE-4257-A531-00EBA48B4DD3}" dt="2023-02-20T00:00:50.133" v="251" actId="478"/>
          <ac:picMkLst>
            <pc:docMk/>
            <pc:sldMk cId="271894054" sldId="282"/>
            <ac:picMk id="5" creationId="{DAE896F1-025E-CAB2-9B8B-86CD945C5C70}"/>
          </ac:picMkLst>
        </pc:picChg>
        <pc:picChg chg="add mod">
          <ac:chgData name="Juan" userId="27a1f09b5485e3e2" providerId="LiveId" clId="{7C4F9AE0-A3AE-4257-A531-00EBA48B4DD3}" dt="2023-02-20T00:00:59.743" v="255" actId="26606"/>
          <ac:picMkLst>
            <pc:docMk/>
            <pc:sldMk cId="271894054" sldId="282"/>
            <ac:picMk id="6" creationId="{B622732F-1292-B046-1978-E23CE01567E7}"/>
          </ac:picMkLst>
        </pc:picChg>
      </pc:sldChg>
    </pc:docChg>
  </pc:docChgLst>
  <pc:docChgLst>
    <pc:chgData name="Juan" userId="27a1f09b5485e3e2" providerId="LiveId" clId="{15A0FBD9-A338-4605-9D9D-698B2C169D73}"/>
    <pc:docChg chg="undo custSel addSld delSld modSld">
      <pc:chgData name="Juan" userId="27a1f09b5485e3e2" providerId="LiveId" clId="{15A0FBD9-A338-4605-9D9D-698B2C169D73}" dt="2023-02-12T23:55:52.135" v="823" actId="2696"/>
      <pc:docMkLst>
        <pc:docMk/>
      </pc:docMkLst>
      <pc:sldChg chg="del">
        <pc:chgData name="Juan" userId="27a1f09b5485e3e2" providerId="LiveId" clId="{15A0FBD9-A338-4605-9D9D-698B2C169D73}" dt="2023-02-12T23:30:29.156" v="106" actId="2696"/>
        <pc:sldMkLst>
          <pc:docMk/>
          <pc:sldMk cId="69798042" sldId="261"/>
        </pc:sldMkLst>
      </pc:sldChg>
      <pc:sldChg chg="del">
        <pc:chgData name="Juan" userId="27a1f09b5485e3e2" providerId="LiveId" clId="{15A0FBD9-A338-4605-9D9D-698B2C169D73}" dt="2023-02-12T23:55:52.135" v="823" actId="2696"/>
        <pc:sldMkLst>
          <pc:docMk/>
          <pc:sldMk cId="2309908418" sldId="262"/>
        </pc:sldMkLst>
      </pc:sldChg>
      <pc:sldChg chg="addSp delSp modSp add mod setBg delDesignElem">
        <pc:chgData name="Juan" userId="27a1f09b5485e3e2" providerId="LiveId" clId="{15A0FBD9-A338-4605-9D9D-698B2C169D73}" dt="2023-02-12T23:30:13.167" v="105" actId="26606"/>
        <pc:sldMkLst>
          <pc:docMk/>
          <pc:sldMk cId="272796088" sldId="273"/>
        </pc:sldMkLst>
        <pc:spChg chg="mod">
          <ac:chgData name="Juan" userId="27a1f09b5485e3e2" providerId="LiveId" clId="{15A0FBD9-A338-4605-9D9D-698B2C169D73}" dt="2023-02-12T23:30:13.167" v="105" actId="26606"/>
          <ac:spMkLst>
            <pc:docMk/>
            <pc:sldMk cId="272796088" sldId="273"/>
            <ac:spMk id="2" creationId="{DB2A7252-6823-44F9-B464-D7A15D12BB65}"/>
          </ac:spMkLst>
        </pc:spChg>
        <pc:spChg chg="mod">
          <ac:chgData name="Juan" userId="27a1f09b5485e3e2" providerId="LiveId" clId="{15A0FBD9-A338-4605-9D9D-698B2C169D73}" dt="2023-02-12T23:30:13.167" v="105" actId="26606"/>
          <ac:spMkLst>
            <pc:docMk/>
            <pc:sldMk cId="272796088" sldId="273"/>
            <ac:spMk id="3" creationId="{7FEAE391-6366-4E20-A14E-0ECFAEA8029A}"/>
          </ac:spMkLst>
        </pc:spChg>
        <pc:spChg chg="add">
          <ac:chgData name="Juan" userId="27a1f09b5485e3e2" providerId="LiveId" clId="{15A0FBD9-A338-4605-9D9D-698B2C169D73}" dt="2023-02-12T23:30:13.167" v="105" actId="26606"/>
          <ac:spMkLst>
            <pc:docMk/>
            <pc:sldMk cId="272796088" sldId="273"/>
            <ac:spMk id="11" creationId="{1ECAB1E8-8195-4748-BE71-FF806D86892E}"/>
          </ac:spMkLst>
        </pc:spChg>
        <pc:spChg chg="add">
          <ac:chgData name="Juan" userId="27a1f09b5485e3e2" providerId="LiveId" clId="{15A0FBD9-A338-4605-9D9D-698B2C169D73}" dt="2023-02-12T23:30:13.167" v="105" actId="26606"/>
          <ac:spMkLst>
            <pc:docMk/>
            <pc:sldMk cId="272796088" sldId="273"/>
            <ac:spMk id="13" creationId="{57F6BDD4-E066-4008-8011-6CC31AEB4556}"/>
          </ac:spMkLst>
        </pc:spChg>
        <pc:spChg chg="add">
          <ac:chgData name="Juan" userId="27a1f09b5485e3e2" providerId="LiveId" clId="{15A0FBD9-A338-4605-9D9D-698B2C169D73}" dt="2023-02-12T23:30:13.167" v="105" actId="26606"/>
          <ac:spMkLst>
            <pc:docMk/>
            <pc:sldMk cId="272796088" sldId="273"/>
            <ac:spMk id="15" creationId="{2711A8FB-68FC-45FC-B01E-38F809E2D439}"/>
          </ac:spMkLst>
        </pc:spChg>
        <pc:spChg chg="add">
          <ac:chgData name="Juan" userId="27a1f09b5485e3e2" providerId="LiveId" clId="{15A0FBD9-A338-4605-9D9D-698B2C169D73}" dt="2023-02-12T23:30:13.167" v="105" actId="26606"/>
          <ac:spMkLst>
            <pc:docMk/>
            <pc:sldMk cId="272796088" sldId="273"/>
            <ac:spMk id="17" creationId="{2A865FE3-5FC9-4049-87CF-30019C46C0F5}"/>
          </ac:spMkLst>
        </pc:spChg>
        <pc:spChg chg="del">
          <ac:chgData name="Juan" userId="27a1f09b5485e3e2" providerId="LiveId" clId="{15A0FBD9-A338-4605-9D9D-698B2C169D73}" dt="2023-02-12T23:27:34.217" v="1"/>
          <ac:spMkLst>
            <pc:docMk/>
            <pc:sldMk cId="272796088" sldId="273"/>
            <ac:spMk id="29" creationId="{0288C6B4-AFC3-407F-A595-EFFD38D4CCAF}"/>
          </ac:spMkLst>
        </pc:spChg>
        <pc:spChg chg="del">
          <ac:chgData name="Juan" userId="27a1f09b5485e3e2" providerId="LiveId" clId="{15A0FBD9-A338-4605-9D9D-698B2C169D73}" dt="2023-02-12T23:27:34.217" v="1"/>
          <ac:spMkLst>
            <pc:docMk/>
            <pc:sldMk cId="272796088" sldId="273"/>
            <ac:spMk id="31" creationId="{CF236821-17FE-429B-8D2C-08E13A64EA40}"/>
          </ac:spMkLst>
        </pc:spChg>
        <pc:spChg chg="del">
          <ac:chgData name="Juan" userId="27a1f09b5485e3e2" providerId="LiveId" clId="{15A0FBD9-A338-4605-9D9D-698B2C169D73}" dt="2023-02-12T23:27:34.217" v="1"/>
          <ac:spMkLst>
            <pc:docMk/>
            <pc:sldMk cId="272796088" sldId="273"/>
            <ac:spMk id="33" creationId="{C0BDBCD2-E081-43AB-9119-C55465E59757}"/>
          </ac:spMkLst>
        </pc:spChg>
        <pc:spChg chg="del">
          <ac:chgData name="Juan" userId="27a1f09b5485e3e2" providerId="LiveId" clId="{15A0FBD9-A338-4605-9D9D-698B2C169D73}" dt="2023-02-12T23:27:34.217" v="1"/>
          <ac:spMkLst>
            <pc:docMk/>
            <pc:sldMk cId="272796088" sldId="273"/>
            <ac:spMk id="35" creationId="{98E79BE4-34FE-485A-98A5-92CE8F7C4743}"/>
          </ac:spMkLst>
        </pc:spChg>
        <pc:spChg chg="del">
          <ac:chgData name="Juan" userId="27a1f09b5485e3e2" providerId="LiveId" clId="{15A0FBD9-A338-4605-9D9D-698B2C169D73}" dt="2023-02-12T23:27:34.217" v="1"/>
          <ac:spMkLst>
            <pc:docMk/>
            <pc:sldMk cId="272796088" sldId="273"/>
            <ac:spMk id="37" creationId="{7A5F0580-5EE9-419F-96EE-B6529EF6E7D0}"/>
          </ac:spMkLst>
        </pc:spChg>
        <pc:picChg chg="del">
          <ac:chgData name="Juan" userId="27a1f09b5485e3e2" providerId="LiveId" clId="{15A0FBD9-A338-4605-9D9D-698B2C169D73}" dt="2023-02-12T23:29:39.244" v="103" actId="478"/>
          <ac:picMkLst>
            <pc:docMk/>
            <pc:sldMk cId="272796088" sldId="273"/>
            <ac:picMk id="5" creationId="{A9CCDA1B-336E-0154-D1E1-4789FAE93209}"/>
          </ac:picMkLst>
        </pc:picChg>
        <pc:picChg chg="add mod">
          <ac:chgData name="Juan" userId="27a1f09b5485e3e2" providerId="LiveId" clId="{15A0FBD9-A338-4605-9D9D-698B2C169D73}" dt="2023-02-12T23:30:13.167" v="105" actId="26606"/>
          <ac:picMkLst>
            <pc:docMk/>
            <pc:sldMk cId="272796088" sldId="273"/>
            <ac:picMk id="6" creationId="{5611F8BB-77DD-3EEF-4018-A961E399D7F7}"/>
          </ac:picMkLst>
        </pc:picChg>
      </pc:sldChg>
      <pc:sldChg chg="addSp delSp modSp add mod">
        <pc:chgData name="Juan" userId="27a1f09b5485e3e2" providerId="LiveId" clId="{15A0FBD9-A338-4605-9D9D-698B2C169D73}" dt="2023-02-12T23:38:55.499" v="445" actId="962"/>
        <pc:sldMkLst>
          <pc:docMk/>
          <pc:sldMk cId="10786238" sldId="274"/>
        </pc:sldMkLst>
        <pc:spChg chg="mod">
          <ac:chgData name="Juan" userId="27a1f09b5485e3e2" providerId="LiveId" clId="{15A0FBD9-A338-4605-9D9D-698B2C169D73}" dt="2023-02-12T23:38:40.134" v="443" actId="26606"/>
          <ac:spMkLst>
            <pc:docMk/>
            <pc:sldMk cId="10786238" sldId="274"/>
            <ac:spMk id="2" creationId="{DB2A7252-6823-44F9-B464-D7A15D12BB65}"/>
          </ac:spMkLst>
        </pc:spChg>
        <pc:spChg chg="mod">
          <ac:chgData name="Juan" userId="27a1f09b5485e3e2" providerId="LiveId" clId="{15A0FBD9-A338-4605-9D9D-698B2C169D73}" dt="2023-02-12T23:38:40.134" v="443" actId="26606"/>
          <ac:spMkLst>
            <pc:docMk/>
            <pc:sldMk cId="10786238" sldId="274"/>
            <ac:spMk id="3" creationId="{7FEAE391-6366-4E20-A14E-0ECFAEA8029A}"/>
          </ac:spMkLst>
        </pc:spChg>
        <pc:spChg chg="del">
          <ac:chgData name="Juan" userId="27a1f09b5485e3e2" providerId="LiveId" clId="{15A0FBD9-A338-4605-9D9D-698B2C169D73}" dt="2023-02-12T23:38:40.134" v="443" actId="26606"/>
          <ac:spMkLst>
            <pc:docMk/>
            <pc:sldMk cId="10786238" sldId="274"/>
            <ac:spMk id="11" creationId="{1ECAB1E8-8195-4748-BE71-FF806D86892E}"/>
          </ac:spMkLst>
        </pc:spChg>
        <pc:spChg chg="del">
          <ac:chgData name="Juan" userId="27a1f09b5485e3e2" providerId="LiveId" clId="{15A0FBD9-A338-4605-9D9D-698B2C169D73}" dt="2023-02-12T23:38:40.134" v="443" actId="26606"/>
          <ac:spMkLst>
            <pc:docMk/>
            <pc:sldMk cId="10786238" sldId="274"/>
            <ac:spMk id="13" creationId="{57F6BDD4-E066-4008-8011-6CC31AEB4556}"/>
          </ac:spMkLst>
        </pc:spChg>
        <pc:spChg chg="del">
          <ac:chgData name="Juan" userId="27a1f09b5485e3e2" providerId="LiveId" clId="{15A0FBD9-A338-4605-9D9D-698B2C169D73}" dt="2023-02-12T23:38:40.134" v="443" actId="26606"/>
          <ac:spMkLst>
            <pc:docMk/>
            <pc:sldMk cId="10786238" sldId="274"/>
            <ac:spMk id="15" creationId="{2711A8FB-68FC-45FC-B01E-38F809E2D439}"/>
          </ac:spMkLst>
        </pc:spChg>
        <pc:spChg chg="del">
          <ac:chgData name="Juan" userId="27a1f09b5485e3e2" providerId="LiveId" clId="{15A0FBD9-A338-4605-9D9D-698B2C169D73}" dt="2023-02-12T23:38:40.134" v="443" actId="26606"/>
          <ac:spMkLst>
            <pc:docMk/>
            <pc:sldMk cId="10786238" sldId="274"/>
            <ac:spMk id="17" creationId="{2A865FE3-5FC9-4049-87CF-30019C46C0F5}"/>
          </ac:spMkLst>
        </pc:spChg>
        <pc:spChg chg="add">
          <ac:chgData name="Juan" userId="27a1f09b5485e3e2" providerId="LiveId" clId="{15A0FBD9-A338-4605-9D9D-698B2C169D73}" dt="2023-02-12T23:38:40.134" v="443" actId="26606"/>
          <ac:spMkLst>
            <pc:docMk/>
            <pc:sldMk cId="10786238" sldId="274"/>
            <ac:spMk id="22" creationId="{5C9B446A-6343-4E56-90BA-061E4DDF0FFB}"/>
          </ac:spMkLst>
        </pc:spChg>
        <pc:spChg chg="add">
          <ac:chgData name="Juan" userId="27a1f09b5485e3e2" providerId="LiveId" clId="{15A0FBD9-A338-4605-9D9D-698B2C169D73}" dt="2023-02-12T23:38:40.134" v="443" actId="26606"/>
          <ac:spMkLst>
            <pc:docMk/>
            <pc:sldMk cId="10786238" sldId="274"/>
            <ac:spMk id="24" creationId="{3EC72A1B-03D3-499C-B4BF-AC68EEC22B10}"/>
          </ac:spMkLst>
        </pc:spChg>
        <pc:spChg chg="add">
          <ac:chgData name="Juan" userId="27a1f09b5485e3e2" providerId="LiveId" clId="{15A0FBD9-A338-4605-9D9D-698B2C169D73}" dt="2023-02-12T23:38:40.134" v="443" actId="26606"/>
          <ac:spMkLst>
            <pc:docMk/>
            <pc:sldMk cId="10786238" sldId="274"/>
            <ac:spMk id="26" creationId="{216322C2-3CF0-4D33-BF90-3F384CF6D232}"/>
          </ac:spMkLst>
        </pc:spChg>
        <pc:spChg chg="add">
          <ac:chgData name="Juan" userId="27a1f09b5485e3e2" providerId="LiveId" clId="{15A0FBD9-A338-4605-9D9D-698B2C169D73}" dt="2023-02-12T23:38:40.134" v="443" actId="26606"/>
          <ac:spMkLst>
            <pc:docMk/>
            <pc:sldMk cId="10786238" sldId="274"/>
            <ac:spMk id="28" creationId="{55D4142C-5077-457F-A6AD-3FECFDB39685}"/>
          </ac:spMkLst>
        </pc:spChg>
        <pc:spChg chg="add">
          <ac:chgData name="Juan" userId="27a1f09b5485e3e2" providerId="LiveId" clId="{15A0FBD9-A338-4605-9D9D-698B2C169D73}" dt="2023-02-12T23:38:40.134" v="443" actId="26606"/>
          <ac:spMkLst>
            <pc:docMk/>
            <pc:sldMk cId="10786238" sldId="274"/>
            <ac:spMk id="30" creationId="{7A5F0580-5EE9-419F-96EE-B6529EF6E7D0}"/>
          </ac:spMkLst>
        </pc:spChg>
        <pc:picChg chg="add mod">
          <ac:chgData name="Juan" userId="27a1f09b5485e3e2" providerId="LiveId" clId="{15A0FBD9-A338-4605-9D9D-698B2C169D73}" dt="2023-02-12T23:38:55.499" v="445" actId="962"/>
          <ac:picMkLst>
            <pc:docMk/>
            <pc:sldMk cId="10786238" sldId="274"/>
            <ac:picMk id="5" creationId="{0CC89085-97F0-E278-1E28-999DC1EA363F}"/>
          </ac:picMkLst>
        </pc:picChg>
        <pc:picChg chg="del">
          <ac:chgData name="Juan" userId="27a1f09b5485e3e2" providerId="LiveId" clId="{15A0FBD9-A338-4605-9D9D-698B2C169D73}" dt="2023-02-12T23:38:15.892" v="441" actId="478"/>
          <ac:picMkLst>
            <pc:docMk/>
            <pc:sldMk cId="10786238" sldId="274"/>
            <ac:picMk id="6" creationId="{5611F8BB-77DD-3EEF-4018-A961E399D7F7}"/>
          </ac:picMkLst>
        </pc:picChg>
      </pc:sldChg>
      <pc:sldChg chg="addSp delSp modSp add mod">
        <pc:chgData name="Juan" userId="27a1f09b5485e3e2" providerId="LiveId" clId="{15A0FBD9-A338-4605-9D9D-698B2C169D73}" dt="2023-02-12T23:47:26.279" v="589" actId="26606"/>
        <pc:sldMkLst>
          <pc:docMk/>
          <pc:sldMk cId="3055935820" sldId="275"/>
        </pc:sldMkLst>
        <pc:spChg chg="mod">
          <ac:chgData name="Juan" userId="27a1f09b5485e3e2" providerId="LiveId" clId="{15A0FBD9-A338-4605-9D9D-698B2C169D73}" dt="2023-02-12T23:45:29.664" v="586" actId="20577"/>
          <ac:spMkLst>
            <pc:docMk/>
            <pc:sldMk cId="3055935820" sldId="275"/>
            <ac:spMk id="3" creationId="{7FEAE391-6366-4E20-A14E-0ECFAEA8029A}"/>
          </ac:spMkLst>
        </pc:spChg>
        <pc:spChg chg="del">
          <ac:chgData name="Juan" userId="27a1f09b5485e3e2" providerId="LiveId" clId="{15A0FBD9-A338-4605-9D9D-698B2C169D73}" dt="2023-02-12T23:47:26.279" v="589" actId="26606"/>
          <ac:spMkLst>
            <pc:docMk/>
            <pc:sldMk cId="3055935820" sldId="275"/>
            <ac:spMk id="22" creationId="{5C9B446A-6343-4E56-90BA-061E4DDF0FFB}"/>
          </ac:spMkLst>
        </pc:spChg>
        <pc:spChg chg="del">
          <ac:chgData name="Juan" userId="27a1f09b5485e3e2" providerId="LiveId" clId="{15A0FBD9-A338-4605-9D9D-698B2C169D73}" dt="2023-02-12T23:47:26.279" v="589" actId="26606"/>
          <ac:spMkLst>
            <pc:docMk/>
            <pc:sldMk cId="3055935820" sldId="275"/>
            <ac:spMk id="24" creationId="{3EC72A1B-03D3-499C-B4BF-AC68EEC22B10}"/>
          </ac:spMkLst>
        </pc:spChg>
        <pc:spChg chg="del">
          <ac:chgData name="Juan" userId="27a1f09b5485e3e2" providerId="LiveId" clId="{15A0FBD9-A338-4605-9D9D-698B2C169D73}" dt="2023-02-12T23:47:26.279" v="589" actId="26606"/>
          <ac:spMkLst>
            <pc:docMk/>
            <pc:sldMk cId="3055935820" sldId="275"/>
            <ac:spMk id="26" creationId="{216322C2-3CF0-4D33-BF90-3F384CF6D232}"/>
          </ac:spMkLst>
        </pc:spChg>
        <pc:spChg chg="del">
          <ac:chgData name="Juan" userId="27a1f09b5485e3e2" providerId="LiveId" clId="{15A0FBD9-A338-4605-9D9D-698B2C169D73}" dt="2023-02-12T23:47:26.279" v="589" actId="26606"/>
          <ac:spMkLst>
            <pc:docMk/>
            <pc:sldMk cId="3055935820" sldId="275"/>
            <ac:spMk id="28" creationId="{55D4142C-5077-457F-A6AD-3FECFDB39685}"/>
          </ac:spMkLst>
        </pc:spChg>
        <pc:spChg chg="del">
          <ac:chgData name="Juan" userId="27a1f09b5485e3e2" providerId="LiveId" clId="{15A0FBD9-A338-4605-9D9D-698B2C169D73}" dt="2023-02-12T23:47:26.279" v="589" actId="26606"/>
          <ac:spMkLst>
            <pc:docMk/>
            <pc:sldMk cId="3055935820" sldId="275"/>
            <ac:spMk id="30" creationId="{7A5F0580-5EE9-419F-96EE-B6529EF6E7D0}"/>
          </ac:spMkLst>
        </pc:spChg>
        <pc:spChg chg="add">
          <ac:chgData name="Juan" userId="27a1f09b5485e3e2" providerId="LiveId" clId="{15A0FBD9-A338-4605-9D9D-698B2C169D73}" dt="2023-02-12T23:47:26.279" v="589" actId="26606"/>
          <ac:spMkLst>
            <pc:docMk/>
            <pc:sldMk cId="3055935820" sldId="275"/>
            <ac:spMk id="35" creationId="{5C9B446A-6343-4E56-90BA-061E4DDF0FFB}"/>
          </ac:spMkLst>
        </pc:spChg>
        <pc:spChg chg="add">
          <ac:chgData name="Juan" userId="27a1f09b5485e3e2" providerId="LiveId" clId="{15A0FBD9-A338-4605-9D9D-698B2C169D73}" dt="2023-02-12T23:47:26.279" v="589" actId="26606"/>
          <ac:spMkLst>
            <pc:docMk/>
            <pc:sldMk cId="3055935820" sldId="275"/>
            <ac:spMk id="37" creationId="{3EC72A1B-03D3-499C-B4BF-AC68EEC22B10}"/>
          </ac:spMkLst>
        </pc:spChg>
        <pc:spChg chg="add">
          <ac:chgData name="Juan" userId="27a1f09b5485e3e2" providerId="LiveId" clId="{15A0FBD9-A338-4605-9D9D-698B2C169D73}" dt="2023-02-12T23:47:26.279" v="589" actId="26606"/>
          <ac:spMkLst>
            <pc:docMk/>
            <pc:sldMk cId="3055935820" sldId="275"/>
            <ac:spMk id="39" creationId="{216322C2-3CF0-4D33-BF90-3F384CF6D232}"/>
          </ac:spMkLst>
        </pc:spChg>
        <pc:spChg chg="add">
          <ac:chgData name="Juan" userId="27a1f09b5485e3e2" providerId="LiveId" clId="{15A0FBD9-A338-4605-9D9D-698B2C169D73}" dt="2023-02-12T23:47:26.279" v="589" actId="26606"/>
          <ac:spMkLst>
            <pc:docMk/>
            <pc:sldMk cId="3055935820" sldId="275"/>
            <ac:spMk id="41" creationId="{55D4142C-5077-457F-A6AD-3FECFDB39685}"/>
          </ac:spMkLst>
        </pc:spChg>
        <pc:spChg chg="add">
          <ac:chgData name="Juan" userId="27a1f09b5485e3e2" providerId="LiveId" clId="{15A0FBD9-A338-4605-9D9D-698B2C169D73}" dt="2023-02-12T23:47:26.279" v="589" actId="26606"/>
          <ac:spMkLst>
            <pc:docMk/>
            <pc:sldMk cId="3055935820" sldId="275"/>
            <ac:spMk id="43" creationId="{7A5F0580-5EE9-419F-96EE-B6529EF6E7D0}"/>
          </ac:spMkLst>
        </pc:spChg>
        <pc:picChg chg="del">
          <ac:chgData name="Juan" userId="27a1f09b5485e3e2" providerId="LiveId" clId="{15A0FBD9-A338-4605-9D9D-698B2C169D73}" dt="2023-02-12T23:47:18.558" v="587" actId="478"/>
          <ac:picMkLst>
            <pc:docMk/>
            <pc:sldMk cId="3055935820" sldId="275"/>
            <ac:picMk id="5" creationId="{0CC89085-97F0-E278-1E28-999DC1EA363F}"/>
          </ac:picMkLst>
        </pc:picChg>
        <pc:picChg chg="add mod">
          <ac:chgData name="Juan" userId="27a1f09b5485e3e2" providerId="LiveId" clId="{15A0FBD9-A338-4605-9D9D-698B2C169D73}" dt="2023-02-12T23:47:26.279" v="589" actId="26606"/>
          <ac:picMkLst>
            <pc:docMk/>
            <pc:sldMk cId="3055935820" sldId="275"/>
            <ac:picMk id="6" creationId="{44D6D050-982E-4DC2-E108-1B8B53A27615}"/>
          </ac:picMkLst>
        </pc:picChg>
      </pc:sldChg>
      <pc:sldChg chg="addSp delSp modSp add mod">
        <pc:chgData name="Juan" userId="27a1f09b5485e3e2" providerId="LiveId" clId="{15A0FBD9-A338-4605-9D9D-698B2C169D73}" dt="2023-02-12T23:53:23.091" v="779" actId="20577"/>
        <pc:sldMkLst>
          <pc:docMk/>
          <pc:sldMk cId="2008902516" sldId="276"/>
        </pc:sldMkLst>
        <pc:spChg chg="mod">
          <ac:chgData name="Juan" userId="27a1f09b5485e3e2" providerId="LiveId" clId="{15A0FBD9-A338-4605-9D9D-698B2C169D73}" dt="2023-02-12T23:47:44.800" v="609" actId="20577"/>
          <ac:spMkLst>
            <pc:docMk/>
            <pc:sldMk cId="2008902516" sldId="276"/>
            <ac:spMk id="2" creationId="{DB2A7252-6823-44F9-B464-D7A15D12BB65}"/>
          </ac:spMkLst>
        </pc:spChg>
        <pc:spChg chg="mod">
          <ac:chgData name="Juan" userId="27a1f09b5485e3e2" providerId="LiveId" clId="{15A0FBD9-A338-4605-9D9D-698B2C169D73}" dt="2023-02-12T23:53:23.091" v="779" actId="20577"/>
          <ac:spMkLst>
            <pc:docMk/>
            <pc:sldMk cId="2008902516" sldId="276"/>
            <ac:spMk id="3" creationId="{7FEAE391-6366-4E20-A14E-0ECFAEA8029A}"/>
          </ac:spMkLst>
        </pc:spChg>
        <pc:spChg chg="del">
          <ac:chgData name="Juan" userId="27a1f09b5485e3e2" providerId="LiveId" clId="{15A0FBD9-A338-4605-9D9D-698B2C169D73}" dt="2023-02-12T23:49:07.009" v="630" actId="26606"/>
          <ac:spMkLst>
            <pc:docMk/>
            <pc:sldMk cId="2008902516" sldId="276"/>
            <ac:spMk id="35" creationId="{5C9B446A-6343-4E56-90BA-061E4DDF0FFB}"/>
          </ac:spMkLst>
        </pc:spChg>
        <pc:spChg chg="del">
          <ac:chgData name="Juan" userId="27a1f09b5485e3e2" providerId="LiveId" clId="{15A0FBD9-A338-4605-9D9D-698B2C169D73}" dt="2023-02-12T23:49:07.009" v="630" actId="26606"/>
          <ac:spMkLst>
            <pc:docMk/>
            <pc:sldMk cId="2008902516" sldId="276"/>
            <ac:spMk id="37" creationId="{3EC72A1B-03D3-499C-B4BF-AC68EEC22B10}"/>
          </ac:spMkLst>
        </pc:spChg>
        <pc:spChg chg="del">
          <ac:chgData name="Juan" userId="27a1f09b5485e3e2" providerId="LiveId" clId="{15A0FBD9-A338-4605-9D9D-698B2C169D73}" dt="2023-02-12T23:49:07.009" v="630" actId="26606"/>
          <ac:spMkLst>
            <pc:docMk/>
            <pc:sldMk cId="2008902516" sldId="276"/>
            <ac:spMk id="39" creationId="{216322C2-3CF0-4D33-BF90-3F384CF6D232}"/>
          </ac:spMkLst>
        </pc:spChg>
        <pc:spChg chg="del">
          <ac:chgData name="Juan" userId="27a1f09b5485e3e2" providerId="LiveId" clId="{15A0FBD9-A338-4605-9D9D-698B2C169D73}" dt="2023-02-12T23:49:07.009" v="630" actId="26606"/>
          <ac:spMkLst>
            <pc:docMk/>
            <pc:sldMk cId="2008902516" sldId="276"/>
            <ac:spMk id="41" creationId="{55D4142C-5077-457F-A6AD-3FECFDB39685}"/>
          </ac:spMkLst>
        </pc:spChg>
        <pc:spChg chg="del">
          <ac:chgData name="Juan" userId="27a1f09b5485e3e2" providerId="LiveId" clId="{15A0FBD9-A338-4605-9D9D-698B2C169D73}" dt="2023-02-12T23:49:07.009" v="630" actId="26606"/>
          <ac:spMkLst>
            <pc:docMk/>
            <pc:sldMk cId="2008902516" sldId="276"/>
            <ac:spMk id="43" creationId="{7A5F0580-5EE9-419F-96EE-B6529EF6E7D0}"/>
          </ac:spMkLst>
        </pc:spChg>
        <pc:spChg chg="add">
          <ac:chgData name="Juan" userId="27a1f09b5485e3e2" providerId="LiveId" clId="{15A0FBD9-A338-4605-9D9D-698B2C169D73}" dt="2023-02-12T23:49:07.009" v="630" actId="26606"/>
          <ac:spMkLst>
            <pc:docMk/>
            <pc:sldMk cId="2008902516" sldId="276"/>
            <ac:spMk id="48" creationId="{5C9B446A-6343-4E56-90BA-061E4DDF0FFB}"/>
          </ac:spMkLst>
        </pc:spChg>
        <pc:spChg chg="add">
          <ac:chgData name="Juan" userId="27a1f09b5485e3e2" providerId="LiveId" clId="{15A0FBD9-A338-4605-9D9D-698B2C169D73}" dt="2023-02-12T23:49:07.009" v="630" actId="26606"/>
          <ac:spMkLst>
            <pc:docMk/>
            <pc:sldMk cId="2008902516" sldId="276"/>
            <ac:spMk id="50" creationId="{3EC72A1B-03D3-499C-B4BF-AC68EEC22B10}"/>
          </ac:spMkLst>
        </pc:spChg>
        <pc:spChg chg="add">
          <ac:chgData name="Juan" userId="27a1f09b5485e3e2" providerId="LiveId" clId="{15A0FBD9-A338-4605-9D9D-698B2C169D73}" dt="2023-02-12T23:49:07.009" v="630" actId="26606"/>
          <ac:spMkLst>
            <pc:docMk/>
            <pc:sldMk cId="2008902516" sldId="276"/>
            <ac:spMk id="52" creationId="{216322C2-3CF0-4D33-BF90-3F384CF6D232}"/>
          </ac:spMkLst>
        </pc:spChg>
        <pc:spChg chg="add">
          <ac:chgData name="Juan" userId="27a1f09b5485e3e2" providerId="LiveId" clId="{15A0FBD9-A338-4605-9D9D-698B2C169D73}" dt="2023-02-12T23:49:07.009" v="630" actId="26606"/>
          <ac:spMkLst>
            <pc:docMk/>
            <pc:sldMk cId="2008902516" sldId="276"/>
            <ac:spMk id="54" creationId="{55D4142C-5077-457F-A6AD-3FECFDB39685}"/>
          </ac:spMkLst>
        </pc:spChg>
        <pc:spChg chg="add">
          <ac:chgData name="Juan" userId="27a1f09b5485e3e2" providerId="LiveId" clId="{15A0FBD9-A338-4605-9D9D-698B2C169D73}" dt="2023-02-12T23:49:07.009" v="630" actId="26606"/>
          <ac:spMkLst>
            <pc:docMk/>
            <pc:sldMk cId="2008902516" sldId="276"/>
            <ac:spMk id="56" creationId="{7A5F0580-5EE9-419F-96EE-B6529EF6E7D0}"/>
          </ac:spMkLst>
        </pc:spChg>
        <pc:picChg chg="add mod">
          <ac:chgData name="Juan" userId="27a1f09b5485e3e2" providerId="LiveId" clId="{15A0FBD9-A338-4605-9D9D-698B2C169D73}" dt="2023-02-12T23:49:07.009" v="630" actId="26606"/>
          <ac:picMkLst>
            <pc:docMk/>
            <pc:sldMk cId="2008902516" sldId="276"/>
            <ac:picMk id="5" creationId="{421158B8-99F2-0481-09F0-7D06A94DE4AD}"/>
          </ac:picMkLst>
        </pc:picChg>
        <pc:picChg chg="del">
          <ac:chgData name="Juan" userId="27a1f09b5485e3e2" providerId="LiveId" clId="{15A0FBD9-A338-4605-9D9D-698B2C169D73}" dt="2023-02-12T23:49:02.195" v="628" actId="478"/>
          <ac:picMkLst>
            <pc:docMk/>
            <pc:sldMk cId="2008902516" sldId="276"/>
            <ac:picMk id="6" creationId="{44D6D050-982E-4DC2-E108-1B8B53A27615}"/>
          </ac:picMkLst>
        </pc:picChg>
      </pc:sldChg>
      <pc:sldChg chg="addSp delSp modSp add mod">
        <pc:chgData name="Juan" userId="27a1f09b5485e3e2" providerId="LiveId" clId="{15A0FBD9-A338-4605-9D9D-698B2C169D73}" dt="2023-02-12T23:54:55.726" v="818" actId="20577"/>
        <pc:sldMkLst>
          <pc:docMk/>
          <pc:sldMk cId="3144129835" sldId="277"/>
        </pc:sldMkLst>
        <pc:spChg chg="mod">
          <ac:chgData name="Juan" userId="27a1f09b5485e3e2" providerId="LiveId" clId="{15A0FBD9-A338-4605-9D9D-698B2C169D73}" dt="2023-02-12T23:49:28.187" v="639" actId="20577"/>
          <ac:spMkLst>
            <pc:docMk/>
            <pc:sldMk cId="3144129835" sldId="277"/>
            <ac:spMk id="2" creationId="{DB2A7252-6823-44F9-B464-D7A15D12BB65}"/>
          </ac:spMkLst>
        </pc:spChg>
        <pc:spChg chg="mod">
          <ac:chgData name="Juan" userId="27a1f09b5485e3e2" providerId="LiveId" clId="{15A0FBD9-A338-4605-9D9D-698B2C169D73}" dt="2023-02-12T23:54:55.726" v="818" actId="20577"/>
          <ac:spMkLst>
            <pc:docMk/>
            <pc:sldMk cId="3144129835" sldId="277"/>
            <ac:spMk id="3" creationId="{7FEAE391-6366-4E20-A14E-0ECFAEA8029A}"/>
          </ac:spMkLst>
        </pc:spChg>
        <pc:spChg chg="del">
          <ac:chgData name="Juan" userId="27a1f09b5485e3e2" providerId="LiveId" clId="{15A0FBD9-A338-4605-9D9D-698B2C169D73}" dt="2023-02-12T23:50:09.670" v="642" actId="26606"/>
          <ac:spMkLst>
            <pc:docMk/>
            <pc:sldMk cId="3144129835" sldId="277"/>
            <ac:spMk id="48" creationId="{5C9B446A-6343-4E56-90BA-061E4DDF0FFB}"/>
          </ac:spMkLst>
        </pc:spChg>
        <pc:spChg chg="del">
          <ac:chgData name="Juan" userId="27a1f09b5485e3e2" providerId="LiveId" clId="{15A0FBD9-A338-4605-9D9D-698B2C169D73}" dt="2023-02-12T23:50:09.670" v="642" actId="26606"/>
          <ac:spMkLst>
            <pc:docMk/>
            <pc:sldMk cId="3144129835" sldId="277"/>
            <ac:spMk id="50" creationId="{3EC72A1B-03D3-499C-B4BF-AC68EEC22B10}"/>
          </ac:spMkLst>
        </pc:spChg>
        <pc:spChg chg="del">
          <ac:chgData name="Juan" userId="27a1f09b5485e3e2" providerId="LiveId" clId="{15A0FBD9-A338-4605-9D9D-698B2C169D73}" dt="2023-02-12T23:50:09.670" v="642" actId="26606"/>
          <ac:spMkLst>
            <pc:docMk/>
            <pc:sldMk cId="3144129835" sldId="277"/>
            <ac:spMk id="52" creationId="{216322C2-3CF0-4D33-BF90-3F384CF6D232}"/>
          </ac:spMkLst>
        </pc:spChg>
        <pc:spChg chg="del">
          <ac:chgData name="Juan" userId="27a1f09b5485e3e2" providerId="LiveId" clId="{15A0FBD9-A338-4605-9D9D-698B2C169D73}" dt="2023-02-12T23:50:09.670" v="642" actId="26606"/>
          <ac:spMkLst>
            <pc:docMk/>
            <pc:sldMk cId="3144129835" sldId="277"/>
            <ac:spMk id="54" creationId="{55D4142C-5077-457F-A6AD-3FECFDB39685}"/>
          </ac:spMkLst>
        </pc:spChg>
        <pc:spChg chg="del">
          <ac:chgData name="Juan" userId="27a1f09b5485e3e2" providerId="LiveId" clId="{15A0FBD9-A338-4605-9D9D-698B2C169D73}" dt="2023-02-12T23:50:09.670" v="642" actId="26606"/>
          <ac:spMkLst>
            <pc:docMk/>
            <pc:sldMk cId="3144129835" sldId="277"/>
            <ac:spMk id="56" creationId="{7A5F0580-5EE9-419F-96EE-B6529EF6E7D0}"/>
          </ac:spMkLst>
        </pc:spChg>
        <pc:spChg chg="add">
          <ac:chgData name="Juan" userId="27a1f09b5485e3e2" providerId="LiveId" clId="{15A0FBD9-A338-4605-9D9D-698B2C169D73}" dt="2023-02-12T23:50:09.670" v="642" actId="26606"/>
          <ac:spMkLst>
            <pc:docMk/>
            <pc:sldMk cId="3144129835" sldId="277"/>
            <ac:spMk id="61" creationId="{5C9B446A-6343-4E56-90BA-061E4DDF0FFB}"/>
          </ac:spMkLst>
        </pc:spChg>
        <pc:spChg chg="add">
          <ac:chgData name="Juan" userId="27a1f09b5485e3e2" providerId="LiveId" clId="{15A0FBD9-A338-4605-9D9D-698B2C169D73}" dt="2023-02-12T23:50:09.670" v="642" actId="26606"/>
          <ac:spMkLst>
            <pc:docMk/>
            <pc:sldMk cId="3144129835" sldId="277"/>
            <ac:spMk id="63" creationId="{3EC72A1B-03D3-499C-B4BF-AC68EEC22B10}"/>
          </ac:spMkLst>
        </pc:spChg>
        <pc:spChg chg="add">
          <ac:chgData name="Juan" userId="27a1f09b5485e3e2" providerId="LiveId" clId="{15A0FBD9-A338-4605-9D9D-698B2C169D73}" dt="2023-02-12T23:50:09.670" v="642" actId="26606"/>
          <ac:spMkLst>
            <pc:docMk/>
            <pc:sldMk cId="3144129835" sldId="277"/>
            <ac:spMk id="65" creationId="{216322C2-3CF0-4D33-BF90-3F384CF6D232}"/>
          </ac:spMkLst>
        </pc:spChg>
        <pc:spChg chg="add">
          <ac:chgData name="Juan" userId="27a1f09b5485e3e2" providerId="LiveId" clId="{15A0FBD9-A338-4605-9D9D-698B2C169D73}" dt="2023-02-12T23:50:09.670" v="642" actId="26606"/>
          <ac:spMkLst>
            <pc:docMk/>
            <pc:sldMk cId="3144129835" sldId="277"/>
            <ac:spMk id="67" creationId="{55D4142C-5077-457F-A6AD-3FECFDB39685}"/>
          </ac:spMkLst>
        </pc:spChg>
        <pc:spChg chg="add">
          <ac:chgData name="Juan" userId="27a1f09b5485e3e2" providerId="LiveId" clId="{15A0FBD9-A338-4605-9D9D-698B2C169D73}" dt="2023-02-12T23:50:09.670" v="642" actId="26606"/>
          <ac:spMkLst>
            <pc:docMk/>
            <pc:sldMk cId="3144129835" sldId="277"/>
            <ac:spMk id="69" creationId="{7A5F0580-5EE9-419F-96EE-B6529EF6E7D0}"/>
          </ac:spMkLst>
        </pc:spChg>
        <pc:picChg chg="del">
          <ac:chgData name="Juan" userId="27a1f09b5485e3e2" providerId="LiveId" clId="{15A0FBD9-A338-4605-9D9D-698B2C169D73}" dt="2023-02-12T23:49:55.353" v="640" actId="478"/>
          <ac:picMkLst>
            <pc:docMk/>
            <pc:sldMk cId="3144129835" sldId="277"/>
            <ac:picMk id="5" creationId="{421158B8-99F2-0481-09F0-7D06A94DE4AD}"/>
          </ac:picMkLst>
        </pc:picChg>
        <pc:picChg chg="add mod">
          <ac:chgData name="Juan" userId="27a1f09b5485e3e2" providerId="LiveId" clId="{15A0FBD9-A338-4605-9D9D-698B2C169D73}" dt="2023-02-12T23:50:09.670" v="642" actId="26606"/>
          <ac:picMkLst>
            <pc:docMk/>
            <pc:sldMk cId="3144129835" sldId="277"/>
            <ac:picMk id="6" creationId="{A1A107B2-E03F-2768-E7DB-9F40E82E29C6}"/>
          </ac:picMkLst>
        </pc:picChg>
      </pc:sldChg>
      <pc:sldChg chg="addSp delSp modSp add mod">
        <pc:chgData name="Juan" userId="27a1f09b5485e3e2" providerId="LiveId" clId="{15A0FBD9-A338-4605-9D9D-698B2C169D73}" dt="2023-02-12T23:53:08.622" v="761" actId="1076"/>
        <pc:sldMkLst>
          <pc:docMk/>
          <pc:sldMk cId="330248149" sldId="278"/>
        </pc:sldMkLst>
        <pc:spChg chg="mod">
          <ac:chgData name="Juan" userId="27a1f09b5485e3e2" providerId="LiveId" clId="{15A0FBD9-A338-4605-9D9D-698B2C169D73}" dt="2023-02-12T23:51:26.019" v="756" actId="20577"/>
          <ac:spMkLst>
            <pc:docMk/>
            <pc:sldMk cId="330248149" sldId="278"/>
            <ac:spMk id="3" creationId="{7FEAE391-6366-4E20-A14E-0ECFAEA8029A}"/>
          </ac:spMkLst>
        </pc:spChg>
        <pc:picChg chg="add mod">
          <ac:chgData name="Juan" userId="27a1f09b5485e3e2" providerId="LiveId" clId="{15A0FBD9-A338-4605-9D9D-698B2C169D73}" dt="2023-02-12T23:53:08.622" v="761" actId="1076"/>
          <ac:picMkLst>
            <pc:docMk/>
            <pc:sldMk cId="330248149" sldId="278"/>
            <ac:picMk id="5" creationId="{A2DE1850-5977-0EEC-7196-9E0F1D6E162C}"/>
          </ac:picMkLst>
        </pc:picChg>
        <pc:picChg chg="del">
          <ac:chgData name="Juan" userId="27a1f09b5485e3e2" providerId="LiveId" clId="{15A0FBD9-A338-4605-9D9D-698B2C169D73}" dt="2023-02-12T23:52:01.057" v="757" actId="478"/>
          <ac:picMkLst>
            <pc:docMk/>
            <pc:sldMk cId="330248149" sldId="278"/>
            <ac:picMk id="6" creationId="{44D6D050-982E-4DC2-E108-1B8B53A27615}"/>
          </ac:picMkLst>
        </pc:picChg>
      </pc:sldChg>
      <pc:sldChg chg="addSp delSp modSp add mod">
        <pc:chgData name="Juan" userId="27a1f09b5485e3e2" providerId="LiveId" clId="{15A0FBD9-A338-4605-9D9D-698B2C169D73}" dt="2023-02-12T23:54:45.071" v="800" actId="26606"/>
        <pc:sldMkLst>
          <pc:docMk/>
          <pc:sldMk cId="3676519233" sldId="279"/>
        </pc:sldMkLst>
        <pc:spChg chg="mod">
          <ac:chgData name="Juan" userId="27a1f09b5485e3e2" providerId="LiveId" clId="{15A0FBD9-A338-4605-9D9D-698B2C169D73}" dt="2023-02-12T23:53:49.975" v="797" actId="20577"/>
          <ac:spMkLst>
            <pc:docMk/>
            <pc:sldMk cId="3676519233" sldId="279"/>
            <ac:spMk id="3" creationId="{7FEAE391-6366-4E20-A14E-0ECFAEA8029A}"/>
          </ac:spMkLst>
        </pc:spChg>
        <pc:spChg chg="del">
          <ac:chgData name="Juan" userId="27a1f09b5485e3e2" providerId="LiveId" clId="{15A0FBD9-A338-4605-9D9D-698B2C169D73}" dt="2023-02-12T23:54:45.071" v="800" actId="26606"/>
          <ac:spMkLst>
            <pc:docMk/>
            <pc:sldMk cId="3676519233" sldId="279"/>
            <ac:spMk id="61" creationId="{5C9B446A-6343-4E56-90BA-061E4DDF0FFB}"/>
          </ac:spMkLst>
        </pc:spChg>
        <pc:spChg chg="del">
          <ac:chgData name="Juan" userId="27a1f09b5485e3e2" providerId="LiveId" clId="{15A0FBD9-A338-4605-9D9D-698B2C169D73}" dt="2023-02-12T23:54:45.071" v="800" actId="26606"/>
          <ac:spMkLst>
            <pc:docMk/>
            <pc:sldMk cId="3676519233" sldId="279"/>
            <ac:spMk id="63" creationId="{3EC72A1B-03D3-499C-B4BF-AC68EEC22B10}"/>
          </ac:spMkLst>
        </pc:spChg>
        <pc:spChg chg="del">
          <ac:chgData name="Juan" userId="27a1f09b5485e3e2" providerId="LiveId" clId="{15A0FBD9-A338-4605-9D9D-698B2C169D73}" dt="2023-02-12T23:54:45.071" v="800" actId="26606"/>
          <ac:spMkLst>
            <pc:docMk/>
            <pc:sldMk cId="3676519233" sldId="279"/>
            <ac:spMk id="65" creationId="{216322C2-3CF0-4D33-BF90-3F384CF6D232}"/>
          </ac:spMkLst>
        </pc:spChg>
        <pc:spChg chg="del">
          <ac:chgData name="Juan" userId="27a1f09b5485e3e2" providerId="LiveId" clId="{15A0FBD9-A338-4605-9D9D-698B2C169D73}" dt="2023-02-12T23:54:45.071" v="800" actId="26606"/>
          <ac:spMkLst>
            <pc:docMk/>
            <pc:sldMk cId="3676519233" sldId="279"/>
            <ac:spMk id="67" creationId="{55D4142C-5077-457F-A6AD-3FECFDB39685}"/>
          </ac:spMkLst>
        </pc:spChg>
        <pc:spChg chg="del">
          <ac:chgData name="Juan" userId="27a1f09b5485e3e2" providerId="LiveId" clId="{15A0FBD9-A338-4605-9D9D-698B2C169D73}" dt="2023-02-12T23:54:45.071" v="800" actId="26606"/>
          <ac:spMkLst>
            <pc:docMk/>
            <pc:sldMk cId="3676519233" sldId="279"/>
            <ac:spMk id="69" creationId="{7A5F0580-5EE9-419F-96EE-B6529EF6E7D0}"/>
          </ac:spMkLst>
        </pc:spChg>
        <pc:spChg chg="add">
          <ac:chgData name="Juan" userId="27a1f09b5485e3e2" providerId="LiveId" clId="{15A0FBD9-A338-4605-9D9D-698B2C169D73}" dt="2023-02-12T23:54:45.071" v="800" actId="26606"/>
          <ac:spMkLst>
            <pc:docMk/>
            <pc:sldMk cId="3676519233" sldId="279"/>
            <ac:spMk id="74" creationId="{5C9B446A-6343-4E56-90BA-061E4DDF0FFB}"/>
          </ac:spMkLst>
        </pc:spChg>
        <pc:spChg chg="add">
          <ac:chgData name="Juan" userId="27a1f09b5485e3e2" providerId="LiveId" clId="{15A0FBD9-A338-4605-9D9D-698B2C169D73}" dt="2023-02-12T23:54:45.071" v="800" actId="26606"/>
          <ac:spMkLst>
            <pc:docMk/>
            <pc:sldMk cId="3676519233" sldId="279"/>
            <ac:spMk id="76" creationId="{3EC72A1B-03D3-499C-B4BF-AC68EEC22B10}"/>
          </ac:spMkLst>
        </pc:spChg>
        <pc:spChg chg="add">
          <ac:chgData name="Juan" userId="27a1f09b5485e3e2" providerId="LiveId" clId="{15A0FBD9-A338-4605-9D9D-698B2C169D73}" dt="2023-02-12T23:54:45.071" v="800" actId="26606"/>
          <ac:spMkLst>
            <pc:docMk/>
            <pc:sldMk cId="3676519233" sldId="279"/>
            <ac:spMk id="78" creationId="{216322C2-3CF0-4D33-BF90-3F384CF6D232}"/>
          </ac:spMkLst>
        </pc:spChg>
        <pc:spChg chg="add">
          <ac:chgData name="Juan" userId="27a1f09b5485e3e2" providerId="LiveId" clId="{15A0FBD9-A338-4605-9D9D-698B2C169D73}" dt="2023-02-12T23:54:45.071" v="800" actId="26606"/>
          <ac:spMkLst>
            <pc:docMk/>
            <pc:sldMk cId="3676519233" sldId="279"/>
            <ac:spMk id="80" creationId="{55D4142C-5077-457F-A6AD-3FECFDB39685}"/>
          </ac:spMkLst>
        </pc:spChg>
        <pc:spChg chg="add">
          <ac:chgData name="Juan" userId="27a1f09b5485e3e2" providerId="LiveId" clId="{15A0FBD9-A338-4605-9D9D-698B2C169D73}" dt="2023-02-12T23:54:45.071" v="800" actId="26606"/>
          <ac:spMkLst>
            <pc:docMk/>
            <pc:sldMk cId="3676519233" sldId="279"/>
            <ac:spMk id="82" creationId="{7A5F0580-5EE9-419F-96EE-B6529EF6E7D0}"/>
          </ac:spMkLst>
        </pc:spChg>
        <pc:picChg chg="add mod">
          <ac:chgData name="Juan" userId="27a1f09b5485e3e2" providerId="LiveId" clId="{15A0FBD9-A338-4605-9D9D-698B2C169D73}" dt="2023-02-12T23:54:45.071" v="800" actId="26606"/>
          <ac:picMkLst>
            <pc:docMk/>
            <pc:sldMk cId="3676519233" sldId="279"/>
            <ac:picMk id="5" creationId="{33B7D6E2-0063-948C-66D4-877226E84FFF}"/>
          </ac:picMkLst>
        </pc:picChg>
        <pc:picChg chg="del">
          <ac:chgData name="Juan" userId="27a1f09b5485e3e2" providerId="LiveId" clId="{15A0FBD9-A338-4605-9D9D-698B2C169D73}" dt="2023-02-12T23:54:39.417" v="798" actId="478"/>
          <ac:picMkLst>
            <pc:docMk/>
            <pc:sldMk cId="3676519233" sldId="279"/>
            <ac:picMk id="6" creationId="{A1A107B2-E03F-2768-E7DB-9F40E82E29C6}"/>
          </ac:picMkLst>
        </pc:picChg>
      </pc:sldChg>
      <pc:sldChg chg="addSp delSp modSp add mod">
        <pc:chgData name="Juan" userId="27a1f09b5485e3e2" providerId="LiveId" clId="{15A0FBD9-A338-4605-9D9D-698B2C169D73}" dt="2023-02-12T23:55:38.068" v="822" actId="26606"/>
        <pc:sldMkLst>
          <pc:docMk/>
          <pc:sldMk cId="3346285650" sldId="280"/>
        </pc:sldMkLst>
        <pc:spChg chg="del">
          <ac:chgData name="Juan" userId="27a1f09b5485e3e2" providerId="LiveId" clId="{15A0FBD9-A338-4605-9D9D-698B2C169D73}" dt="2023-02-12T23:55:38.068" v="822" actId="26606"/>
          <ac:spMkLst>
            <pc:docMk/>
            <pc:sldMk cId="3346285650" sldId="280"/>
            <ac:spMk id="74" creationId="{5C9B446A-6343-4E56-90BA-061E4DDF0FFB}"/>
          </ac:spMkLst>
        </pc:spChg>
        <pc:spChg chg="del">
          <ac:chgData name="Juan" userId="27a1f09b5485e3e2" providerId="LiveId" clId="{15A0FBD9-A338-4605-9D9D-698B2C169D73}" dt="2023-02-12T23:55:38.068" v="822" actId="26606"/>
          <ac:spMkLst>
            <pc:docMk/>
            <pc:sldMk cId="3346285650" sldId="280"/>
            <ac:spMk id="76" creationId="{3EC72A1B-03D3-499C-B4BF-AC68EEC22B10}"/>
          </ac:spMkLst>
        </pc:spChg>
        <pc:spChg chg="del">
          <ac:chgData name="Juan" userId="27a1f09b5485e3e2" providerId="LiveId" clId="{15A0FBD9-A338-4605-9D9D-698B2C169D73}" dt="2023-02-12T23:55:38.068" v="822" actId="26606"/>
          <ac:spMkLst>
            <pc:docMk/>
            <pc:sldMk cId="3346285650" sldId="280"/>
            <ac:spMk id="78" creationId="{216322C2-3CF0-4D33-BF90-3F384CF6D232}"/>
          </ac:spMkLst>
        </pc:spChg>
        <pc:spChg chg="del">
          <ac:chgData name="Juan" userId="27a1f09b5485e3e2" providerId="LiveId" clId="{15A0FBD9-A338-4605-9D9D-698B2C169D73}" dt="2023-02-12T23:55:38.068" v="822" actId="26606"/>
          <ac:spMkLst>
            <pc:docMk/>
            <pc:sldMk cId="3346285650" sldId="280"/>
            <ac:spMk id="80" creationId="{55D4142C-5077-457F-A6AD-3FECFDB39685}"/>
          </ac:spMkLst>
        </pc:spChg>
        <pc:spChg chg="del">
          <ac:chgData name="Juan" userId="27a1f09b5485e3e2" providerId="LiveId" clId="{15A0FBD9-A338-4605-9D9D-698B2C169D73}" dt="2023-02-12T23:55:38.068" v="822" actId="26606"/>
          <ac:spMkLst>
            <pc:docMk/>
            <pc:sldMk cId="3346285650" sldId="280"/>
            <ac:spMk id="82" creationId="{7A5F0580-5EE9-419F-96EE-B6529EF6E7D0}"/>
          </ac:spMkLst>
        </pc:spChg>
        <pc:spChg chg="add">
          <ac:chgData name="Juan" userId="27a1f09b5485e3e2" providerId="LiveId" clId="{15A0FBD9-A338-4605-9D9D-698B2C169D73}" dt="2023-02-12T23:55:38.068" v="822" actId="26606"/>
          <ac:spMkLst>
            <pc:docMk/>
            <pc:sldMk cId="3346285650" sldId="280"/>
            <ac:spMk id="87" creationId="{5C9B446A-6343-4E56-90BA-061E4DDF0FFB}"/>
          </ac:spMkLst>
        </pc:spChg>
        <pc:spChg chg="add">
          <ac:chgData name="Juan" userId="27a1f09b5485e3e2" providerId="LiveId" clId="{15A0FBD9-A338-4605-9D9D-698B2C169D73}" dt="2023-02-12T23:55:38.068" v="822" actId="26606"/>
          <ac:spMkLst>
            <pc:docMk/>
            <pc:sldMk cId="3346285650" sldId="280"/>
            <ac:spMk id="89" creationId="{3EC72A1B-03D3-499C-B4BF-AC68EEC22B10}"/>
          </ac:spMkLst>
        </pc:spChg>
        <pc:spChg chg="add">
          <ac:chgData name="Juan" userId="27a1f09b5485e3e2" providerId="LiveId" clId="{15A0FBD9-A338-4605-9D9D-698B2C169D73}" dt="2023-02-12T23:55:38.068" v="822" actId="26606"/>
          <ac:spMkLst>
            <pc:docMk/>
            <pc:sldMk cId="3346285650" sldId="280"/>
            <ac:spMk id="91" creationId="{216322C2-3CF0-4D33-BF90-3F384CF6D232}"/>
          </ac:spMkLst>
        </pc:spChg>
        <pc:spChg chg="add">
          <ac:chgData name="Juan" userId="27a1f09b5485e3e2" providerId="LiveId" clId="{15A0FBD9-A338-4605-9D9D-698B2C169D73}" dt="2023-02-12T23:55:38.068" v="822" actId="26606"/>
          <ac:spMkLst>
            <pc:docMk/>
            <pc:sldMk cId="3346285650" sldId="280"/>
            <ac:spMk id="93" creationId="{55D4142C-5077-457F-A6AD-3FECFDB39685}"/>
          </ac:spMkLst>
        </pc:spChg>
        <pc:spChg chg="add">
          <ac:chgData name="Juan" userId="27a1f09b5485e3e2" providerId="LiveId" clId="{15A0FBD9-A338-4605-9D9D-698B2C169D73}" dt="2023-02-12T23:55:38.068" v="822" actId="26606"/>
          <ac:spMkLst>
            <pc:docMk/>
            <pc:sldMk cId="3346285650" sldId="280"/>
            <ac:spMk id="95" creationId="{7A5F0580-5EE9-419F-96EE-B6529EF6E7D0}"/>
          </ac:spMkLst>
        </pc:spChg>
        <pc:picChg chg="del">
          <ac:chgData name="Juan" userId="27a1f09b5485e3e2" providerId="LiveId" clId="{15A0FBD9-A338-4605-9D9D-698B2C169D73}" dt="2023-02-12T23:55:33.951" v="820" actId="478"/>
          <ac:picMkLst>
            <pc:docMk/>
            <pc:sldMk cId="3346285650" sldId="280"/>
            <ac:picMk id="5" creationId="{33B7D6E2-0063-948C-66D4-877226E84FFF}"/>
          </ac:picMkLst>
        </pc:picChg>
        <pc:picChg chg="add mod">
          <ac:chgData name="Juan" userId="27a1f09b5485e3e2" providerId="LiveId" clId="{15A0FBD9-A338-4605-9D9D-698B2C169D73}" dt="2023-02-12T23:55:38.068" v="822" actId="26606"/>
          <ac:picMkLst>
            <pc:docMk/>
            <pc:sldMk cId="3346285650" sldId="280"/>
            <ac:picMk id="6" creationId="{FF399DEE-6EC4-494C-E2C0-6A3C13CC849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4A48-ED60-4C3D-8040-EA420D137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950468-0315-4B9D-B09C-8C8C8EBD6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7C4A60-6695-4CB3-AF2E-ACFA3C0B87F1}"/>
              </a:ext>
            </a:extLst>
          </p:cNvPr>
          <p:cNvSpPr>
            <a:spLocks noGrp="1"/>
          </p:cNvSpPr>
          <p:nvPr>
            <p:ph type="dt" sz="half" idx="10"/>
          </p:nvPr>
        </p:nvSpPr>
        <p:spPr/>
        <p:txBody>
          <a:bodyPr/>
          <a:lstStyle/>
          <a:p>
            <a:fld id="{3F52AFC1-4F45-459D-BC95-0F8F5E3A4294}" type="datetimeFigureOut">
              <a:rPr lang="en-US" smtClean="0"/>
              <a:t>2/19/2023</a:t>
            </a:fld>
            <a:endParaRPr lang="en-US"/>
          </a:p>
        </p:txBody>
      </p:sp>
      <p:sp>
        <p:nvSpPr>
          <p:cNvPr id="5" name="Footer Placeholder 4">
            <a:extLst>
              <a:ext uri="{FF2B5EF4-FFF2-40B4-BE49-F238E27FC236}">
                <a16:creationId xmlns:a16="http://schemas.microsoft.com/office/drawing/2014/main" id="{842D2078-2F8D-45FB-9C14-17036DA5D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D9676-FA59-4F47-9033-2CFC7976370A}"/>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191420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9857-0725-4AFD-ADA1-93DE6885A9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742F07-D500-4235-A3BD-4E9FA3C926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B7CF7-F61A-47E7-B601-419FF069E767}"/>
              </a:ext>
            </a:extLst>
          </p:cNvPr>
          <p:cNvSpPr>
            <a:spLocks noGrp="1"/>
          </p:cNvSpPr>
          <p:nvPr>
            <p:ph type="dt" sz="half" idx="10"/>
          </p:nvPr>
        </p:nvSpPr>
        <p:spPr/>
        <p:txBody>
          <a:bodyPr/>
          <a:lstStyle/>
          <a:p>
            <a:fld id="{3F52AFC1-4F45-459D-BC95-0F8F5E3A4294}" type="datetimeFigureOut">
              <a:rPr lang="en-US" smtClean="0"/>
              <a:t>2/19/2023</a:t>
            </a:fld>
            <a:endParaRPr lang="en-US"/>
          </a:p>
        </p:txBody>
      </p:sp>
      <p:sp>
        <p:nvSpPr>
          <p:cNvPr id="5" name="Footer Placeholder 4">
            <a:extLst>
              <a:ext uri="{FF2B5EF4-FFF2-40B4-BE49-F238E27FC236}">
                <a16:creationId xmlns:a16="http://schemas.microsoft.com/office/drawing/2014/main" id="{6918C1B3-4CDE-4267-AF19-9C2FCF860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38641-A10F-457F-B6A9-3F574B2B266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2124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A314E-DAF4-459C-AF7B-C7347C763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7BE33E-4004-41A3-B3E6-14272F53B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A99DB-D8D6-44B2-B140-B5C0DD69889A}"/>
              </a:ext>
            </a:extLst>
          </p:cNvPr>
          <p:cNvSpPr>
            <a:spLocks noGrp="1"/>
          </p:cNvSpPr>
          <p:nvPr>
            <p:ph type="dt" sz="half" idx="10"/>
          </p:nvPr>
        </p:nvSpPr>
        <p:spPr/>
        <p:txBody>
          <a:bodyPr/>
          <a:lstStyle/>
          <a:p>
            <a:fld id="{3F52AFC1-4F45-459D-BC95-0F8F5E3A4294}" type="datetimeFigureOut">
              <a:rPr lang="en-US" smtClean="0"/>
              <a:t>2/19/2023</a:t>
            </a:fld>
            <a:endParaRPr lang="en-US"/>
          </a:p>
        </p:txBody>
      </p:sp>
      <p:sp>
        <p:nvSpPr>
          <p:cNvPr id="5" name="Footer Placeholder 4">
            <a:extLst>
              <a:ext uri="{FF2B5EF4-FFF2-40B4-BE49-F238E27FC236}">
                <a16:creationId xmlns:a16="http://schemas.microsoft.com/office/drawing/2014/main" id="{131BF21E-4345-40CE-88C3-7C77ECC01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F20F6-FD42-49EE-AE17-171924F4982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5323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4559-4EA9-4030-8CD7-225515C39D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446E6-DF6C-44D2-BA71-5D6445655C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5ECAD-0D49-425E-99BE-4E9A279761FE}"/>
              </a:ext>
            </a:extLst>
          </p:cNvPr>
          <p:cNvSpPr>
            <a:spLocks noGrp="1"/>
          </p:cNvSpPr>
          <p:nvPr>
            <p:ph type="dt" sz="half" idx="10"/>
          </p:nvPr>
        </p:nvSpPr>
        <p:spPr/>
        <p:txBody>
          <a:bodyPr/>
          <a:lstStyle/>
          <a:p>
            <a:fld id="{3F52AFC1-4F45-459D-BC95-0F8F5E3A4294}" type="datetimeFigureOut">
              <a:rPr lang="en-US" smtClean="0"/>
              <a:t>2/19/2023</a:t>
            </a:fld>
            <a:endParaRPr lang="en-US"/>
          </a:p>
        </p:txBody>
      </p:sp>
      <p:sp>
        <p:nvSpPr>
          <p:cNvPr id="5" name="Footer Placeholder 4">
            <a:extLst>
              <a:ext uri="{FF2B5EF4-FFF2-40B4-BE49-F238E27FC236}">
                <a16:creationId xmlns:a16="http://schemas.microsoft.com/office/drawing/2014/main" id="{01B6268D-3BF4-472B-B1D5-518489674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F4C8E-AFA1-48CB-9BE5-583A37660428}"/>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62427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C60D-06AE-4839-A5F6-DB50DF878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8C870F-1989-4744-AA64-C97EBC308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3CF60B-312D-4E68-B904-78A68C9AF98E}"/>
              </a:ext>
            </a:extLst>
          </p:cNvPr>
          <p:cNvSpPr>
            <a:spLocks noGrp="1"/>
          </p:cNvSpPr>
          <p:nvPr>
            <p:ph type="dt" sz="half" idx="10"/>
          </p:nvPr>
        </p:nvSpPr>
        <p:spPr/>
        <p:txBody>
          <a:bodyPr/>
          <a:lstStyle/>
          <a:p>
            <a:fld id="{3F52AFC1-4F45-459D-BC95-0F8F5E3A4294}" type="datetimeFigureOut">
              <a:rPr lang="en-US" smtClean="0"/>
              <a:t>2/19/2023</a:t>
            </a:fld>
            <a:endParaRPr lang="en-US"/>
          </a:p>
        </p:txBody>
      </p:sp>
      <p:sp>
        <p:nvSpPr>
          <p:cNvPr id="5" name="Footer Placeholder 4">
            <a:extLst>
              <a:ext uri="{FF2B5EF4-FFF2-40B4-BE49-F238E27FC236}">
                <a16:creationId xmlns:a16="http://schemas.microsoft.com/office/drawing/2014/main" id="{0A05CA4F-B8D7-4A59-A5BA-74DF90CC1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BAD61-51E4-4D1D-8E14-1EB20C0ECB7D}"/>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33350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1454-95B8-455D-BFC1-6C6DA3603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FBC0B-D342-4647-B5BA-5B6ADF294E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69BC10-2FBB-4372-AE80-21EC4AB47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FE6231-D355-4CB0-AB68-1D21D4EB6ACF}"/>
              </a:ext>
            </a:extLst>
          </p:cNvPr>
          <p:cNvSpPr>
            <a:spLocks noGrp="1"/>
          </p:cNvSpPr>
          <p:nvPr>
            <p:ph type="dt" sz="half" idx="10"/>
          </p:nvPr>
        </p:nvSpPr>
        <p:spPr/>
        <p:txBody>
          <a:bodyPr/>
          <a:lstStyle/>
          <a:p>
            <a:fld id="{3F52AFC1-4F45-459D-BC95-0F8F5E3A4294}" type="datetimeFigureOut">
              <a:rPr lang="en-US" smtClean="0"/>
              <a:t>2/19/2023</a:t>
            </a:fld>
            <a:endParaRPr lang="en-US"/>
          </a:p>
        </p:txBody>
      </p:sp>
      <p:sp>
        <p:nvSpPr>
          <p:cNvPr id="6" name="Footer Placeholder 5">
            <a:extLst>
              <a:ext uri="{FF2B5EF4-FFF2-40B4-BE49-F238E27FC236}">
                <a16:creationId xmlns:a16="http://schemas.microsoft.com/office/drawing/2014/main" id="{AB01BF01-A233-43E9-8949-BAADCAF95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EA8DA2-49A7-4CD4-AD2A-B4AE89F09C29}"/>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6457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6AAD-2645-4527-94B3-3A3BECB92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031552-937E-4EAB-883E-C29FBC415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455D9-4697-44D3-AB55-9CADBE716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58DC7D-BF9A-4F54-AB58-1C49FFA17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D3AE0C-DB47-4E16-828A-3429714FA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3C3C45-525E-4801-90AF-776B7EFC5ADB}"/>
              </a:ext>
            </a:extLst>
          </p:cNvPr>
          <p:cNvSpPr>
            <a:spLocks noGrp="1"/>
          </p:cNvSpPr>
          <p:nvPr>
            <p:ph type="dt" sz="half" idx="10"/>
          </p:nvPr>
        </p:nvSpPr>
        <p:spPr/>
        <p:txBody>
          <a:bodyPr/>
          <a:lstStyle/>
          <a:p>
            <a:fld id="{3F52AFC1-4F45-459D-BC95-0F8F5E3A4294}" type="datetimeFigureOut">
              <a:rPr lang="en-US" smtClean="0"/>
              <a:t>2/19/2023</a:t>
            </a:fld>
            <a:endParaRPr lang="en-US"/>
          </a:p>
        </p:txBody>
      </p:sp>
      <p:sp>
        <p:nvSpPr>
          <p:cNvPr id="8" name="Footer Placeholder 7">
            <a:extLst>
              <a:ext uri="{FF2B5EF4-FFF2-40B4-BE49-F238E27FC236}">
                <a16:creationId xmlns:a16="http://schemas.microsoft.com/office/drawing/2014/main" id="{F3B6704D-F5BC-4598-B7E7-5F53967A67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D9A6A6-BB3C-4DD0-A205-F8593CED107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10894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09AA-EE0C-4FE6-8E30-99E91A13B5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DA744A-AA0E-40C1-82B4-1865879ADE95}"/>
              </a:ext>
            </a:extLst>
          </p:cNvPr>
          <p:cNvSpPr>
            <a:spLocks noGrp="1"/>
          </p:cNvSpPr>
          <p:nvPr>
            <p:ph type="dt" sz="half" idx="10"/>
          </p:nvPr>
        </p:nvSpPr>
        <p:spPr/>
        <p:txBody>
          <a:bodyPr/>
          <a:lstStyle/>
          <a:p>
            <a:fld id="{3F52AFC1-4F45-459D-BC95-0F8F5E3A4294}" type="datetimeFigureOut">
              <a:rPr lang="en-US" smtClean="0"/>
              <a:t>2/19/2023</a:t>
            </a:fld>
            <a:endParaRPr lang="en-US"/>
          </a:p>
        </p:txBody>
      </p:sp>
      <p:sp>
        <p:nvSpPr>
          <p:cNvPr id="4" name="Footer Placeholder 3">
            <a:extLst>
              <a:ext uri="{FF2B5EF4-FFF2-40B4-BE49-F238E27FC236}">
                <a16:creationId xmlns:a16="http://schemas.microsoft.com/office/drawing/2014/main" id="{AD1794A4-DA55-49C9-9EE1-51AFA79807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3A595F-05DA-41C2-AFB0-CC51AFDB903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15757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5F4ACF-3F96-4D20-91DE-5A7A89B4A2B5}"/>
              </a:ext>
            </a:extLst>
          </p:cNvPr>
          <p:cNvSpPr>
            <a:spLocks noGrp="1"/>
          </p:cNvSpPr>
          <p:nvPr>
            <p:ph type="dt" sz="half" idx="10"/>
          </p:nvPr>
        </p:nvSpPr>
        <p:spPr/>
        <p:txBody>
          <a:bodyPr/>
          <a:lstStyle/>
          <a:p>
            <a:fld id="{3F52AFC1-4F45-459D-BC95-0F8F5E3A4294}" type="datetimeFigureOut">
              <a:rPr lang="en-US" smtClean="0"/>
              <a:t>2/19/2023</a:t>
            </a:fld>
            <a:endParaRPr lang="en-US"/>
          </a:p>
        </p:txBody>
      </p:sp>
      <p:sp>
        <p:nvSpPr>
          <p:cNvPr id="3" name="Footer Placeholder 2">
            <a:extLst>
              <a:ext uri="{FF2B5EF4-FFF2-40B4-BE49-F238E27FC236}">
                <a16:creationId xmlns:a16="http://schemas.microsoft.com/office/drawing/2014/main" id="{4D2B232B-2221-443B-9621-C2FFF41601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970A4F-5257-4439-983C-D802F7190B32}"/>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09269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D602-AEC1-494B-9EC8-423C9605B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AC75CB-286B-4E0D-946F-B2152E792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6FE692-594E-4FE0-A040-69DCF74AA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66829-7538-463B-99D9-8920CBDF4060}"/>
              </a:ext>
            </a:extLst>
          </p:cNvPr>
          <p:cNvSpPr>
            <a:spLocks noGrp="1"/>
          </p:cNvSpPr>
          <p:nvPr>
            <p:ph type="dt" sz="half" idx="10"/>
          </p:nvPr>
        </p:nvSpPr>
        <p:spPr/>
        <p:txBody>
          <a:bodyPr/>
          <a:lstStyle/>
          <a:p>
            <a:fld id="{3F52AFC1-4F45-459D-BC95-0F8F5E3A4294}" type="datetimeFigureOut">
              <a:rPr lang="en-US" smtClean="0"/>
              <a:t>2/19/2023</a:t>
            </a:fld>
            <a:endParaRPr lang="en-US"/>
          </a:p>
        </p:txBody>
      </p:sp>
      <p:sp>
        <p:nvSpPr>
          <p:cNvPr id="6" name="Footer Placeholder 5">
            <a:extLst>
              <a:ext uri="{FF2B5EF4-FFF2-40B4-BE49-F238E27FC236}">
                <a16:creationId xmlns:a16="http://schemas.microsoft.com/office/drawing/2014/main" id="{EAB5AFDF-77FC-4354-AF3B-008607F927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7315B-5282-41D1-99A3-2ADE83DA19E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38172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7A91-0A20-466E-9CA8-86B63BE8A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8C2C4C-22CA-4398-A23B-4F068FB5A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574D67-2A27-42C6-815E-BE5AD10D3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B23AA-5E29-4400-B52D-822F13ED6B94}"/>
              </a:ext>
            </a:extLst>
          </p:cNvPr>
          <p:cNvSpPr>
            <a:spLocks noGrp="1"/>
          </p:cNvSpPr>
          <p:nvPr>
            <p:ph type="dt" sz="half" idx="10"/>
          </p:nvPr>
        </p:nvSpPr>
        <p:spPr/>
        <p:txBody>
          <a:bodyPr/>
          <a:lstStyle/>
          <a:p>
            <a:fld id="{3F52AFC1-4F45-459D-BC95-0F8F5E3A4294}" type="datetimeFigureOut">
              <a:rPr lang="en-US" smtClean="0"/>
              <a:t>2/19/2023</a:t>
            </a:fld>
            <a:endParaRPr lang="en-US"/>
          </a:p>
        </p:txBody>
      </p:sp>
      <p:sp>
        <p:nvSpPr>
          <p:cNvPr id="6" name="Footer Placeholder 5">
            <a:extLst>
              <a:ext uri="{FF2B5EF4-FFF2-40B4-BE49-F238E27FC236}">
                <a16:creationId xmlns:a16="http://schemas.microsoft.com/office/drawing/2014/main" id="{FA368ADC-B329-411C-AA83-9EEADAE8A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8A6D9-A5FD-46E3-8F58-CDC4CC4B895B}"/>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76882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B5F7E3-61B5-4449-80CF-04DA4D37A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CFC45A-DECF-4B86-87F6-C12B501A4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712EE-4BB3-49D3-9FAF-733EA6255E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2AFC1-4F45-459D-BC95-0F8F5E3A4294}" type="datetimeFigureOut">
              <a:rPr lang="en-US" smtClean="0"/>
              <a:t>2/19/2023</a:t>
            </a:fld>
            <a:endParaRPr lang="en-US"/>
          </a:p>
        </p:txBody>
      </p:sp>
      <p:sp>
        <p:nvSpPr>
          <p:cNvPr id="5" name="Footer Placeholder 4">
            <a:extLst>
              <a:ext uri="{FF2B5EF4-FFF2-40B4-BE49-F238E27FC236}">
                <a16:creationId xmlns:a16="http://schemas.microsoft.com/office/drawing/2014/main" id="{83DFC8A3-CA43-47DE-88A0-18EE8FB2D2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CC4C2-DBD2-41A0-8542-0ED48583D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5D697-CC64-4CAF-A466-D1105DD36B62}" type="slidenum">
              <a:rPr lang="en-US" smtClean="0"/>
              <a:t>‹#›</a:t>
            </a:fld>
            <a:endParaRPr lang="en-US"/>
          </a:p>
        </p:txBody>
      </p:sp>
    </p:spTree>
    <p:extLst>
      <p:ext uri="{BB962C8B-B14F-4D97-AF65-F5344CB8AC3E}">
        <p14:creationId xmlns:p14="http://schemas.microsoft.com/office/powerpoint/2010/main" val="496281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juansaracho/Car_Price_Predictio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tymekurban/new-cars-usa-202223-dataset?select=cars_us_2022.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7">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2" name="Rectangle 9">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9FEFD3DB-B193-4E72-861B-FE835A2E1FAD}"/>
              </a:ext>
            </a:extLst>
          </p:cNvPr>
          <p:cNvSpPr>
            <a:spLocks noGrp="1"/>
          </p:cNvSpPr>
          <p:nvPr>
            <p:ph type="ctrTitle"/>
          </p:nvPr>
        </p:nvSpPr>
        <p:spPr>
          <a:xfrm>
            <a:off x="1804988" y="1442172"/>
            <a:ext cx="8582025" cy="2177328"/>
          </a:xfrm>
        </p:spPr>
        <p:txBody>
          <a:bodyPr anchor="ctr">
            <a:normAutofit/>
          </a:bodyPr>
          <a:lstStyle/>
          <a:p>
            <a:r>
              <a:rPr lang="en-US" sz="3600" dirty="0"/>
              <a:t>Car Price Prediction </a:t>
            </a:r>
            <a:r>
              <a:rPr lang="en-US" sz="3600"/>
              <a:t>with SVM</a:t>
            </a:r>
            <a:br>
              <a:rPr lang="en-US" sz="3600" dirty="0"/>
            </a:br>
            <a:r>
              <a:rPr lang="en-US" sz="3600" dirty="0"/>
              <a:t>Micro-Project #3</a:t>
            </a:r>
            <a:br>
              <a:rPr lang="en-US" sz="3600" dirty="0"/>
            </a:br>
            <a:r>
              <a:rPr lang="en-US" sz="2400" dirty="0">
                <a:hlinkClick r:id="rId2"/>
              </a:rPr>
              <a:t>https://github.com/juansaracho/Car_Price_Prediction</a:t>
            </a:r>
            <a:endParaRPr lang="en-US" sz="2400" dirty="0"/>
          </a:p>
        </p:txBody>
      </p:sp>
      <p:sp>
        <p:nvSpPr>
          <p:cNvPr id="63" name="Rectangle: Rounded Corners 11">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6B5E315-C208-479B-A6B8-0DCBEF2B5FB3}"/>
              </a:ext>
            </a:extLst>
          </p:cNvPr>
          <p:cNvSpPr>
            <a:spLocks noGrp="1"/>
          </p:cNvSpPr>
          <p:nvPr>
            <p:ph type="subTitle" idx="1"/>
          </p:nvPr>
        </p:nvSpPr>
        <p:spPr>
          <a:xfrm>
            <a:off x="2566988" y="3962400"/>
            <a:ext cx="7058025" cy="581025"/>
          </a:xfrm>
        </p:spPr>
        <p:txBody>
          <a:bodyPr anchor="ctr">
            <a:normAutofit/>
          </a:bodyPr>
          <a:lstStyle/>
          <a:p>
            <a:r>
              <a:rPr lang="en-US" sz="1300" dirty="0">
                <a:solidFill>
                  <a:srgbClr val="FFFFFF"/>
                </a:solidFill>
              </a:rPr>
              <a:t>Juan Saracho</a:t>
            </a:r>
          </a:p>
          <a:p>
            <a:r>
              <a:rPr lang="en-US" sz="1300" dirty="0">
                <a:solidFill>
                  <a:srgbClr val="FFFFFF"/>
                </a:solidFill>
              </a:rPr>
              <a:t>5 February 2023</a:t>
            </a:r>
          </a:p>
        </p:txBody>
      </p:sp>
    </p:spTree>
    <p:extLst>
      <p:ext uri="{BB962C8B-B14F-4D97-AF65-F5344CB8AC3E}">
        <p14:creationId xmlns:p14="http://schemas.microsoft.com/office/powerpoint/2010/main" val="3651251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 cont.</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normAutofit/>
          </a:bodyPr>
          <a:lstStyle/>
          <a:p>
            <a:r>
              <a:rPr lang="en-US" sz="2400" dirty="0"/>
              <a:t>Visualization of how median car price relates to features</a:t>
            </a:r>
          </a:p>
          <a:p>
            <a:pPr marL="0" indent="0">
              <a:buNone/>
            </a:pPr>
            <a:endParaRPr lang="en-US" sz="2400" dirty="0"/>
          </a:p>
          <a:p>
            <a:endParaRPr lang="en-US" sz="2400" dirty="0"/>
          </a:p>
          <a:p>
            <a:endParaRPr lang="en-US" sz="2400" dirty="0"/>
          </a:p>
        </p:txBody>
      </p:sp>
      <p:sp>
        <p:nvSpPr>
          <p:cNvPr id="5" name="Slide Number Placeholder 4">
            <a:extLst>
              <a:ext uri="{FF2B5EF4-FFF2-40B4-BE49-F238E27FC236}">
                <a16:creationId xmlns:a16="http://schemas.microsoft.com/office/drawing/2014/main" id="{CFB5AD36-138A-8A09-04D7-2E492CFC8823}"/>
              </a:ext>
            </a:extLst>
          </p:cNvPr>
          <p:cNvSpPr>
            <a:spLocks noGrp="1"/>
          </p:cNvSpPr>
          <p:nvPr>
            <p:ph type="sldNum" sz="quarter" idx="12"/>
          </p:nvPr>
        </p:nvSpPr>
        <p:spPr/>
        <p:txBody>
          <a:bodyPr/>
          <a:lstStyle/>
          <a:p>
            <a:fld id="{7BC5D697-CC64-4CAF-A466-D1105DD36B62}" type="slidenum">
              <a:rPr lang="en-US" smtClean="0"/>
              <a:t>10</a:t>
            </a:fld>
            <a:endParaRPr lang="en-US"/>
          </a:p>
        </p:txBody>
      </p:sp>
      <p:sp>
        <p:nvSpPr>
          <p:cNvPr id="8" name="TextBox 7">
            <a:extLst>
              <a:ext uri="{FF2B5EF4-FFF2-40B4-BE49-F238E27FC236}">
                <a16:creationId xmlns:a16="http://schemas.microsoft.com/office/drawing/2014/main" id="{D690434F-022A-410F-11B5-496E474B1E05}"/>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pic>
        <p:nvPicPr>
          <p:cNvPr id="2050" name="Picture 2">
            <a:extLst>
              <a:ext uri="{FF2B5EF4-FFF2-40B4-BE49-F238E27FC236}">
                <a16:creationId xmlns:a16="http://schemas.microsoft.com/office/drawing/2014/main" id="{A0E7631E-1B23-A0E6-CFBF-EEB86A982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25" y="2527257"/>
            <a:ext cx="5367314" cy="34016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106C802-3067-312E-DD53-C54F7FAD3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6939" y="2527256"/>
            <a:ext cx="5367314" cy="340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318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841247" y="978619"/>
            <a:ext cx="3410712" cy="1106424"/>
          </a:xfrm>
        </p:spPr>
        <p:txBody>
          <a:bodyPr>
            <a:normAutofit/>
          </a:bodyPr>
          <a:lstStyle/>
          <a:p>
            <a:r>
              <a:rPr lang="en-US" sz="2800" dirty="0"/>
              <a:t>Analyze</a:t>
            </a:r>
          </a:p>
        </p:txBody>
      </p:sp>
      <p:sp>
        <p:nvSpPr>
          <p:cNvPr id="15"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a:xfrm>
            <a:off x="841247" y="2359152"/>
            <a:ext cx="3410712" cy="3425043"/>
          </a:xfrm>
        </p:spPr>
        <p:txBody>
          <a:bodyPr>
            <a:normAutofit/>
          </a:bodyPr>
          <a:lstStyle/>
          <a:p>
            <a:r>
              <a:rPr lang="en-US" sz="1700" dirty="0">
                <a:effectLst/>
                <a:latin typeface="Times New Roman" panose="02020603050405020304" pitchFamily="18" charset="0"/>
                <a:ea typeface="Times New Roman" panose="02020603050405020304" pitchFamily="18" charset="0"/>
              </a:rPr>
              <a:t>Correlation Matrix heatmap created using the </a:t>
            </a:r>
            <a:r>
              <a:rPr lang="en-US" sz="1700">
                <a:effectLst/>
                <a:latin typeface="Times New Roman" panose="02020603050405020304" pitchFamily="18" charset="0"/>
                <a:ea typeface="Times New Roman" panose="02020603050405020304" pitchFamily="18" charset="0"/>
              </a:rPr>
              <a:t>corr</a:t>
            </a:r>
            <a:r>
              <a:rPr lang="en-US" sz="1700" dirty="0">
                <a:effectLst/>
                <a:latin typeface="Times New Roman" panose="02020603050405020304" pitchFamily="18" charset="0"/>
                <a:ea typeface="Times New Roman" panose="02020603050405020304" pitchFamily="18" charset="0"/>
              </a:rPr>
              <a:t>() and </a:t>
            </a:r>
            <a:r>
              <a:rPr lang="en-US" sz="1700">
                <a:effectLst/>
                <a:latin typeface="Times New Roman" panose="02020603050405020304" pitchFamily="18" charset="0"/>
                <a:ea typeface="Times New Roman" panose="02020603050405020304" pitchFamily="18" charset="0"/>
              </a:rPr>
              <a:t>sns.heatmap</a:t>
            </a:r>
            <a:r>
              <a:rPr lang="en-US" sz="1700" dirty="0">
                <a:effectLst/>
                <a:latin typeface="Times New Roman" panose="02020603050405020304" pitchFamily="18" charset="0"/>
                <a:ea typeface="Times New Roman" panose="02020603050405020304" pitchFamily="18" charset="0"/>
              </a:rPr>
              <a:t>() functions</a:t>
            </a:r>
          </a:p>
          <a:p>
            <a:endParaRPr lang="en-US" sz="1700" dirty="0"/>
          </a:p>
        </p:txBody>
      </p:sp>
      <p:pic>
        <p:nvPicPr>
          <p:cNvPr id="6" name="Picture 5">
            <a:extLst>
              <a:ext uri="{FF2B5EF4-FFF2-40B4-BE49-F238E27FC236}">
                <a16:creationId xmlns:a16="http://schemas.microsoft.com/office/drawing/2014/main" id="{5611F8BB-77DD-3EEF-4018-A961E399D7F7}"/>
              </a:ext>
            </a:extLst>
          </p:cNvPr>
          <p:cNvPicPr>
            <a:picLocks noChangeAspect="1"/>
          </p:cNvPicPr>
          <p:nvPr/>
        </p:nvPicPr>
        <p:blipFill rotWithShape="1">
          <a:blip r:embed="rId2"/>
          <a:srcRect l="660" r="3" b="3"/>
          <a:stretch/>
        </p:blipFill>
        <p:spPr>
          <a:xfrm>
            <a:off x="5124450" y="634382"/>
            <a:ext cx="6657213" cy="5495162"/>
          </a:xfrm>
          <a:prstGeom prst="rect">
            <a:avLst/>
          </a:prstGeom>
        </p:spPr>
      </p:pic>
    </p:spTree>
    <p:extLst>
      <p:ext uri="{BB962C8B-B14F-4D97-AF65-F5344CB8AC3E}">
        <p14:creationId xmlns:p14="http://schemas.microsoft.com/office/powerpoint/2010/main" val="272796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411480" y="991443"/>
            <a:ext cx="4443154" cy="1087819"/>
          </a:xfrm>
        </p:spPr>
        <p:txBody>
          <a:bodyPr anchor="b">
            <a:normAutofit/>
          </a:bodyPr>
          <a:lstStyle/>
          <a:p>
            <a:r>
              <a:rPr lang="en-US" sz="3400" dirty="0"/>
              <a:t>Analyze cont.</a:t>
            </a:r>
          </a:p>
        </p:txBody>
      </p:sp>
      <p:sp>
        <p:nvSpPr>
          <p:cNvPr id="28" name="Rectangle 2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a:xfrm>
            <a:off x="411480" y="2684095"/>
            <a:ext cx="4443154" cy="3492868"/>
          </a:xfrm>
        </p:spPr>
        <p:txBody>
          <a:bodyPr>
            <a:normAutofit/>
          </a:bodyPr>
          <a:lstStyle/>
          <a:p>
            <a:r>
              <a:rPr lang="en-US" sz="1800" dirty="0">
                <a:effectLst/>
                <a:latin typeface="Times New Roman" panose="02020603050405020304" pitchFamily="18" charset="0"/>
                <a:ea typeface="Times New Roman" panose="02020603050405020304" pitchFamily="18" charset="0"/>
              </a:rPr>
              <a:t>We drop any predictor with correlation higher than 0.8 to </a:t>
            </a:r>
            <a:r>
              <a:rPr lang="en-US" sz="1800" dirty="0">
                <a:latin typeface="Times New Roman" panose="02020603050405020304" pitchFamily="18" charset="0"/>
                <a:ea typeface="Times New Roman" panose="02020603050405020304" pitchFamily="18" charset="0"/>
              </a:rPr>
              <a:t>redundancy</a:t>
            </a:r>
            <a:r>
              <a:rPr lang="en-US" sz="1800" dirty="0">
                <a:effectLst/>
                <a:latin typeface="Times New Roman" panose="02020603050405020304" pitchFamily="18" charset="0"/>
                <a:ea typeface="Times New Roman" panose="02020603050405020304" pitchFamily="18" charset="0"/>
              </a:rPr>
              <a:t>.</a:t>
            </a:r>
          </a:p>
          <a:p>
            <a:endParaRPr lang="en-US" sz="1800" dirty="0"/>
          </a:p>
        </p:txBody>
      </p:sp>
      <p:pic>
        <p:nvPicPr>
          <p:cNvPr id="5" name="Picture 4">
            <a:extLst>
              <a:ext uri="{FF2B5EF4-FFF2-40B4-BE49-F238E27FC236}">
                <a16:creationId xmlns:a16="http://schemas.microsoft.com/office/drawing/2014/main" id="{DAE896F1-025E-CAB2-9B8B-86CD945C5C70}"/>
              </a:ext>
            </a:extLst>
          </p:cNvPr>
          <p:cNvPicPr>
            <a:picLocks noChangeAspect="1"/>
          </p:cNvPicPr>
          <p:nvPr/>
        </p:nvPicPr>
        <p:blipFill>
          <a:blip r:embed="rId2"/>
          <a:stretch>
            <a:fillRect/>
          </a:stretch>
        </p:blipFill>
        <p:spPr>
          <a:xfrm>
            <a:off x="5385816" y="1897768"/>
            <a:ext cx="6440424" cy="3007110"/>
          </a:xfrm>
          <a:prstGeom prst="rect">
            <a:avLst/>
          </a:prstGeom>
        </p:spPr>
      </p:pic>
    </p:spTree>
    <p:extLst>
      <p:ext uri="{BB962C8B-B14F-4D97-AF65-F5344CB8AC3E}">
        <p14:creationId xmlns:p14="http://schemas.microsoft.com/office/powerpoint/2010/main" val="2096314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2">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3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841247" y="978619"/>
            <a:ext cx="3410712" cy="1106424"/>
          </a:xfrm>
        </p:spPr>
        <p:txBody>
          <a:bodyPr>
            <a:normAutofit/>
          </a:bodyPr>
          <a:lstStyle/>
          <a:p>
            <a:r>
              <a:rPr lang="en-US" sz="2800"/>
              <a:t>Analyze cont.</a:t>
            </a:r>
          </a:p>
        </p:txBody>
      </p:sp>
      <p:sp>
        <p:nvSpPr>
          <p:cNvPr id="42" name="Rectangle 36">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3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a:xfrm>
            <a:off x="841248" y="2252870"/>
            <a:ext cx="3412219" cy="3560251"/>
          </a:xfrm>
        </p:spPr>
        <p:txBody>
          <a:bodyPr>
            <a:normAutofit/>
          </a:bodyPr>
          <a:lstStyle/>
          <a:p>
            <a:r>
              <a:rPr lang="en-US" sz="1700">
                <a:effectLst/>
                <a:latin typeface="Times New Roman" panose="02020603050405020304" pitchFamily="18" charset="0"/>
                <a:ea typeface="Times New Roman" panose="02020603050405020304" pitchFamily="18" charset="0"/>
              </a:rPr>
              <a:t>We then use scikit learn’s f_regression</a:t>
            </a:r>
            <a:r>
              <a:rPr lang="en-US" sz="1700">
                <a:latin typeface="Times New Roman" panose="02020603050405020304" pitchFamily="18" charset="0"/>
                <a:ea typeface="Times New Roman" panose="02020603050405020304" pitchFamily="18" charset="0"/>
              </a:rPr>
              <a:t>() function to look at p-values and drop features with p-value greater than 0.05</a:t>
            </a:r>
            <a:endParaRPr lang="en-US" sz="1700">
              <a:effectLst/>
              <a:latin typeface="Times New Roman" panose="02020603050405020304" pitchFamily="18" charset="0"/>
              <a:ea typeface="Times New Roman" panose="02020603050405020304" pitchFamily="18" charset="0"/>
            </a:endParaRPr>
          </a:p>
          <a:p>
            <a:endParaRPr lang="en-US" sz="1700"/>
          </a:p>
        </p:txBody>
      </p:sp>
      <p:pic>
        <p:nvPicPr>
          <p:cNvPr id="6" name="Picture 5">
            <a:extLst>
              <a:ext uri="{FF2B5EF4-FFF2-40B4-BE49-F238E27FC236}">
                <a16:creationId xmlns:a16="http://schemas.microsoft.com/office/drawing/2014/main" id="{B622732F-1292-B046-1978-E23CE01567E7}"/>
              </a:ext>
            </a:extLst>
          </p:cNvPr>
          <p:cNvPicPr>
            <a:picLocks noChangeAspect="1"/>
          </p:cNvPicPr>
          <p:nvPr/>
        </p:nvPicPr>
        <p:blipFill>
          <a:blip r:embed="rId2"/>
          <a:stretch>
            <a:fillRect/>
          </a:stretch>
        </p:blipFill>
        <p:spPr>
          <a:xfrm>
            <a:off x="5120640" y="1997415"/>
            <a:ext cx="6656832" cy="2762585"/>
          </a:xfrm>
          <a:prstGeom prst="rect">
            <a:avLst/>
          </a:prstGeom>
        </p:spPr>
      </p:pic>
    </p:spTree>
    <p:extLst>
      <p:ext uri="{BB962C8B-B14F-4D97-AF65-F5344CB8AC3E}">
        <p14:creationId xmlns:p14="http://schemas.microsoft.com/office/powerpoint/2010/main" val="271894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841247" y="978619"/>
            <a:ext cx="3410712" cy="1106424"/>
          </a:xfrm>
        </p:spPr>
        <p:txBody>
          <a:bodyPr>
            <a:normAutofit/>
          </a:bodyPr>
          <a:lstStyle/>
          <a:p>
            <a:r>
              <a:rPr lang="en-US" sz="2800" dirty="0"/>
              <a:t>Analyze cont.</a:t>
            </a:r>
          </a:p>
        </p:txBody>
      </p:sp>
      <p:sp>
        <p:nvSpPr>
          <p:cNvPr id="39" name="Rectangle 38">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a:xfrm>
            <a:off x="841248" y="2252870"/>
            <a:ext cx="3412219" cy="3560251"/>
          </a:xfrm>
        </p:spPr>
        <p:txBody>
          <a:bodyPr>
            <a:normAutofit/>
          </a:bodyPr>
          <a:lstStyle/>
          <a:p>
            <a:r>
              <a:rPr lang="en-US" sz="1700" dirty="0">
                <a:effectLst/>
                <a:latin typeface="Times New Roman" panose="02020603050405020304" pitchFamily="18" charset="0"/>
                <a:ea typeface="Times New Roman" panose="02020603050405020304" pitchFamily="18" charset="0"/>
              </a:rPr>
              <a:t>We create a function that will partition our data, build our model, train it, and print the results. </a:t>
            </a:r>
          </a:p>
          <a:p>
            <a:r>
              <a:rPr lang="en-US" sz="1700" dirty="0">
                <a:effectLst/>
                <a:latin typeface="Times New Roman" panose="02020603050405020304" pitchFamily="18" charset="0"/>
                <a:ea typeface="Times New Roman" panose="02020603050405020304" pitchFamily="18" charset="0"/>
              </a:rPr>
              <a:t>Data is partitioned using </a:t>
            </a:r>
            <a:r>
              <a:rPr lang="en-US" sz="1700">
                <a:effectLst/>
                <a:latin typeface="Times New Roman" panose="02020603050405020304" pitchFamily="18" charset="0"/>
                <a:ea typeface="Times New Roman" panose="02020603050405020304" pitchFamily="18" charset="0"/>
              </a:rPr>
              <a:t>train_test_split</a:t>
            </a:r>
            <a:r>
              <a:rPr lang="en-US" sz="1700" dirty="0">
                <a:latin typeface="Times New Roman" panose="02020603050405020304" pitchFamily="18" charset="0"/>
                <a:ea typeface="Times New Roman" panose="02020603050405020304" pitchFamily="18" charset="0"/>
              </a:rPr>
              <a:t>() function.</a:t>
            </a:r>
          </a:p>
          <a:p>
            <a:r>
              <a:rPr lang="en-US" sz="1700" dirty="0">
                <a:effectLst/>
                <a:latin typeface="Times New Roman" panose="02020603050405020304" pitchFamily="18" charset="0"/>
                <a:ea typeface="Times New Roman" panose="02020603050405020304" pitchFamily="18" charset="0"/>
              </a:rPr>
              <a:t>Use </a:t>
            </a:r>
            <a:r>
              <a:rPr lang="en-US" sz="1700">
                <a:effectLst/>
                <a:latin typeface="Times New Roman" panose="02020603050405020304" pitchFamily="18" charset="0"/>
                <a:ea typeface="Times New Roman" panose="02020603050405020304" pitchFamily="18" charset="0"/>
              </a:rPr>
              <a:t>sklearn’s</a:t>
            </a:r>
            <a:r>
              <a:rPr lang="en-US" sz="1700" dirty="0">
                <a:effectLst/>
                <a:latin typeface="Times New Roman" panose="02020603050405020304" pitchFamily="18" charset="0"/>
                <a:ea typeface="Times New Roman" panose="02020603050405020304" pitchFamily="18" charset="0"/>
              </a:rPr>
              <a:t> </a:t>
            </a:r>
            <a:r>
              <a:rPr lang="en-US" sz="1700">
                <a:effectLst/>
                <a:latin typeface="Times New Roman" panose="02020603050405020304" pitchFamily="18" charset="0"/>
                <a:ea typeface="Times New Roman" panose="02020603050405020304" pitchFamily="18" charset="0"/>
              </a:rPr>
              <a:t>Linearsvr</a:t>
            </a:r>
            <a:r>
              <a:rPr lang="en-US" sz="1700" dirty="0">
                <a:effectLst/>
                <a:latin typeface="Times New Roman" panose="02020603050405020304" pitchFamily="18" charset="0"/>
                <a:ea typeface="Times New Roman" panose="02020603050405020304" pitchFamily="18" charset="0"/>
              </a:rPr>
              <a:t>() function to build our model and fit it with our samples.</a:t>
            </a:r>
            <a:endParaRPr lang="en-US" sz="1700" dirty="0">
              <a:latin typeface="Times New Roman" panose="02020603050405020304" pitchFamily="18" charset="0"/>
            </a:endParaRPr>
          </a:p>
        </p:txBody>
      </p:sp>
      <p:pic>
        <p:nvPicPr>
          <p:cNvPr id="6" name="Picture 5">
            <a:extLst>
              <a:ext uri="{FF2B5EF4-FFF2-40B4-BE49-F238E27FC236}">
                <a16:creationId xmlns:a16="http://schemas.microsoft.com/office/drawing/2014/main" id="{11440EA4-537E-32BD-3559-0FA9BF074112}"/>
              </a:ext>
            </a:extLst>
          </p:cNvPr>
          <p:cNvPicPr>
            <a:picLocks noChangeAspect="1"/>
          </p:cNvPicPr>
          <p:nvPr/>
        </p:nvPicPr>
        <p:blipFill>
          <a:blip r:embed="rId2"/>
          <a:stretch>
            <a:fillRect/>
          </a:stretch>
        </p:blipFill>
        <p:spPr>
          <a:xfrm>
            <a:off x="5120640" y="1038013"/>
            <a:ext cx="6656832" cy="4681389"/>
          </a:xfrm>
          <a:prstGeom prst="rect">
            <a:avLst/>
          </a:prstGeom>
        </p:spPr>
      </p:pic>
    </p:spTree>
    <p:extLst>
      <p:ext uri="{BB962C8B-B14F-4D97-AF65-F5344CB8AC3E}">
        <p14:creationId xmlns:p14="http://schemas.microsoft.com/office/powerpoint/2010/main" val="10786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47">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7" name="Rectangle 49">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1046746" y="586822"/>
            <a:ext cx="3560252" cy="1645920"/>
          </a:xfrm>
        </p:spPr>
        <p:txBody>
          <a:bodyPr>
            <a:normAutofit/>
          </a:bodyPr>
          <a:lstStyle/>
          <a:p>
            <a:r>
              <a:rPr lang="en-US" sz="3200"/>
              <a:t>Analyze cont.</a:t>
            </a:r>
          </a:p>
        </p:txBody>
      </p:sp>
      <p:sp>
        <p:nvSpPr>
          <p:cNvPr id="58" name="Rectangle 51">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9" name="Rectangle 53">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a:xfrm>
            <a:off x="5351164" y="586822"/>
            <a:ext cx="6002636" cy="1645920"/>
          </a:xfrm>
        </p:spPr>
        <p:txBody>
          <a:bodyPr anchor="ctr">
            <a:normAutofit/>
          </a:bodyPr>
          <a:lstStyle/>
          <a:p>
            <a:r>
              <a:rPr lang="en-US" sz="1800">
                <a:effectLst/>
                <a:latin typeface="Times New Roman" panose="02020603050405020304" pitchFamily="18" charset="0"/>
                <a:ea typeface="Times New Roman" panose="02020603050405020304" pitchFamily="18" charset="0"/>
              </a:rPr>
              <a:t>Finally, we use seaborn library to create scatterplot that shows our predicted versus our expected values.</a:t>
            </a:r>
            <a:endParaRPr lang="en-US" sz="1800">
              <a:latin typeface="Times New Roman" panose="02020603050405020304" pitchFamily="18" charset="0"/>
            </a:endParaRPr>
          </a:p>
        </p:txBody>
      </p:sp>
      <p:pic>
        <p:nvPicPr>
          <p:cNvPr id="5" name="Picture 4">
            <a:extLst>
              <a:ext uri="{FF2B5EF4-FFF2-40B4-BE49-F238E27FC236}">
                <a16:creationId xmlns:a16="http://schemas.microsoft.com/office/drawing/2014/main" id="{08EF6E74-67AA-4AB7-40D3-177B6FBD393B}"/>
              </a:ext>
            </a:extLst>
          </p:cNvPr>
          <p:cNvPicPr>
            <a:picLocks noChangeAspect="1"/>
          </p:cNvPicPr>
          <p:nvPr/>
        </p:nvPicPr>
        <p:blipFill>
          <a:blip r:embed="rId2"/>
          <a:stretch>
            <a:fillRect/>
          </a:stretch>
        </p:blipFill>
        <p:spPr>
          <a:xfrm>
            <a:off x="557784" y="3205989"/>
            <a:ext cx="11164824" cy="2539997"/>
          </a:xfrm>
          <a:prstGeom prst="rect">
            <a:avLst/>
          </a:prstGeom>
        </p:spPr>
      </p:pic>
    </p:spTree>
    <p:extLst>
      <p:ext uri="{BB962C8B-B14F-4D97-AF65-F5344CB8AC3E}">
        <p14:creationId xmlns:p14="http://schemas.microsoft.com/office/powerpoint/2010/main" val="3055935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Report</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a:xfrm>
            <a:off x="477981" y="4872922"/>
            <a:ext cx="3933306" cy="1208141"/>
          </a:xfrm>
        </p:spPr>
        <p:txBody>
          <a:bodyPr vert="horz" lIns="91440" tIns="45720" rIns="91440" bIns="45720" rtlCol="0">
            <a:normAutofit/>
          </a:bodyPr>
          <a:lstStyle/>
          <a:p>
            <a:pPr marL="0" indent="0">
              <a:buNone/>
            </a:pPr>
            <a:r>
              <a:rPr lang="en-US" sz="2000" kern="1200">
                <a:solidFill>
                  <a:schemeClr val="tx1"/>
                </a:solidFill>
                <a:effectLst/>
                <a:latin typeface="+mn-lt"/>
                <a:ea typeface="+mn-ea"/>
                <a:cs typeface="+mn-cs"/>
              </a:rPr>
              <a:t>Share our Linear Regression results:</a:t>
            </a:r>
            <a:endParaRPr lang="en-US" sz="2000" kern="1200">
              <a:solidFill>
                <a:schemeClr val="tx1"/>
              </a:solidFill>
              <a:latin typeface="+mn-lt"/>
              <a:ea typeface="+mn-ea"/>
              <a:cs typeface="+mn-cs"/>
            </a:endParaRPr>
          </a:p>
        </p:txBody>
      </p:sp>
      <p:sp>
        <p:nvSpPr>
          <p:cNvPr id="63" name="Rectangle 6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Picture 5">
            <a:extLst>
              <a:ext uri="{FF2B5EF4-FFF2-40B4-BE49-F238E27FC236}">
                <a16:creationId xmlns:a16="http://schemas.microsoft.com/office/drawing/2014/main" id="{45046082-419C-C095-A008-298BEE5BA7AC}"/>
              </a:ext>
            </a:extLst>
          </p:cNvPr>
          <p:cNvPicPr>
            <a:picLocks noChangeAspect="1"/>
          </p:cNvPicPr>
          <p:nvPr/>
        </p:nvPicPr>
        <p:blipFill>
          <a:blip r:embed="rId2"/>
          <a:stretch>
            <a:fillRect/>
          </a:stretch>
        </p:blipFill>
        <p:spPr>
          <a:xfrm>
            <a:off x="5547841" y="625683"/>
            <a:ext cx="5479897" cy="5455380"/>
          </a:xfrm>
          <a:prstGeom prst="rect">
            <a:avLst/>
          </a:prstGeom>
        </p:spPr>
      </p:pic>
    </p:spTree>
    <p:extLst>
      <p:ext uri="{BB962C8B-B14F-4D97-AF65-F5344CB8AC3E}">
        <p14:creationId xmlns:p14="http://schemas.microsoft.com/office/powerpoint/2010/main" val="2008902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Report cont.</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a:xfrm>
            <a:off x="477981" y="4872922"/>
            <a:ext cx="3933306" cy="1208141"/>
          </a:xfrm>
        </p:spPr>
        <p:txBody>
          <a:bodyPr vert="horz" lIns="91440" tIns="45720" rIns="91440" bIns="45720" rtlCol="0">
            <a:normAutofit/>
          </a:bodyPr>
          <a:lstStyle/>
          <a:p>
            <a:pPr marL="0" indent="0">
              <a:buNone/>
            </a:pPr>
            <a:r>
              <a:rPr lang="en-US" sz="2000" kern="1200">
                <a:solidFill>
                  <a:schemeClr val="tx1"/>
                </a:solidFill>
                <a:effectLst/>
                <a:latin typeface="+mn-lt"/>
                <a:ea typeface="+mn-ea"/>
                <a:cs typeface="+mn-cs"/>
              </a:rPr>
              <a:t>Share our Linear Regression results:</a:t>
            </a:r>
            <a:endParaRPr lang="en-US" sz="2000" kern="1200">
              <a:solidFill>
                <a:schemeClr val="tx1"/>
              </a:solidFill>
              <a:latin typeface="+mn-lt"/>
              <a:ea typeface="+mn-ea"/>
              <a:cs typeface="+mn-cs"/>
            </a:endParaRPr>
          </a:p>
        </p:txBody>
      </p:sp>
      <p:sp>
        <p:nvSpPr>
          <p:cNvPr id="1033" name="Rectangle 10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5" name="Rectangle 10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026" name="Picture 2">
            <a:extLst>
              <a:ext uri="{FF2B5EF4-FFF2-40B4-BE49-F238E27FC236}">
                <a16:creationId xmlns:a16="http://schemas.microsoft.com/office/drawing/2014/main" id="{B0A534BF-AC5E-1A6B-AF8F-7CD5A1BBCC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90159" y="625683"/>
            <a:ext cx="5595261" cy="545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129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98C1A2-E365-4EAD-A777-10EF9BD2588C}"/>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Act</a:t>
            </a:r>
          </a:p>
        </p:txBody>
      </p:sp>
      <p:sp>
        <p:nvSpPr>
          <p:cNvPr id="3" name="Content Placeholder 2">
            <a:extLst>
              <a:ext uri="{FF2B5EF4-FFF2-40B4-BE49-F238E27FC236}">
                <a16:creationId xmlns:a16="http://schemas.microsoft.com/office/drawing/2014/main" id="{83DC0D0A-FDCC-4561-A8EB-1F836A94AACC}"/>
              </a:ext>
            </a:extLst>
          </p:cNvPr>
          <p:cNvSpPr>
            <a:spLocks noGrp="1"/>
          </p:cNvSpPr>
          <p:nvPr>
            <p:ph idx="1"/>
          </p:nvPr>
        </p:nvSpPr>
        <p:spPr>
          <a:xfrm>
            <a:off x="4810259" y="649480"/>
            <a:ext cx="6555347" cy="5546047"/>
          </a:xfrm>
        </p:spPr>
        <p:txBody>
          <a:bodyPr anchor="ctr">
            <a:normAutofit/>
          </a:bodyPr>
          <a:lstStyle/>
          <a:p>
            <a:r>
              <a:rPr lang="en-US" sz="2000" b="0" i="0" dirty="0">
                <a:effectLst/>
                <a:latin typeface="-apple-system"/>
              </a:rPr>
              <a:t>In this project we chose </a:t>
            </a:r>
            <a:r>
              <a:rPr lang="en-US" sz="2000" b="0" i="0" dirty="0" err="1">
                <a:effectLst/>
                <a:latin typeface="-apple-system"/>
              </a:rPr>
              <a:t>sklearn's</a:t>
            </a:r>
            <a:r>
              <a:rPr lang="en-US" sz="2000" b="0" i="0" dirty="0">
                <a:effectLst/>
                <a:latin typeface="-apple-system"/>
              </a:rPr>
              <a:t> </a:t>
            </a:r>
            <a:r>
              <a:rPr lang="en-US" sz="2000" b="0" i="0" dirty="0" err="1">
                <a:effectLst/>
                <a:latin typeface="-apple-system"/>
              </a:rPr>
              <a:t>Linearsvr</a:t>
            </a:r>
            <a:r>
              <a:rPr lang="en-US" sz="2000" b="0" i="0" dirty="0">
                <a:effectLst/>
                <a:latin typeface="-apple-system"/>
              </a:rPr>
              <a:t>() function to build a Support Vector Regression model. Our training sample had a higher R2 coefficient relative to our testing sample, 0.15 vs 0.05. Our training sample also exhibits a lower Mean Absolute Error and Mean Squared Error values relative to our testing sample, which indicates better model performance. </a:t>
            </a:r>
          </a:p>
          <a:p>
            <a:r>
              <a:rPr lang="en-US" sz="2000" b="0" i="0" dirty="0">
                <a:effectLst/>
                <a:latin typeface="-apple-system"/>
              </a:rPr>
              <a:t>Overall, our training sample prediction is significantly more significant than our testing sample prediction, however, R2 value is still considerably low at 0.15 so it is worth it to do more research into how to increase prediction accuracy or try different regression models.</a:t>
            </a:r>
            <a:endParaRPr lang="en-US" sz="2000" dirty="0"/>
          </a:p>
        </p:txBody>
      </p:sp>
    </p:spTree>
    <p:extLst>
      <p:ext uri="{BB962C8B-B14F-4D97-AF65-F5344CB8AC3E}">
        <p14:creationId xmlns:p14="http://schemas.microsoft.com/office/powerpoint/2010/main" val="402410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4" descr="Large car car park from above">
            <a:extLst>
              <a:ext uri="{FF2B5EF4-FFF2-40B4-BE49-F238E27FC236}">
                <a16:creationId xmlns:a16="http://schemas.microsoft.com/office/drawing/2014/main" id="{73B764A7-CCB9-73C6-C132-81EBF1330328}"/>
              </a:ext>
            </a:extLst>
          </p:cNvPr>
          <p:cNvPicPr>
            <a:picLocks noChangeAspect="1"/>
          </p:cNvPicPr>
          <p:nvPr/>
        </p:nvPicPr>
        <p:blipFill rotWithShape="1">
          <a:blip r:embed="rId2"/>
          <a:srcRect r="6237"/>
          <a:stretch/>
        </p:blipFill>
        <p:spPr>
          <a:xfrm>
            <a:off x="1" y="10"/>
            <a:ext cx="9669642" cy="6857990"/>
          </a:xfrm>
          <a:prstGeom prst="rect">
            <a:avLst/>
          </a:prstGeom>
        </p:spPr>
      </p:pic>
      <p:sp>
        <p:nvSpPr>
          <p:cNvPr id="35"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8302AB-CEDA-4E89-A1DC-6BABC9C3F7D4}"/>
              </a:ext>
            </a:extLst>
          </p:cNvPr>
          <p:cNvSpPr>
            <a:spLocks noGrp="1"/>
          </p:cNvSpPr>
          <p:nvPr>
            <p:ph type="title"/>
          </p:nvPr>
        </p:nvSpPr>
        <p:spPr>
          <a:xfrm>
            <a:off x="7531610" y="365125"/>
            <a:ext cx="3822189" cy="1899912"/>
          </a:xfrm>
        </p:spPr>
        <p:txBody>
          <a:bodyPr>
            <a:normAutofit/>
          </a:bodyPr>
          <a:lstStyle/>
          <a:p>
            <a:r>
              <a:rPr lang="en-US" sz="4000"/>
              <a:t>Problem Statement</a:t>
            </a:r>
          </a:p>
        </p:txBody>
      </p:sp>
      <p:sp>
        <p:nvSpPr>
          <p:cNvPr id="3" name="Content Placeholder 2">
            <a:extLst>
              <a:ext uri="{FF2B5EF4-FFF2-40B4-BE49-F238E27FC236}">
                <a16:creationId xmlns:a16="http://schemas.microsoft.com/office/drawing/2014/main" id="{05AD07EA-4B74-4BFA-A23D-5147B6A28FC4}"/>
              </a:ext>
            </a:extLst>
          </p:cNvPr>
          <p:cNvSpPr>
            <a:spLocks noGrp="1"/>
          </p:cNvSpPr>
          <p:nvPr>
            <p:ph idx="1"/>
          </p:nvPr>
        </p:nvSpPr>
        <p:spPr>
          <a:xfrm>
            <a:off x="7531610" y="2434201"/>
            <a:ext cx="3822189" cy="3742762"/>
          </a:xfrm>
        </p:spPr>
        <p:txBody>
          <a:bodyPr>
            <a:normAutofit/>
          </a:bodyPr>
          <a:lstStyle/>
          <a:p>
            <a:pPr marL="0" indent="0">
              <a:buNone/>
            </a:pPr>
            <a:r>
              <a:rPr lang="en-US" sz="1400">
                <a:effectLst/>
                <a:latin typeface="Times New Roman" panose="02020603050405020304" pitchFamily="18" charset="0"/>
                <a:ea typeface="Times New Roman" panose="02020603050405020304" pitchFamily="18" charset="0"/>
              </a:rPr>
              <a:t>Background: A 2022 car dataset will be used to analyze which features (or factors) have the largest effect on the value of cars. Additionally, a machine learning regression model will be called to predict the future value of cars.</a:t>
            </a:r>
          </a:p>
          <a:p>
            <a:pPr marL="0" indent="0">
              <a:buNone/>
            </a:pPr>
            <a:r>
              <a:rPr lang="en-US" sz="1400">
                <a:latin typeface="Times New Roman" panose="02020603050405020304" pitchFamily="18" charset="0"/>
                <a:ea typeface="Times New Roman" panose="02020603050405020304" pitchFamily="18" charset="0"/>
              </a:rPr>
              <a:t>Objective(s):</a:t>
            </a:r>
            <a:endParaRPr lang="en-US" sz="1400">
              <a:effectLst/>
              <a:latin typeface="Times New Roman" panose="02020603050405020304" pitchFamily="18" charset="0"/>
              <a:ea typeface="Times New Roman" panose="02020603050405020304" pitchFamily="18" charset="0"/>
            </a:endParaRPr>
          </a:p>
          <a:p>
            <a:r>
              <a:rPr lang="en-US" sz="1400">
                <a:effectLst/>
                <a:latin typeface="Times New Roman" panose="02020603050405020304" pitchFamily="18" charset="0"/>
                <a:ea typeface="Times New Roman" panose="02020603050405020304" pitchFamily="18" charset="0"/>
              </a:rPr>
              <a:t>What are the factors that have the largest effect on car prices in 2022</a:t>
            </a:r>
            <a:endParaRPr lang="en-US" sz="1400">
              <a:latin typeface="Times New Roman" panose="02020603050405020304" pitchFamily="18" charset="0"/>
            </a:endParaRPr>
          </a:p>
          <a:p>
            <a:pPr lvl="1"/>
            <a:r>
              <a:rPr lang="en-US" sz="1400">
                <a:latin typeface="Times New Roman" panose="02020603050405020304" pitchFamily="18" charset="0"/>
              </a:rPr>
              <a:t>Which features (factors) are having the greatest effect on the </a:t>
            </a:r>
            <a:r>
              <a:rPr lang="en-US" sz="1400" i="1">
                <a:latin typeface="Times New Roman" panose="02020603050405020304" pitchFamily="18" charset="0"/>
              </a:rPr>
              <a:t>price </a:t>
            </a:r>
            <a:r>
              <a:rPr lang="en-US" sz="1400">
                <a:latin typeface="Times New Roman" panose="02020603050405020304" pitchFamily="18" charset="0"/>
              </a:rPr>
              <a:t>of the car?</a:t>
            </a:r>
          </a:p>
          <a:p>
            <a:pPr lvl="1"/>
            <a:r>
              <a:rPr lang="en-US" sz="1400">
                <a:latin typeface="Times New Roman" panose="02020603050405020304" pitchFamily="18" charset="0"/>
              </a:rPr>
              <a:t>Which features (factors) are having the least effect on the </a:t>
            </a:r>
            <a:r>
              <a:rPr lang="en-US" sz="1400" i="1">
                <a:latin typeface="Times New Roman" panose="02020603050405020304" pitchFamily="18" charset="0"/>
              </a:rPr>
              <a:t>price </a:t>
            </a:r>
            <a:r>
              <a:rPr lang="en-US" sz="1400">
                <a:latin typeface="Times New Roman" panose="02020603050405020304" pitchFamily="18" charset="0"/>
              </a:rPr>
              <a:t>of the car?</a:t>
            </a:r>
          </a:p>
          <a:p>
            <a:pPr lvl="1"/>
            <a:endParaRPr lang="en-US" sz="1400">
              <a:latin typeface="Times New Roman" panose="02020603050405020304" pitchFamily="18" charset="0"/>
            </a:endParaRPr>
          </a:p>
          <a:p>
            <a:endParaRPr lang="en-US" sz="1400"/>
          </a:p>
        </p:txBody>
      </p:sp>
    </p:spTree>
    <p:extLst>
      <p:ext uri="{BB962C8B-B14F-4D97-AF65-F5344CB8AC3E}">
        <p14:creationId xmlns:p14="http://schemas.microsoft.com/office/powerpoint/2010/main" val="1880678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a:xfrm>
            <a:off x="1115568" y="548640"/>
            <a:ext cx="10168128" cy="1179576"/>
          </a:xfrm>
        </p:spPr>
        <p:txBody>
          <a:bodyPr>
            <a:normAutofit/>
          </a:bodyPr>
          <a:lstStyle/>
          <a:p>
            <a:r>
              <a:rPr lang="en-US" sz="4000"/>
              <a:t>Hypothesis Formulation</a:t>
            </a:r>
          </a:p>
        </p:txBody>
      </p:sp>
      <p:sp>
        <p:nvSpPr>
          <p:cNvPr id="18" name="Rectangle 1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5A42CE-FCD3-41B9-A629-5F3C6031F3C0}"/>
                  </a:ext>
                </a:extLst>
              </p:cNvPr>
              <p:cNvSpPr>
                <a:spLocks noGrp="1"/>
              </p:cNvSpPr>
              <p:nvPr>
                <p:ph idx="1"/>
              </p:nvPr>
            </p:nvSpPr>
            <p:spPr>
              <a:xfrm>
                <a:off x="1115568" y="2481943"/>
                <a:ext cx="10168128" cy="3695020"/>
              </a:xfrm>
            </p:spPr>
            <p:txBody>
              <a:bodyPr>
                <a:normAutofit/>
              </a:bodyPr>
              <a:lstStyle/>
              <a:p>
                <a:pPr marL="0" indent="0">
                  <a:buNone/>
                </a:pPr>
                <a:endParaRPr lang="en-US" sz="1700" i="1">
                  <a:latin typeface="Cambria Math" panose="02040503050406030204" pitchFamily="18" charset="0"/>
                </a:endParaRPr>
              </a:p>
              <a:p>
                <a:pPr marL="0" indent="0">
                  <a:buNone/>
                </a:pPr>
                <a:r>
                  <a:rPr lang="en-US" sz="1700">
                    <a:latin typeface="Cambria Math" panose="02040503050406030204" pitchFamily="18" charset="0"/>
                  </a:rPr>
                  <a:t>With </a:t>
                </a:r>
                <a:r>
                  <a:rPr lang="en-US" sz="1700" b="1">
                    <a:latin typeface="Cambria Math" panose="02040503050406030204" pitchFamily="18" charset="0"/>
                  </a:rPr>
                  <a:t>predictor_features</a:t>
                </a:r>
                <a:r>
                  <a:rPr lang="en-US" sz="1700">
                    <a:latin typeface="Cambria Math" panose="02040503050406030204" pitchFamily="18" charset="0"/>
                  </a:rPr>
                  <a:t> = [</a:t>
                </a:r>
                <a:r>
                  <a:rPr lang="en-US" sz="1700" b="0" i="0">
                    <a:effectLst/>
                    <a:latin typeface="-apple-system"/>
                  </a:rPr>
                  <a:t>'Fuel.Type', 'Gearbox.Type', 'Power.hp', 'Displacement.l', 'Torque.lbft', 'Cylinders', 'Drivetrain', 'MPG.City', 'MPG.Highway', 'Seats', 'Doors', 'Height.in', 'Length.in', 'Width.in', 'Wheelbase.in'</a:t>
                </a:r>
                <a:r>
                  <a:rPr lang="en-US" sz="1700">
                    <a:latin typeface="Cambria Math" panose="02040503050406030204" pitchFamily="18" charset="0"/>
                  </a:rPr>
                  <a:t>]</a:t>
                </a:r>
              </a:p>
              <a:p>
                <a:pPr marL="0" indent="0">
                  <a:buNone/>
                </a:pPr>
                <a:endParaRPr lang="en-US" sz="170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700" i="1">
                              <a:latin typeface="Cambria Math" panose="02040503050406030204" pitchFamily="18" charset="0"/>
                            </a:rPr>
                          </m:ctrlPr>
                        </m:sSubPr>
                        <m:e>
                          <m:r>
                            <a:rPr lang="en-US" sz="1700" b="0" i="1">
                              <a:latin typeface="Cambria Math" panose="02040503050406030204" pitchFamily="18" charset="0"/>
                            </a:rPr>
                            <m:t>𝐻</m:t>
                          </m:r>
                        </m:e>
                        <m:sub>
                          <m:r>
                            <a:rPr lang="en-US" sz="1700" b="0" i="1">
                              <a:latin typeface="Cambria Math" panose="02040503050406030204" pitchFamily="18" charset="0"/>
                            </a:rPr>
                            <m:t>0</m:t>
                          </m:r>
                        </m:sub>
                      </m:sSub>
                      <m:r>
                        <a:rPr lang="en-US" sz="1700" b="0" i="1">
                          <a:latin typeface="Cambria Math" panose="02040503050406030204" pitchFamily="18" charset="0"/>
                        </a:rPr>
                        <m:t>:</m:t>
                      </m:r>
                      <m:r>
                        <a:rPr lang="en-US" sz="1700" b="0" i="1">
                          <a:latin typeface="Cambria Math" panose="02040503050406030204" pitchFamily="18" charset="0"/>
                        </a:rPr>
                        <m:t>𝑇h𝑒</m:t>
                      </m:r>
                      <m:r>
                        <a:rPr lang="en-US" sz="1700" b="0" i="1">
                          <a:latin typeface="Cambria Math" panose="02040503050406030204" pitchFamily="18" charset="0"/>
                        </a:rPr>
                        <m:t> </m:t>
                      </m:r>
                      <m:r>
                        <a:rPr lang="en-US" sz="1700" b="1" i="1">
                          <a:latin typeface="Cambria Math" panose="02040503050406030204" pitchFamily="18" charset="0"/>
                        </a:rPr>
                        <m:t>𝒑𝒓𝒆𝒅𝒊𝒄𝒕𝒐𝒓</m:t>
                      </m:r>
                      <m:r>
                        <a:rPr lang="en-US" sz="1700" b="1" i="1">
                          <a:latin typeface="Cambria Math" panose="02040503050406030204" pitchFamily="18" charset="0"/>
                        </a:rPr>
                        <m:t>_</m:t>
                      </m:r>
                      <m:r>
                        <a:rPr lang="en-US" sz="1700" b="1" i="1">
                          <a:latin typeface="Cambria Math" panose="02040503050406030204" pitchFamily="18" charset="0"/>
                        </a:rPr>
                        <m:t>𝒇𝒆𝒂𝒕𝒖𝒓𝒆𝒔</m:t>
                      </m:r>
                      <m:r>
                        <a:rPr lang="en-US" sz="1700" b="0" i="1">
                          <a:latin typeface="Cambria Math" panose="02040503050406030204" pitchFamily="18" charset="0"/>
                        </a:rPr>
                        <m:t> </m:t>
                      </m:r>
                      <m:r>
                        <a:rPr lang="en-US" sz="1700" b="0" i="1">
                          <a:latin typeface="Cambria Math" panose="02040503050406030204" pitchFamily="18" charset="0"/>
                        </a:rPr>
                        <m:t>h𝑎𝑣𝑒</m:t>
                      </m:r>
                      <m:r>
                        <a:rPr lang="en-US" sz="1700" b="0" i="1">
                          <a:latin typeface="Cambria Math" panose="02040503050406030204" pitchFamily="18" charset="0"/>
                        </a:rPr>
                        <m:t> </m:t>
                      </m:r>
                      <m:r>
                        <a:rPr lang="en-US" sz="1700" b="0" i="1">
                          <a:latin typeface="Cambria Math" panose="02040503050406030204" pitchFamily="18" charset="0"/>
                        </a:rPr>
                        <m:t>𝑛𝑜</m:t>
                      </m:r>
                      <m:r>
                        <a:rPr lang="en-US" sz="1700" b="0" i="1">
                          <a:latin typeface="Cambria Math" panose="02040503050406030204" pitchFamily="18" charset="0"/>
                        </a:rPr>
                        <m:t> </m:t>
                      </m:r>
                      <m:r>
                        <a:rPr lang="en-US" sz="1700" b="0" i="1">
                          <a:latin typeface="Cambria Math" panose="02040503050406030204" pitchFamily="18" charset="0"/>
                        </a:rPr>
                        <m:t>𝑒𝑓𝑓𝑒𝑐𝑡</m:t>
                      </m:r>
                      <m:r>
                        <a:rPr lang="en-US" sz="1700" b="0" i="1">
                          <a:latin typeface="Cambria Math" panose="02040503050406030204" pitchFamily="18" charset="0"/>
                        </a:rPr>
                        <m:t> </m:t>
                      </m:r>
                      <m:r>
                        <a:rPr lang="en-US" sz="1700" b="0" i="1">
                          <a:latin typeface="Cambria Math" panose="02040503050406030204" pitchFamily="18" charset="0"/>
                        </a:rPr>
                        <m:t>𝑜𝑛</m:t>
                      </m:r>
                      <m:r>
                        <a:rPr lang="en-US" sz="1700" b="0" i="1">
                          <a:latin typeface="Cambria Math" panose="02040503050406030204" pitchFamily="18" charset="0"/>
                        </a:rPr>
                        <m:t> </m:t>
                      </m:r>
                      <m:r>
                        <a:rPr lang="en-US" sz="1700" b="0" i="1">
                          <a:latin typeface="Cambria Math" panose="02040503050406030204" pitchFamily="18" charset="0"/>
                        </a:rPr>
                        <m:t>𝑐𝑎𝑟</m:t>
                      </m:r>
                      <m:r>
                        <a:rPr lang="en-US" sz="1700" b="0" i="1">
                          <a:latin typeface="Cambria Math" panose="02040503050406030204" pitchFamily="18" charset="0"/>
                        </a:rPr>
                        <m:t> </m:t>
                      </m:r>
                      <m:r>
                        <a:rPr lang="en-US" sz="1700" b="0" i="1">
                          <a:latin typeface="Cambria Math" panose="02040503050406030204" pitchFamily="18" charset="0"/>
                        </a:rPr>
                        <m:t>𝑝𝑟𝑖𝑐𝑒𝑠</m:t>
                      </m:r>
                      <m:r>
                        <a:rPr lang="en-US" sz="1700" b="0" i="1">
                          <a:latin typeface="Cambria Math" panose="02040503050406030204" pitchFamily="18" charset="0"/>
                        </a:rPr>
                        <m:t>.</m:t>
                      </m:r>
                    </m:oMath>
                  </m:oMathPara>
                </a14:m>
                <a:endParaRPr lang="en-US" sz="1700" b="0">
                  <a:latin typeface="Times New Roman" panose="02020603050405020304" pitchFamily="18" charset="0"/>
                </a:endParaRPr>
              </a:p>
              <a:p>
                <a:pPr marL="0" indent="0">
                  <a:buNone/>
                </a:pPr>
                <a:endParaRPr lang="en-US" sz="170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700" i="1">
                              <a:latin typeface="Cambria Math" panose="02040503050406030204" pitchFamily="18" charset="0"/>
                            </a:rPr>
                          </m:ctrlPr>
                        </m:sSubPr>
                        <m:e>
                          <m:r>
                            <a:rPr lang="en-US" sz="1700" b="0" i="1">
                              <a:latin typeface="Cambria Math" panose="02040503050406030204" pitchFamily="18" charset="0"/>
                            </a:rPr>
                            <m:t>𝐻</m:t>
                          </m:r>
                        </m:e>
                        <m:sub>
                          <m:r>
                            <a:rPr lang="en-US" sz="1700" b="0" i="1">
                              <a:latin typeface="Cambria Math" panose="02040503050406030204" pitchFamily="18" charset="0"/>
                            </a:rPr>
                            <m:t>𝐴</m:t>
                          </m:r>
                        </m:sub>
                      </m:sSub>
                      <m:r>
                        <a:rPr lang="en-US" sz="1700" b="0" i="1">
                          <a:latin typeface="Cambria Math" panose="02040503050406030204" pitchFamily="18" charset="0"/>
                        </a:rPr>
                        <m:t>:</m:t>
                      </m:r>
                      <m:r>
                        <a:rPr lang="en-US" sz="1700" i="1">
                          <a:latin typeface="Cambria Math" panose="02040503050406030204" pitchFamily="18" charset="0"/>
                        </a:rPr>
                        <m:t>𝑇h𝑒</m:t>
                      </m:r>
                      <m:r>
                        <a:rPr lang="en-US" sz="1700" i="1">
                          <a:latin typeface="Cambria Math" panose="02040503050406030204" pitchFamily="18" charset="0"/>
                        </a:rPr>
                        <m:t> </m:t>
                      </m:r>
                      <m:r>
                        <a:rPr lang="en-US" sz="1700" b="1" i="1">
                          <a:latin typeface="Cambria Math" panose="02040503050406030204" pitchFamily="18" charset="0"/>
                        </a:rPr>
                        <m:t>𝒑𝒓𝒆𝒅𝒊𝒄𝒕𝒐𝒓</m:t>
                      </m:r>
                      <m:r>
                        <a:rPr lang="en-US" sz="1700" b="1" i="1">
                          <a:latin typeface="Cambria Math" panose="02040503050406030204" pitchFamily="18" charset="0"/>
                        </a:rPr>
                        <m:t>_</m:t>
                      </m:r>
                      <m:r>
                        <a:rPr lang="en-US" sz="1700" b="1" i="1">
                          <a:latin typeface="Cambria Math" panose="02040503050406030204" pitchFamily="18" charset="0"/>
                        </a:rPr>
                        <m:t>𝒇𝒆𝒂𝒕𝒖𝒓𝒆𝒔</m:t>
                      </m:r>
                      <m:r>
                        <a:rPr lang="en-US" sz="1700" i="1">
                          <a:latin typeface="Cambria Math" panose="02040503050406030204" pitchFamily="18" charset="0"/>
                        </a:rPr>
                        <m:t> </m:t>
                      </m:r>
                      <m:r>
                        <a:rPr lang="en-US" sz="1700" i="1">
                          <a:latin typeface="Cambria Math" panose="02040503050406030204" pitchFamily="18" charset="0"/>
                        </a:rPr>
                        <m:t>h𝑎𝑣𝑒</m:t>
                      </m:r>
                      <m:r>
                        <a:rPr lang="en-US" sz="1700" i="1">
                          <a:latin typeface="Cambria Math" panose="02040503050406030204" pitchFamily="18" charset="0"/>
                        </a:rPr>
                        <m:t> </m:t>
                      </m:r>
                      <m:r>
                        <a:rPr lang="en-US" sz="1700" b="0" i="1">
                          <a:latin typeface="Cambria Math" panose="02040503050406030204" pitchFamily="18" charset="0"/>
                        </a:rPr>
                        <m:t>𝑝𝑜𝑠𝑖𝑡𝑖𝑣𝑒</m:t>
                      </m:r>
                      <m:r>
                        <a:rPr lang="en-US" sz="1700" i="1">
                          <a:latin typeface="Cambria Math" panose="02040503050406030204" pitchFamily="18" charset="0"/>
                        </a:rPr>
                        <m:t> </m:t>
                      </m:r>
                      <m:r>
                        <a:rPr lang="en-US" sz="1700" i="1">
                          <a:latin typeface="Cambria Math" panose="02040503050406030204" pitchFamily="18" charset="0"/>
                        </a:rPr>
                        <m:t>𝑒𝑓𝑓𝑒𝑐𝑡</m:t>
                      </m:r>
                      <m:r>
                        <a:rPr lang="en-US" sz="1700" i="1">
                          <a:latin typeface="Cambria Math" panose="02040503050406030204" pitchFamily="18" charset="0"/>
                        </a:rPr>
                        <m:t> </m:t>
                      </m:r>
                      <m:r>
                        <a:rPr lang="en-US" sz="1700" i="1">
                          <a:latin typeface="Cambria Math" panose="02040503050406030204" pitchFamily="18" charset="0"/>
                        </a:rPr>
                        <m:t>𝑜𝑛</m:t>
                      </m:r>
                      <m:r>
                        <a:rPr lang="en-US" sz="1700" i="1">
                          <a:latin typeface="Cambria Math" panose="02040503050406030204" pitchFamily="18" charset="0"/>
                        </a:rPr>
                        <m:t> </m:t>
                      </m:r>
                      <m:r>
                        <a:rPr lang="en-US" sz="1700" b="0" i="1">
                          <a:latin typeface="Cambria Math" panose="02040503050406030204" pitchFamily="18" charset="0"/>
                        </a:rPr>
                        <m:t>𝑐𝑎𝑟</m:t>
                      </m:r>
                      <m:r>
                        <a:rPr lang="en-US" sz="1700" i="1">
                          <a:latin typeface="Cambria Math" panose="02040503050406030204" pitchFamily="18" charset="0"/>
                        </a:rPr>
                        <m:t> </m:t>
                      </m:r>
                      <m:r>
                        <a:rPr lang="en-US" sz="1700" b="0" i="1">
                          <a:latin typeface="Cambria Math" panose="02040503050406030204" pitchFamily="18" charset="0"/>
                        </a:rPr>
                        <m:t>𝑝𝑟𝑖𝑐𝑒𝑠</m:t>
                      </m:r>
                      <m:r>
                        <a:rPr lang="en-US" sz="1700" i="1">
                          <a:latin typeface="Cambria Math" panose="02040503050406030204" pitchFamily="18" charset="0"/>
                        </a:rPr>
                        <m:t>.</m:t>
                      </m:r>
                    </m:oMath>
                  </m:oMathPara>
                </a14:m>
                <a:endParaRPr lang="en-US" sz="1700">
                  <a:latin typeface="Times New Roman" panose="02020603050405020304" pitchFamily="18" charset="0"/>
                </a:endParaRPr>
              </a:p>
              <a:p>
                <a:pPr marL="0" indent="0">
                  <a:buNone/>
                </a:pPr>
                <a:endParaRPr lang="en-US" sz="1700">
                  <a:latin typeface="Times New Roman" panose="02020603050405020304" pitchFamily="18" charset="0"/>
                  <a:ea typeface="Times New Roman" panose="02020603050405020304" pitchFamily="18" charset="0"/>
                </a:endParaRPr>
              </a:p>
              <a:p>
                <a:r>
                  <a:rPr lang="en-US" sz="1700">
                    <a:latin typeface="Times New Roman" panose="02020603050405020304" pitchFamily="18" charset="0"/>
                    <a:ea typeface="Times New Roman" panose="02020603050405020304" pitchFamily="18" charset="0"/>
                  </a:rPr>
                  <a:t>The </a:t>
                </a:r>
                <a:r>
                  <a:rPr lang="en-US" sz="1700" i="1">
                    <a:latin typeface="Times New Roman" panose="02020603050405020304" pitchFamily="18" charset="0"/>
                    <a:ea typeface="Times New Roman" panose="02020603050405020304" pitchFamily="18" charset="0"/>
                  </a:rPr>
                  <a:t>null hypothesis </a:t>
                </a:r>
                <a:r>
                  <a:rPr lang="en-US" sz="1700">
                    <a:latin typeface="Times New Roman" panose="02020603050405020304" pitchFamily="18" charset="0"/>
                    <a:ea typeface="Times New Roman" panose="02020603050405020304" pitchFamily="18" charset="0"/>
                  </a:rPr>
                  <a:t>(</a:t>
                </a:r>
                <a14:m>
                  <m:oMath xmlns:m="http://schemas.openxmlformats.org/officeDocument/2006/math">
                    <m:sSub>
                      <m:sSubPr>
                        <m:ctrlPr>
                          <a:rPr lang="en-US" sz="1700" i="1">
                            <a:latin typeface="Cambria Math" panose="02040503050406030204" pitchFamily="18" charset="0"/>
                          </a:rPr>
                        </m:ctrlPr>
                      </m:sSubPr>
                      <m:e>
                        <m:r>
                          <a:rPr lang="en-US" sz="1700" b="0" i="1">
                            <a:latin typeface="Cambria Math" panose="02040503050406030204" pitchFamily="18" charset="0"/>
                          </a:rPr>
                          <m:t>𝐻</m:t>
                        </m:r>
                      </m:e>
                      <m:sub>
                        <m:r>
                          <a:rPr lang="en-US" sz="1700" b="0" i="1">
                            <a:latin typeface="Cambria Math" panose="02040503050406030204" pitchFamily="18" charset="0"/>
                          </a:rPr>
                          <m:t>0</m:t>
                        </m:r>
                      </m:sub>
                    </m:sSub>
                  </m:oMath>
                </a14:m>
                <a:r>
                  <a:rPr lang="en-US" sz="1700">
                    <a:latin typeface="Times New Roman" panose="02020603050405020304" pitchFamily="18" charset="0"/>
                    <a:ea typeface="Times New Roman" panose="02020603050405020304" pitchFamily="18" charset="0"/>
                  </a:rPr>
                  <a:t>) states that the predictor features have no association on the price of a car (dependent variable)</a:t>
                </a:r>
                <a:r>
                  <a:rPr lang="en-US" sz="1700" i="1">
                    <a:latin typeface="Times New Roman" panose="02020603050405020304" pitchFamily="18" charset="0"/>
                    <a:ea typeface="Times New Roman" panose="02020603050405020304" pitchFamily="18" charset="0"/>
                  </a:rPr>
                  <a:t>.</a:t>
                </a:r>
              </a:p>
              <a:p>
                <a:r>
                  <a:rPr lang="en-US" sz="1700">
                    <a:latin typeface="Times New Roman" panose="02020603050405020304" pitchFamily="18" charset="0"/>
                    <a:ea typeface="Times New Roman" panose="02020603050405020304" pitchFamily="18" charset="0"/>
                  </a:rPr>
                  <a:t>The </a:t>
                </a:r>
                <a:r>
                  <a:rPr lang="en-US" sz="1700" i="1">
                    <a:latin typeface="Times New Roman" panose="02020603050405020304" pitchFamily="18" charset="0"/>
                    <a:ea typeface="Times New Roman" panose="02020603050405020304" pitchFamily="18" charset="0"/>
                  </a:rPr>
                  <a:t>alternative hypothesis </a:t>
                </a:r>
                <a:r>
                  <a:rPr lang="en-US" sz="1700">
                    <a:latin typeface="Times New Roman" panose="02020603050405020304" pitchFamily="18" charset="0"/>
                    <a:ea typeface="Times New Roman" panose="02020603050405020304" pitchFamily="18" charset="0"/>
                  </a:rPr>
                  <a:t>(</a:t>
                </a:r>
                <a14:m>
                  <m:oMath xmlns:m="http://schemas.openxmlformats.org/officeDocument/2006/math">
                    <m:sSub>
                      <m:sSubPr>
                        <m:ctrlPr>
                          <a:rPr lang="en-US" sz="1700" i="1">
                            <a:latin typeface="Cambria Math" panose="02040503050406030204" pitchFamily="18" charset="0"/>
                          </a:rPr>
                        </m:ctrlPr>
                      </m:sSubPr>
                      <m:e>
                        <m:r>
                          <a:rPr lang="en-US" sz="1700" b="0" i="1">
                            <a:latin typeface="Cambria Math" panose="02040503050406030204" pitchFamily="18" charset="0"/>
                          </a:rPr>
                          <m:t>𝐻</m:t>
                        </m:r>
                      </m:e>
                      <m:sub>
                        <m:r>
                          <a:rPr lang="en-US" sz="1700" b="0" i="1">
                            <a:latin typeface="Cambria Math" panose="02040503050406030204" pitchFamily="18" charset="0"/>
                          </a:rPr>
                          <m:t>𝐴</m:t>
                        </m:r>
                      </m:sub>
                    </m:sSub>
                  </m:oMath>
                </a14:m>
                <a:r>
                  <a:rPr lang="en-US" sz="1700">
                    <a:latin typeface="Times New Roman" panose="02020603050405020304" pitchFamily="18" charset="0"/>
                    <a:ea typeface="Times New Roman" panose="02020603050405020304" pitchFamily="18" charset="0"/>
                  </a:rPr>
                  <a:t>) states that the predictor features have a positive effect on the price of cars, e.g., an increase in a car’s horsepower will also increase its price.</a:t>
                </a:r>
                <a:endParaRPr lang="en-US" sz="1700" i="1">
                  <a:latin typeface="Times New Roman" panose="02020603050405020304" pitchFamily="18" charset="0"/>
                  <a:ea typeface="Times New Roman" panose="02020603050405020304" pitchFamily="18" charset="0"/>
                </a:endParaRPr>
              </a:p>
              <a:p>
                <a:endParaRPr lang="en-US" sz="1700"/>
              </a:p>
            </p:txBody>
          </p:sp>
        </mc:Choice>
        <mc:Fallback xmlns="">
          <p:sp>
            <p:nvSpPr>
              <p:cNvPr id="3" name="Content Placeholder 2">
                <a:extLst>
                  <a:ext uri="{FF2B5EF4-FFF2-40B4-BE49-F238E27FC236}">
                    <a16:creationId xmlns:a16="http://schemas.microsoft.com/office/drawing/2014/main" id="{905A42CE-FCD3-41B9-A629-5F3C6031F3C0}"/>
                  </a:ext>
                </a:extLst>
              </p:cNvPr>
              <p:cNvSpPr>
                <a:spLocks noGrp="1" noRot="1" noChangeAspect="1" noMove="1" noResize="1" noEditPoints="1" noAdjustHandles="1" noChangeArrowheads="1" noChangeShapeType="1" noTextEdit="1"/>
              </p:cNvSpPr>
              <p:nvPr>
                <p:ph idx="1"/>
              </p:nvPr>
            </p:nvSpPr>
            <p:spPr>
              <a:xfrm>
                <a:off x="1115568" y="2481943"/>
                <a:ext cx="10168128" cy="3695020"/>
              </a:xfrm>
              <a:blipFill>
                <a:blip r:embed="rId2"/>
                <a:stretch>
                  <a:fillRect l="-360" b="-1320"/>
                </a:stretch>
              </a:blipFill>
            </p:spPr>
            <p:txBody>
              <a:bodyPr/>
              <a:lstStyle/>
              <a:p>
                <a:r>
                  <a:rPr lang="en-US">
                    <a:noFill/>
                  </a:rPr>
                  <a:t> </a:t>
                </a:r>
              </a:p>
            </p:txBody>
          </p:sp>
        </mc:Fallback>
      </mc:AlternateContent>
    </p:spTree>
    <p:extLst>
      <p:ext uri="{BB962C8B-B14F-4D97-AF65-F5344CB8AC3E}">
        <p14:creationId xmlns:p14="http://schemas.microsoft.com/office/powerpoint/2010/main" val="330695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6" name="Rectangle 4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1115568" y="548640"/>
            <a:ext cx="10168128" cy="1179576"/>
          </a:xfrm>
        </p:spPr>
        <p:txBody>
          <a:bodyPr>
            <a:normAutofit/>
          </a:bodyPr>
          <a:lstStyle/>
          <a:p>
            <a:r>
              <a:rPr lang="en-US" sz="4000"/>
              <a:t>Acquire</a:t>
            </a:r>
          </a:p>
        </p:txBody>
      </p:sp>
      <p:sp>
        <p:nvSpPr>
          <p:cNvPr id="48" name="Rectangle 4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a:xfrm>
            <a:off x="1115568" y="2481943"/>
            <a:ext cx="10168128" cy="3695020"/>
          </a:xfrm>
        </p:spPr>
        <p:txBody>
          <a:bodyPr>
            <a:normAutofit/>
          </a:bodyPr>
          <a:lstStyle/>
          <a:p>
            <a:r>
              <a:rPr lang="en-US" sz="2200">
                <a:latin typeface="Times New Roman" panose="02020603050405020304" pitchFamily="18" charset="0"/>
                <a:ea typeface="Times New Roman" panose="02020603050405020304" pitchFamily="18" charset="0"/>
              </a:rPr>
              <a:t>New Car</a:t>
            </a:r>
            <a:r>
              <a:rPr lang="en-US" sz="2200">
                <a:effectLst/>
                <a:latin typeface="Times New Roman" panose="02020603050405020304" pitchFamily="18" charset="0"/>
                <a:ea typeface="Times New Roman" panose="02020603050405020304" pitchFamily="18" charset="0"/>
              </a:rPr>
              <a:t>s data was ac</a:t>
            </a:r>
            <a:r>
              <a:rPr lang="en-US" sz="2200">
                <a:latin typeface="Times New Roman" panose="02020603050405020304" pitchFamily="18" charset="0"/>
                <a:ea typeface="Times New Roman" panose="02020603050405020304" pitchFamily="18" charset="0"/>
              </a:rPr>
              <a:t>quired through Kaggle.com, which is a popular place for data scientists, machine learning practitioners, engineers, and data scientists to post projects, participate in data science competitions and acquire open-source datasets.</a:t>
            </a:r>
          </a:p>
          <a:p>
            <a:pPr lvl="1"/>
            <a:r>
              <a:rPr lang="en-US" sz="2200">
                <a:latin typeface="Times New Roman" panose="02020603050405020304" pitchFamily="18" charset="0"/>
                <a:ea typeface="Times New Roman" panose="02020603050405020304" pitchFamily="18" charset="0"/>
              </a:rPr>
              <a:t>Data source: </a:t>
            </a:r>
            <a:r>
              <a:rPr lang="en-US" sz="2200">
                <a:latin typeface="Times New Roman" panose="02020603050405020304" pitchFamily="18" charset="0"/>
                <a:ea typeface="Times New Roman" panose="02020603050405020304" pitchFamily="18" charset="0"/>
                <a:hlinkClick r:id="rId2"/>
              </a:rPr>
              <a:t>https://www.kaggle.com/datasets/tymekurban/new-cars-usa-202223-dataset?select=cars_us_2022.csv</a:t>
            </a:r>
            <a:endParaRPr lang="en-US" sz="2200">
              <a:latin typeface="Times New Roman" panose="02020603050405020304" pitchFamily="18" charset="0"/>
              <a:ea typeface="Times New Roman" panose="02020603050405020304" pitchFamily="18" charset="0"/>
            </a:endParaRPr>
          </a:p>
          <a:p>
            <a:pPr marL="457200" lvl="1" indent="0">
              <a:buNone/>
            </a:pPr>
            <a:endParaRPr lang="en-US" sz="2200">
              <a:latin typeface="Times New Roman" panose="02020603050405020304" pitchFamily="18" charset="0"/>
              <a:ea typeface="Times New Roman" panose="02020603050405020304" pitchFamily="18" charset="0"/>
            </a:endParaRPr>
          </a:p>
          <a:p>
            <a:endParaRPr lang="en-US" sz="2200">
              <a:effectLst/>
              <a:latin typeface="Times New Roman" panose="02020603050405020304" pitchFamily="18" charset="0"/>
              <a:ea typeface="Times New Roman" panose="02020603050405020304" pitchFamily="18" charset="0"/>
            </a:endParaRPr>
          </a:p>
          <a:p>
            <a:endParaRPr lang="en-US" sz="2200"/>
          </a:p>
        </p:txBody>
      </p:sp>
    </p:spTree>
    <p:extLst>
      <p:ext uri="{BB962C8B-B14F-4D97-AF65-F5344CB8AC3E}">
        <p14:creationId xmlns:p14="http://schemas.microsoft.com/office/powerpoint/2010/main" val="427023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Freeform: Shape 2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Freeform: Shape 2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371094" y="1161288"/>
            <a:ext cx="3438144" cy="1239012"/>
          </a:xfrm>
        </p:spPr>
        <p:txBody>
          <a:bodyPr anchor="ctr">
            <a:normAutofit/>
          </a:bodyPr>
          <a:lstStyle/>
          <a:p>
            <a:r>
              <a:rPr lang="en-US" sz="2800"/>
              <a:t>Prepare</a:t>
            </a:r>
          </a:p>
        </p:txBody>
      </p:sp>
      <p:sp>
        <p:nvSpPr>
          <p:cNvPr id="39" name="Rectangle 3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0" name="Rectangle 3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a:xfrm>
            <a:off x="371094" y="2718054"/>
            <a:ext cx="3438906" cy="3207258"/>
          </a:xfrm>
        </p:spPr>
        <p:txBody>
          <a:bodyPr anchor="t">
            <a:normAutofit/>
          </a:bodyPr>
          <a:lstStyle/>
          <a:p>
            <a:r>
              <a:rPr lang="en-US" sz="1700"/>
              <a:t>‘data.head()’ function outputs the column headers and the first five rows of the dataset</a:t>
            </a:r>
          </a:p>
          <a:p>
            <a:endParaRPr lang="en-US" sz="1700">
              <a:effectLst/>
              <a:latin typeface="Times New Roman" panose="02020603050405020304" pitchFamily="18" charset="0"/>
              <a:ea typeface="Times New Roman" panose="02020603050405020304" pitchFamily="18" charset="0"/>
            </a:endParaRPr>
          </a:p>
          <a:p>
            <a:endParaRPr lang="en-US" sz="1700"/>
          </a:p>
        </p:txBody>
      </p:sp>
      <p:pic>
        <p:nvPicPr>
          <p:cNvPr id="5" name="Picture 4" descr="Graphical user interface, text, application&#10;&#10;Description automatically generated">
            <a:extLst>
              <a:ext uri="{FF2B5EF4-FFF2-40B4-BE49-F238E27FC236}">
                <a16:creationId xmlns:a16="http://schemas.microsoft.com/office/drawing/2014/main" id="{8773E770-A60E-88BD-8422-C7D96CCE9F91}"/>
              </a:ext>
            </a:extLst>
          </p:cNvPr>
          <p:cNvPicPr>
            <a:picLocks noChangeAspect="1"/>
          </p:cNvPicPr>
          <p:nvPr/>
        </p:nvPicPr>
        <p:blipFill>
          <a:blip r:embed="rId2"/>
          <a:stretch>
            <a:fillRect/>
          </a:stretch>
        </p:blipFill>
        <p:spPr>
          <a:xfrm>
            <a:off x="4901184" y="2060280"/>
            <a:ext cx="6922008" cy="2838023"/>
          </a:xfrm>
          <a:prstGeom prst="rect">
            <a:avLst/>
          </a:prstGeom>
        </p:spPr>
      </p:pic>
    </p:spTree>
    <p:extLst>
      <p:ext uri="{BB962C8B-B14F-4D97-AF65-F5344CB8AC3E}">
        <p14:creationId xmlns:p14="http://schemas.microsoft.com/office/powerpoint/2010/main" val="2788217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Freeform: Shape 3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Freeform: Shape 3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371094" y="1161288"/>
            <a:ext cx="3438144" cy="1239012"/>
          </a:xfrm>
        </p:spPr>
        <p:txBody>
          <a:bodyPr anchor="ctr">
            <a:normAutofit/>
          </a:bodyPr>
          <a:lstStyle/>
          <a:p>
            <a:r>
              <a:rPr lang="en-US" sz="2800"/>
              <a:t>Prepare cont.</a:t>
            </a:r>
          </a:p>
        </p:txBody>
      </p:sp>
      <p:sp>
        <p:nvSpPr>
          <p:cNvPr id="45" name="Rectangle 3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6" name="Rectangle 3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a:xfrm>
            <a:off x="371094" y="2718054"/>
            <a:ext cx="3438906" cy="3207258"/>
          </a:xfrm>
        </p:spPr>
        <p:txBody>
          <a:bodyPr anchor="t">
            <a:normAutofit/>
          </a:bodyPr>
          <a:lstStyle/>
          <a:p>
            <a:r>
              <a:rPr lang="en-US" sz="1700"/>
              <a:t>‘pd.get_dummies()’ function uses one-hot encoding to transform our categorical variables into binary numeric variables.</a:t>
            </a:r>
          </a:p>
          <a:p>
            <a:endParaRPr lang="en-US" sz="1700">
              <a:effectLst/>
              <a:latin typeface="Times New Roman" panose="02020603050405020304" pitchFamily="18" charset="0"/>
              <a:ea typeface="Times New Roman" panose="02020603050405020304" pitchFamily="18" charset="0"/>
            </a:endParaRPr>
          </a:p>
          <a:p>
            <a:endParaRPr lang="en-US" sz="1700"/>
          </a:p>
        </p:txBody>
      </p:sp>
      <p:pic>
        <p:nvPicPr>
          <p:cNvPr id="6" name="Picture 5">
            <a:extLst>
              <a:ext uri="{FF2B5EF4-FFF2-40B4-BE49-F238E27FC236}">
                <a16:creationId xmlns:a16="http://schemas.microsoft.com/office/drawing/2014/main" id="{55CEB016-2ACD-8D98-6070-CEE69167628D}"/>
              </a:ext>
            </a:extLst>
          </p:cNvPr>
          <p:cNvPicPr>
            <a:picLocks noChangeAspect="1"/>
          </p:cNvPicPr>
          <p:nvPr/>
        </p:nvPicPr>
        <p:blipFill>
          <a:blip r:embed="rId2"/>
          <a:stretch>
            <a:fillRect/>
          </a:stretch>
        </p:blipFill>
        <p:spPr>
          <a:xfrm>
            <a:off x="4901184" y="2263720"/>
            <a:ext cx="6922008" cy="2431143"/>
          </a:xfrm>
          <a:prstGeom prst="rect">
            <a:avLst/>
          </a:prstGeom>
        </p:spPr>
      </p:pic>
    </p:spTree>
    <p:extLst>
      <p:ext uri="{BB962C8B-B14F-4D97-AF65-F5344CB8AC3E}">
        <p14:creationId xmlns:p14="http://schemas.microsoft.com/office/powerpoint/2010/main" val="3895322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3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Freeform: Shape 3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371094" y="1161288"/>
            <a:ext cx="3438144" cy="1239012"/>
          </a:xfrm>
        </p:spPr>
        <p:txBody>
          <a:bodyPr anchor="ctr">
            <a:normAutofit/>
          </a:bodyPr>
          <a:lstStyle/>
          <a:p>
            <a:r>
              <a:rPr lang="en-US" sz="2800"/>
              <a:t>Prepare cont.</a:t>
            </a:r>
          </a:p>
        </p:txBody>
      </p:sp>
      <p:sp>
        <p:nvSpPr>
          <p:cNvPr id="35" name="Rectangle 3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7" name="Rectangle 3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a:xfrm>
            <a:off x="371094" y="2718054"/>
            <a:ext cx="3438906" cy="3207258"/>
          </a:xfrm>
        </p:spPr>
        <p:txBody>
          <a:bodyPr anchor="t">
            <a:normAutofit/>
          </a:bodyPr>
          <a:lstStyle/>
          <a:p>
            <a:r>
              <a:rPr lang="en-US" sz="1700"/>
              <a:t>‘KNNImputer()’ function uses K Nearest Neighbors algorithm to impute missing values in our dataset.</a:t>
            </a:r>
          </a:p>
          <a:p>
            <a:endParaRPr lang="en-US" sz="1700">
              <a:effectLst/>
              <a:latin typeface="Times New Roman" panose="02020603050405020304" pitchFamily="18" charset="0"/>
              <a:ea typeface="Times New Roman" panose="02020603050405020304" pitchFamily="18" charset="0"/>
            </a:endParaRPr>
          </a:p>
          <a:p>
            <a:endParaRPr lang="en-US" sz="1700"/>
          </a:p>
        </p:txBody>
      </p:sp>
      <p:pic>
        <p:nvPicPr>
          <p:cNvPr id="5" name="Picture 4" descr="Graphical user interface, text, application, email&#10;&#10;Description automatically generated">
            <a:extLst>
              <a:ext uri="{FF2B5EF4-FFF2-40B4-BE49-F238E27FC236}">
                <a16:creationId xmlns:a16="http://schemas.microsoft.com/office/drawing/2014/main" id="{A9CCDA1B-336E-0154-D1E1-4789FAE93209}"/>
              </a:ext>
            </a:extLst>
          </p:cNvPr>
          <p:cNvPicPr>
            <a:picLocks noChangeAspect="1"/>
          </p:cNvPicPr>
          <p:nvPr/>
        </p:nvPicPr>
        <p:blipFill>
          <a:blip r:embed="rId2"/>
          <a:stretch>
            <a:fillRect/>
          </a:stretch>
        </p:blipFill>
        <p:spPr>
          <a:xfrm>
            <a:off x="4901184" y="2259067"/>
            <a:ext cx="6922008" cy="2440450"/>
          </a:xfrm>
          <a:prstGeom prst="rect">
            <a:avLst/>
          </a:prstGeom>
        </p:spPr>
      </p:pic>
    </p:spTree>
    <p:extLst>
      <p:ext uri="{BB962C8B-B14F-4D97-AF65-F5344CB8AC3E}">
        <p14:creationId xmlns:p14="http://schemas.microsoft.com/office/powerpoint/2010/main" val="1517347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 cont.</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normAutofit/>
          </a:bodyPr>
          <a:lstStyle/>
          <a:p>
            <a:r>
              <a:rPr lang="en-US" sz="2400" dirty="0"/>
              <a:t>Features:</a:t>
            </a:r>
          </a:p>
          <a:p>
            <a:endParaRPr lang="en-US" sz="2400" dirty="0"/>
          </a:p>
          <a:p>
            <a:endParaRPr lang="en-US" sz="2400" dirty="0"/>
          </a:p>
          <a:p>
            <a:endParaRPr lang="en-US" sz="2400" dirty="0"/>
          </a:p>
          <a:p>
            <a:endParaRPr lang="en-US" sz="2400" dirty="0"/>
          </a:p>
          <a:p>
            <a:endParaRPr lang="en-US" sz="2400" dirty="0"/>
          </a:p>
          <a:p>
            <a:r>
              <a:rPr lang="en-US" sz="2400" dirty="0"/>
              <a:t>Summary stats:</a:t>
            </a:r>
          </a:p>
          <a:p>
            <a:endParaRPr lang="en-US" sz="2400" dirty="0"/>
          </a:p>
          <a:p>
            <a:endParaRPr lang="en-US" sz="2400" dirty="0"/>
          </a:p>
          <a:p>
            <a:endParaRPr lang="en-US" sz="2400" dirty="0"/>
          </a:p>
        </p:txBody>
      </p:sp>
      <p:sp>
        <p:nvSpPr>
          <p:cNvPr id="5" name="Slide Number Placeholder 4">
            <a:extLst>
              <a:ext uri="{FF2B5EF4-FFF2-40B4-BE49-F238E27FC236}">
                <a16:creationId xmlns:a16="http://schemas.microsoft.com/office/drawing/2014/main" id="{CFB5AD36-138A-8A09-04D7-2E492CFC8823}"/>
              </a:ext>
            </a:extLst>
          </p:cNvPr>
          <p:cNvSpPr>
            <a:spLocks noGrp="1"/>
          </p:cNvSpPr>
          <p:nvPr>
            <p:ph type="sldNum" sz="quarter" idx="12"/>
          </p:nvPr>
        </p:nvSpPr>
        <p:spPr/>
        <p:txBody>
          <a:bodyPr/>
          <a:lstStyle/>
          <a:p>
            <a:fld id="{7BC5D697-CC64-4CAF-A466-D1105DD36B62}" type="slidenum">
              <a:rPr lang="en-US" smtClean="0"/>
              <a:t>8</a:t>
            </a:fld>
            <a:endParaRPr lang="en-US" dirty="0"/>
          </a:p>
        </p:txBody>
      </p:sp>
      <p:sp>
        <p:nvSpPr>
          <p:cNvPr id="8" name="TextBox 7">
            <a:extLst>
              <a:ext uri="{FF2B5EF4-FFF2-40B4-BE49-F238E27FC236}">
                <a16:creationId xmlns:a16="http://schemas.microsoft.com/office/drawing/2014/main" id="{D690434F-022A-410F-11B5-496E474B1E05}"/>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pic>
        <p:nvPicPr>
          <p:cNvPr id="7" name="Picture 6">
            <a:extLst>
              <a:ext uri="{FF2B5EF4-FFF2-40B4-BE49-F238E27FC236}">
                <a16:creationId xmlns:a16="http://schemas.microsoft.com/office/drawing/2014/main" id="{5A09D226-8D1D-C9E5-FC40-8ED0EEF0CA38}"/>
              </a:ext>
            </a:extLst>
          </p:cNvPr>
          <p:cNvPicPr>
            <a:picLocks noChangeAspect="1"/>
          </p:cNvPicPr>
          <p:nvPr/>
        </p:nvPicPr>
        <p:blipFill>
          <a:blip r:embed="rId2"/>
          <a:stretch>
            <a:fillRect/>
          </a:stretch>
        </p:blipFill>
        <p:spPr>
          <a:xfrm>
            <a:off x="4658890" y="1154700"/>
            <a:ext cx="2951732" cy="2743583"/>
          </a:xfrm>
          <a:prstGeom prst="rect">
            <a:avLst/>
          </a:prstGeom>
        </p:spPr>
      </p:pic>
      <p:pic>
        <p:nvPicPr>
          <p:cNvPr id="10" name="Content Placeholder 11">
            <a:extLst>
              <a:ext uri="{FF2B5EF4-FFF2-40B4-BE49-F238E27FC236}">
                <a16:creationId xmlns:a16="http://schemas.microsoft.com/office/drawing/2014/main" id="{E0EC5D43-821B-E624-CF54-8492F03E2196}"/>
              </a:ext>
            </a:extLst>
          </p:cNvPr>
          <p:cNvPicPr>
            <a:picLocks noChangeAspect="1"/>
          </p:cNvPicPr>
          <p:nvPr/>
        </p:nvPicPr>
        <p:blipFill>
          <a:blip r:embed="rId3"/>
          <a:stretch>
            <a:fillRect/>
          </a:stretch>
        </p:blipFill>
        <p:spPr>
          <a:xfrm>
            <a:off x="4658890" y="4077670"/>
            <a:ext cx="6595264" cy="2287125"/>
          </a:xfrm>
          <a:prstGeom prst="rect">
            <a:avLst/>
          </a:prstGeom>
        </p:spPr>
      </p:pic>
    </p:spTree>
    <p:extLst>
      <p:ext uri="{BB962C8B-B14F-4D97-AF65-F5344CB8AC3E}">
        <p14:creationId xmlns:p14="http://schemas.microsoft.com/office/powerpoint/2010/main" val="2304629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 cont.</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normAutofit/>
          </a:bodyPr>
          <a:lstStyle/>
          <a:p>
            <a:r>
              <a:rPr lang="en-US" sz="2400" dirty="0"/>
              <a:t>Visualization of how median car price relates to features</a:t>
            </a:r>
          </a:p>
          <a:p>
            <a:pPr marL="0" indent="0">
              <a:buNone/>
            </a:pPr>
            <a:endParaRPr lang="en-US" sz="2400" dirty="0"/>
          </a:p>
          <a:p>
            <a:endParaRPr lang="en-US" sz="2400" dirty="0"/>
          </a:p>
          <a:p>
            <a:endParaRPr lang="en-US" sz="2400" dirty="0"/>
          </a:p>
        </p:txBody>
      </p:sp>
      <p:sp>
        <p:nvSpPr>
          <p:cNvPr id="5" name="Slide Number Placeholder 4">
            <a:extLst>
              <a:ext uri="{FF2B5EF4-FFF2-40B4-BE49-F238E27FC236}">
                <a16:creationId xmlns:a16="http://schemas.microsoft.com/office/drawing/2014/main" id="{CFB5AD36-138A-8A09-04D7-2E492CFC8823}"/>
              </a:ext>
            </a:extLst>
          </p:cNvPr>
          <p:cNvSpPr>
            <a:spLocks noGrp="1"/>
          </p:cNvSpPr>
          <p:nvPr>
            <p:ph type="sldNum" sz="quarter" idx="12"/>
          </p:nvPr>
        </p:nvSpPr>
        <p:spPr/>
        <p:txBody>
          <a:bodyPr/>
          <a:lstStyle/>
          <a:p>
            <a:fld id="{7BC5D697-CC64-4CAF-A466-D1105DD36B62}" type="slidenum">
              <a:rPr lang="en-US" smtClean="0"/>
              <a:t>9</a:t>
            </a:fld>
            <a:endParaRPr lang="en-US"/>
          </a:p>
        </p:txBody>
      </p:sp>
      <p:sp>
        <p:nvSpPr>
          <p:cNvPr id="8" name="TextBox 7">
            <a:extLst>
              <a:ext uri="{FF2B5EF4-FFF2-40B4-BE49-F238E27FC236}">
                <a16:creationId xmlns:a16="http://schemas.microsoft.com/office/drawing/2014/main" id="{D690434F-022A-410F-11B5-496E474B1E05}"/>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pic>
        <p:nvPicPr>
          <p:cNvPr id="1026" name="Picture 2">
            <a:extLst>
              <a:ext uri="{FF2B5EF4-FFF2-40B4-BE49-F238E27FC236}">
                <a16:creationId xmlns:a16="http://schemas.microsoft.com/office/drawing/2014/main" id="{A75061D6-6177-1F93-3A8C-6869876CF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87" y="2527259"/>
            <a:ext cx="5367314" cy="34016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4AECFEB-A408-9EEE-7B98-7620D2BEC9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527258"/>
            <a:ext cx="5377498" cy="340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907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726</Words>
  <Application>Microsoft Office PowerPoint</Application>
  <PresentationFormat>Widescreen</PresentationFormat>
  <Paragraphs>69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Calibri</vt:lpstr>
      <vt:lpstr>Calibri Light</vt:lpstr>
      <vt:lpstr>Cambria Math</vt:lpstr>
      <vt:lpstr>Times New Roman</vt:lpstr>
      <vt:lpstr>Office Theme</vt:lpstr>
      <vt:lpstr>Car Price Prediction with SVM Micro-Project #3 https://github.com/juansaracho/Car_Price_Prediction</vt:lpstr>
      <vt:lpstr>Problem Statement</vt:lpstr>
      <vt:lpstr>Hypothesis Formulation</vt:lpstr>
      <vt:lpstr>Acquire</vt:lpstr>
      <vt:lpstr>Prepare</vt:lpstr>
      <vt:lpstr>Prepare cont.</vt:lpstr>
      <vt:lpstr>Prepare cont.</vt:lpstr>
      <vt:lpstr>Prepare, cont.</vt:lpstr>
      <vt:lpstr>Prepare, cont.</vt:lpstr>
      <vt:lpstr>Prepare, cont.</vt:lpstr>
      <vt:lpstr>Analyze</vt:lpstr>
      <vt:lpstr>Analyze cont.</vt:lpstr>
      <vt:lpstr>Analyze cont.</vt:lpstr>
      <vt:lpstr>Analyze cont.</vt:lpstr>
      <vt:lpstr>Analyze cont.</vt:lpstr>
      <vt:lpstr>Report</vt:lpstr>
      <vt:lpstr>Report cont.</vt:lpstr>
      <vt:lps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Title&gt; &lt;Micro-Project #&gt;</dc:title>
  <dc:creator>Emmanuel J Rodriguez</dc:creator>
  <cp:lastModifiedBy>Juan</cp:lastModifiedBy>
  <cp:revision>2</cp:revision>
  <dcterms:created xsi:type="dcterms:W3CDTF">2022-03-01T22:05:03Z</dcterms:created>
  <dcterms:modified xsi:type="dcterms:W3CDTF">2023-02-20T00:08:17Z</dcterms:modified>
</cp:coreProperties>
</file>